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14"/>
  </p:notesMasterIdLst>
  <p:handoutMasterIdLst>
    <p:handoutMasterId r:id="rId215"/>
  </p:handoutMasterIdLst>
  <p:sldIdLst>
    <p:sldId id="512" r:id="rId2"/>
    <p:sldId id="516" r:id="rId3"/>
    <p:sldId id="258" r:id="rId4"/>
    <p:sldId id="263" r:id="rId5"/>
    <p:sldId id="264" r:id="rId6"/>
    <p:sldId id="265" r:id="rId7"/>
    <p:sldId id="266" r:id="rId8"/>
    <p:sldId id="270" r:id="rId9"/>
    <p:sldId id="271" r:id="rId10"/>
    <p:sldId id="272" r:id="rId11"/>
    <p:sldId id="273" r:id="rId12"/>
    <p:sldId id="517" r:id="rId13"/>
    <p:sldId id="274" r:id="rId14"/>
    <p:sldId id="275" r:id="rId15"/>
    <p:sldId id="276" r:id="rId16"/>
    <p:sldId id="518" r:id="rId17"/>
    <p:sldId id="519" r:id="rId18"/>
    <p:sldId id="334" r:id="rId19"/>
    <p:sldId id="277" r:id="rId20"/>
    <p:sldId id="278" r:id="rId21"/>
    <p:sldId id="407" r:id="rId22"/>
    <p:sldId id="409" r:id="rId23"/>
    <p:sldId id="408" r:id="rId24"/>
    <p:sldId id="279" r:id="rId25"/>
    <p:sldId id="411" r:id="rId26"/>
    <p:sldId id="410" r:id="rId27"/>
    <p:sldId id="503" r:id="rId28"/>
    <p:sldId id="520" r:id="rId29"/>
    <p:sldId id="504" r:id="rId30"/>
    <p:sldId id="280" r:id="rId31"/>
    <p:sldId id="281" r:id="rId32"/>
    <p:sldId id="282" r:id="rId33"/>
    <p:sldId id="283" r:id="rId34"/>
    <p:sldId id="284" r:id="rId35"/>
    <p:sldId id="285" r:id="rId36"/>
    <p:sldId id="286" r:id="rId37"/>
    <p:sldId id="287" r:id="rId38"/>
    <p:sldId id="288" r:id="rId39"/>
    <p:sldId id="349" r:id="rId40"/>
    <p:sldId id="521" r:id="rId41"/>
    <p:sldId id="403" r:id="rId42"/>
    <p:sldId id="404" r:id="rId43"/>
    <p:sldId id="350" r:id="rId44"/>
    <p:sldId id="522" r:id="rId45"/>
    <p:sldId id="376" r:id="rId46"/>
    <p:sldId id="523" r:id="rId47"/>
    <p:sldId id="524" r:id="rId48"/>
    <p:sldId id="377" r:id="rId49"/>
    <p:sldId id="525" r:id="rId50"/>
    <p:sldId id="526" r:id="rId51"/>
    <p:sldId id="527" r:id="rId52"/>
    <p:sldId id="528" r:id="rId53"/>
    <p:sldId id="360" r:id="rId54"/>
    <p:sldId id="529" r:id="rId55"/>
    <p:sldId id="530" r:id="rId56"/>
    <p:sldId id="412" r:id="rId57"/>
    <p:sldId id="531" r:id="rId58"/>
    <p:sldId id="413" r:id="rId59"/>
    <p:sldId id="555" r:id="rId60"/>
    <p:sldId id="414" r:id="rId61"/>
    <p:sldId id="415" r:id="rId62"/>
    <p:sldId id="416" r:id="rId63"/>
    <p:sldId id="417" r:id="rId64"/>
    <p:sldId id="418" r:id="rId65"/>
    <p:sldId id="419" r:id="rId66"/>
    <p:sldId id="532" r:id="rId67"/>
    <p:sldId id="570" r:id="rId68"/>
    <p:sldId id="420" r:id="rId69"/>
    <p:sldId id="421" r:id="rId70"/>
    <p:sldId id="533" r:id="rId71"/>
    <p:sldId id="340" r:id="rId72"/>
    <p:sldId id="341" r:id="rId73"/>
    <p:sldId id="370" r:id="rId74"/>
    <p:sldId id="534" r:id="rId75"/>
    <p:sldId id="371" r:id="rId76"/>
    <p:sldId id="535" r:id="rId77"/>
    <p:sldId id="423" r:id="rId78"/>
    <p:sldId id="537" r:id="rId79"/>
    <p:sldId id="424" r:id="rId80"/>
    <p:sldId id="425" r:id="rId81"/>
    <p:sldId id="426" r:id="rId82"/>
    <p:sldId id="427" r:id="rId83"/>
    <p:sldId id="428" r:id="rId84"/>
    <p:sldId id="556" r:id="rId85"/>
    <p:sldId id="342" r:id="rId86"/>
    <p:sldId id="538" r:id="rId87"/>
    <p:sldId id="539" r:id="rId88"/>
    <p:sldId id="540" r:id="rId89"/>
    <p:sldId id="541" r:id="rId90"/>
    <p:sldId id="506" r:id="rId91"/>
    <p:sldId id="507" r:id="rId92"/>
    <p:sldId id="508" r:id="rId93"/>
    <p:sldId id="509" r:id="rId94"/>
    <p:sldId id="434" r:id="rId95"/>
    <p:sldId id="435" r:id="rId96"/>
    <p:sldId id="429" r:id="rId97"/>
    <p:sldId id="430" r:id="rId98"/>
    <p:sldId id="542" r:id="rId99"/>
    <p:sldId id="431" r:id="rId100"/>
    <p:sldId id="432" r:id="rId101"/>
    <p:sldId id="543" r:id="rId102"/>
    <p:sldId id="545" r:id="rId103"/>
    <p:sldId id="343" r:id="rId104"/>
    <p:sldId id="501" r:id="rId105"/>
    <p:sldId id="546" r:id="rId106"/>
    <p:sldId id="303" r:id="rId107"/>
    <p:sldId id="547" r:id="rId108"/>
    <p:sldId id="372" r:id="rId109"/>
    <p:sldId id="438" r:id="rId110"/>
    <p:sldId id="439" r:id="rId111"/>
    <p:sldId id="440" r:id="rId112"/>
    <p:sldId id="441" r:id="rId113"/>
    <p:sldId id="442" r:id="rId114"/>
    <p:sldId id="443" r:id="rId115"/>
    <p:sldId id="444" r:id="rId116"/>
    <p:sldId id="445" r:id="rId117"/>
    <p:sldId id="446" r:id="rId118"/>
    <p:sldId id="447" r:id="rId119"/>
    <p:sldId id="437" r:id="rId120"/>
    <p:sldId id="449" r:id="rId121"/>
    <p:sldId id="450" r:id="rId122"/>
    <p:sldId id="451" r:id="rId123"/>
    <p:sldId id="452" r:id="rId124"/>
    <p:sldId id="453" r:id="rId125"/>
    <p:sldId id="454" r:id="rId126"/>
    <p:sldId id="510" r:id="rId127"/>
    <p:sldId id="458" r:id="rId128"/>
    <p:sldId id="589" r:id="rId129"/>
    <p:sldId id="590" r:id="rId130"/>
    <p:sldId id="591" r:id="rId131"/>
    <p:sldId id="592" r:id="rId132"/>
    <p:sldId id="593" r:id="rId133"/>
    <p:sldId id="594" r:id="rId134"/>
    <p:sldId id="595" r:id="rId135"/>
    <p:sldId id="596" r:id="rId136"/>
    <p:sldId id="597" r:id="rId137"/>
    <p:sldId id="598" r:id="rId138"/>
    <p:sldId id="599" r:id="rId139"/>
    <p:sldId id="600" r:id="rId140"/>
    <p:sldId id="497" r:id="rId141"/>
    <p:sldId id="500" r:id="rId142"/>
    <p:sldId id="498" r:id="rId143"/>
    <p:sldId id="548" r:id="rId144"/>
    <p:sldId id="499" r:id="rId145"/>
    <p:sldId id="399" r:id="rId146"/>
    <p:sldId id="551" r:id="rId147"/>
    <p:sldId id="366" r:id="rId148"/>
    <p:sldId id="552" r:id="rId149"/>
    <p:sldId id="365" r:id="rId150"/>
    <p:sldId id="367" r:id="rId151"/>
    <p:sldId id="553" r:id="rId152"/>
    <p:sldId id="308" r:id="rId153"/>
    <p:sldId id="571" r:id="rId154"/>
    <p:sldId id="572" r:id="rId155"/>
    <p:sldId id="573" r:id="rId156"/>
    <p:sldId id="574" r:id="rId157"/>
    <p:sldId id="575" r:id="rId158"/>
    <p:sldId id="576" r:id="rId159"/>
    <p:sldId id="577" r:id="rId160"/>
    <p:sldId id="309" r:id="rId161"/>
    <p:sldId id="460" r:id="rId162"/>
    <p:sldId id="461" r:id="rId163"/>
    <p:sldId id="462" r:id="rId164"/>
    <p:sldId id="463" r:id="rId165"/>
    <p:sldId id="464" r:id="rId166"/>
    <p:sldId id="465" r:id="rId167"/>
    <p:sldId id="466"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5" r:id="rId187"/>
    <p:sldId id="486" r:id="rId188"/>
    <p:sldId id="487" r:id="rId189"/>
    <p:sldId id="561" r:id="rId190"/>
    <p:sldId id="562" r:id="rId191"/>
    <p:sldId id="563" r:id="rId192"/>
    <p:sldId id="601" r:id="rId193"/>
    <p:sldId id="602" r:id="rId194"/>
    <p:sldId id="564" r:id="rId195"/>
    <p:sldId id="565" r:id="rId196"/>
    <p:sldId id="566" r:id="rId197"/>
    <p:sldId id="569" r:id="rId198"/>
    <p:sldId id="581" r:id="rId199"/>
    <p:sldId id="583" r:id="rId200"/>
    <p:sldId id="584" r:id="rId201"/>
    <p:sldId id="585" r:id="rId202"/>
    <p:sldId id="587" r:id="rId203"/>
    <p:sldId id="586" r:id="rId204"/>
    <p:sldId id="588" r:id="rId205"/>
    <p:sldId id="603" r:id="rId206"/>
    <p:sldId id="397" r:id="rId207"/>
    <p:sldId id="320" r:id="rId208"/>
    <p:sldId id="405" r:id="rId209"/>
    <p:sldId id="406" r:id="rId210"/>
    <p:sldId id="321" r:id="rId211"/>
    <p:sldId id="322" r:id="rId212"/>
    <p:sldId id="514" r:id="rId2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02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5341" autoAdjust="0"/>
  </p:normalViewPr>
  <p:slideViewPr>
    <p:cSldViewPr>
      <p:cViewPr varScale="1">
        <p:scale>
          <a:sx n="66" d="100"/>
          <a:sy n="66" d="100"/>
        </p:scale>
        <p:origin x="-1524" y="-96"/>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1884" y="54"/>
      </p:cViewPr>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presProps" Target="pres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B624F83-F88A-4D09-B392-86A7D9C55D75}" type="datetimeFigureOut">
              <a:rPr lang="en-US" smtClean="0"/>
              <a:pPr/>
              <a:t>1/30/2014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F373449-A87F-40D7-9ACD-1AD3D60D87FA}" type="slidenum">
              <a:rPr lang="en-US" smtClean="0"/>
              <a:pPr/>
              <a:t>‹#›</a:t>
            </a:fld>
            <a:endParaRPr lang="en-US"/>
          </a:p>
        </p:txBody>
      </p:sp>
    </p:spTree>
    <p:extLst>
      <p:ext uri="{BB962C8B-B14F-4D97-AF65-F5344CB8AC3E}">
        <p14:creationId xmlns="" xmlns:p14="http://schemas.microsoft.com/office/powerpoint/2010/main" val="107529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5F671BE-174E-40F4-B8DD-A9301A38DC53}" type="datetimeFigureOut">
              <a:rPr lang="en-US" smtClean="0"/>
              <a:pPr/>
              <a:t>1/30/2014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F60F987-AD7E-4D93-BA46-C44873F67E34}" type="slidenum">
              <a:rPr lang="en-US" smtClean="0"/>
              <a:pPr/>
              <a:t>‹#›</a:t>
            </a:fld>
            <a:endParaRPr lang="en-US"/>
          </a:p>
        </p:txBody>
      </p:sp>
    </p:spTree>
    <p:extLst>
      <p:ext uri="{BB962C8B-B14F-4D97-AF65-F5344CB8AC3E}">
        <p14:creationId xmlns="" xmlns:p14="http://schemas.microsoft.com/office/powerpoint/2010/main" val="123324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 xmlns:p14="http://schemas.microsoft.com/office/powerpoint/2010/main" val="377172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0F987-AD7E-4D93-BA46-C44873F67E34}" type="slidenum">
              <a:rPr lang="en-US" smtClean="0"/>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60F987-AD7E-4D93-BA46-C44873F67E34}" type="slidenum">
              <a:rPr lang="en-US" smtClean="0"/>
              <a:pPr/>
              <a:t>53</a:t>
            </a:fld>
            <a:endParaRPr lang="en-US"/>
          </a:p>
        </p:txBody>
      </p:sp>
    </p:spTree>
    <p:extLst>
      <p:ext uri="{BB962C8B-B14F-4D97-AF65-F5344CB8AC3E}">
        <p14:creationId xmlns="" xmlns:p14="http://schemas.microsoft.com/office/powerpoint/2010/main" val="415491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60F987-AD7E-4D93-BA46-C44873F67E34}" type="slidenum">
              <a:rPr lang="en-US" smtClean="0"/>
              <a:pPr/>
              <a:t>54</a:t>
            </a:fld>
            <a:endParaRPr lang="en-US"/>
          </a:p>
        </p:txBody>
      </p:sp>
    </p:spTree>
    <p:extLst>
      <p:ext uri="{BB962C8B-B14F-4D97-AF65-F5344CB8AC3E}">
        <p14:creationId xmlns="" xmlns:p14="http://schemas.microsoft.com/office/powerpoint/2010/main" val="415491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60F987-AD7E-4D93-BA46-C44873F67E34}" type="slidenum">
              <a:rPr lang="en-US" smtClean="0"/>
              <a:pPr/>
              <a:t>55</a:t>
            </a:fld>
            <a:endParaRPr lang="en-US"/>
          </a:p>
        </p:txBody>
      </p:sp>
    </p:spTree>
    <p:extLst>
      <p:ext uri="{BB962C8B-B14F-4D97-AF65-F5344CB8AC3E}">
        <p14:creationId xmlns="" xmlns:p14="http://schemas.microsoft.com/office/powerpoint/2010/main" val="415491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 xmlns:p14="http://schemas.microsoft.com/office/powerpoint/2010/main" val="223380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 xmlns:p14="http://schemas.microsoft.com/office/powerpoint/2010/main" val="114057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 xmlns:p14="http://schemas.microsoft.com/office/powerpoint/2010/main" val="286907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 xmlns:p14="http://schemas.microsoft.com/office/powerpoint/2010/main" val="312846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0F987-AD7E-4D93-BA46-C44873F67E3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extLst>
      <p:ext uri="{BB962C8B-B14F-4D97-AF65-F5344CB8AC3E}">
        <p14:creationId xmlns="" xmlns:p14="http://schemas.microsoft.com/office/powerpoint/2010/main" val="182294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latin typeface="DevLys 010" pitchFamily="2" charset="0"/>
            </a:endParaRPr>
          </a:p>
        </p:txBody>
      </p:sp>
      <p:sp>
        <p:nvSpPr>
          <p:cNvPr id="4" name="Slide Number Placeholder 3"/>
          <p:cNvSpPr>
            <a:spLocks noGrp="1"/>
          </p:cNvSpPr>
          <p:nvPr>
            <p:ph type="sldNum" sz="quarter" idx="10"/>
          </p:nvPr>
        </p:nvSpPr>
        <p:spPr/>
        <p:txBody>
          <a:bodyPr/>
          <a:lstStyle/>
          <a:p>
            <a:fld id="{DF60F987-AD7E-4D93-BA46-C44873F67E34}" type="slidenum">
              <a:rPr lang="en-US" smtClean="0"/>
              <a:pPr/>
              <a:t>39</a:t>
            </a:fld>
            <a:endParaRPr lang="en-US"/>
          </a:p>
        </p:txBody>
      </p:sp>
    </p:spTree>
    <p:extLst>
      <p:ext uri="{BB962C8B-B14F-4D97-AF65-F5344CB8AC3E}">
        <p14:creationId xmlns="" xmlns:p14="http://schemas.microsoft.com/office/powerpoint/2010/main" val="358037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latin typeface="DevLys 010" pitchFamily="2" charset="0"/>
            </a:endParaRPr>
          </a:p>
        </p:txBody>
      </p:sp>
      <p:sp>
        <p:nvSpPr>
          <p:cNvPr id="4" name="Slide Number Placeholder 3"/>
          <p:cNvSpPr>
            <a:spLocks noGrp="1"/>
          </p:cNvSpPr>
          <p:nvPr>
            <p:ph type="sldNum" sz="quarter" idx="10"/>
          </p:nvPr>
        </p:nvSpPr>
        <p:spPr/>
        <p:txBody>
          <a:bodyPr/>
          <a:lstStyle/>
          <a:p>
            <a:fld id="{DF60F987-AD7E-4D93-BA46-C44873F67E34}" type="slidenum">
              <a:rPr lang="en-US" smtClean="0"/>
              <a:pPr/>
              <a:t>40</a:t>
            </a:fld>
            <a:endParaRPr lang="en-US"/>
          </a:p>
        </p:txBody>
      </p:sp>
    </p:spTree>
    <p:extLst>
      <p:ext uri="{BB962C8B-B14F-4D97-AF65-F5344CB8AC3E}">
        <p14:creationId xmlns="" xmlns:p14="http://schemas.microsoft.com/office/powerpoint/2010/main" val="358037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49E08F-5FCF-4A58-A6F5-5B8A4B7B7122}" type="datetime1">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96E88-43EC-41E2-ACC0-17611242316E}" type="datetime1">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2D034-8AFF-4390-9A10-E6B8C1F21C52}" type="datetime1">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DDC51-AE1A-4C2D-B71E-876F587ED6CE}" type="datetime1">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2ED87-5FAA-4265-B2E4-26F8716C7E01}" type="datetime1">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077BE-8C9C-4A1F-ABA7-422C4DBB6FE3}" type="datetime1">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7D06E-1861-4FF2-AD4A-87B6D4C3BB2B}" type="datetime1">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E7AD1-53F8-4B5A-B0AF-E8B7B50F1365}" type="datetime1">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97B9-23C2-4A53-B73A-D3EBC727B151}" type="datetime1">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53498-37F5-4862-8501-BD1D32DB6672}" type="datetime1">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025BD-50EB-40BF-86AF-310DAE66AF6D}" type="datetime1">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A5E1A-F6A9-4609-9804-5563156A0C7C}" type="datetime1">
              <a:rPr lang="en-US" smtClean="0"/>
              <a:t>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hyperlink" Target="mailto:malay.mallick@eci.gov.in" TargetMode="External"/><Relationship Id="rId2" Type="http://schemas.openxmlformats.org/officeDocument/2006/relationships/hyperlink" Target="mailto:avinash.kr@eci.gov.in"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Rajelmapcopy1"/>
          <p:cNvPicPr>
            <a:picLocks noGrp="1" noChangeAspect="1" noChangeArrowheads="1"/>
          </p:cNvPicPr>
          <p:nvPr>
            <p:ph idx="1"/>
          </p:nvPr>
        </p:nvPicPr>
        <p:blipFill>
          <a:blip r:embed="rId2" cstate="print"/>
          <a:srcRect/>
          <a:stretch>
            <a:fillRect/>
          </a:stretch>
        </p:blipFill>
        <p:spPr bwMode="auto">
          <a:xfrm>
            <a:off x="0" y="111674"/>
            <a:ext cx="9144000" cy="6701702"/>
          </a:xfrm>
          <a:prstGeom prst="rect">
            <a:avLst/>
          </a:prstGeom>
          <a:noFill/>
          <a:ln w="9525">
            <a:noFill/>
            <a:miter lim="800000"/>
            <a:headEnd/>
            <a:tailEnd/>
          </a:ln>
        </p:spPr>
      </p:pic>
      <p:sp>
        <p:nvSpPr>
          <p:cNvPr id="6" name="Rectangle 5"/>
          <p:cNvSpPr/>
          <p:nvPr/>
        </p:nvSpPr>
        <p:spPr>
          <a:xfrm>
            <a:off x="1547664" y="2344812"/>
            <a:ext cx="5472608" cy="2308324"/>
          </a:xfrm>
          <a:prstGeom prst="rect">
            <a:avLst/>
          </a:prstGeom>
        </p:spPr>
        <p:txBody>
          <a:bodyPr wrap="square">
            <a:spAutoFit/>
          </a:bodyPr>
          <a:lstStyle/>
          <a:p>
            <a:pPr algn="ctr"/>
            <a:r>
              <a:rPr lang="en-US" sz="7200" b="1" err="1" smtClean="0">
                <a:solidFill>
                  <a:srgbClr val="92D050"/>
                </a:solidFill>
                <a:latin typeface="DevLys 010" pitchFamily="2" charset="0"/>
                <a:cs typeface="Times New Roman" pitchFamily="18" charset="0"/>
              </a:rPr>
              <a:t>yksdlHkk</a:t>
            </a:r>
            <a:r>
              <a:rPr lang="en-US" sz="7200" b="1" smtClean="0">
                <a:solidFill>
                  <a:srgbClr val="92D050"/>
                </a:solidFill>
                <a:latin typeface="DevLys 010" pitchFamily="2" charset="0"/>
                <a:cs typeface="Times New Roman" pitchFamily="18" charset="0"/>
              </a:rPr>
              <a:t> </a:t>
            </a:r>
            <a:r>
              <a:rPr lang="en-US" sz="7200" b="1" err="1" smtClean="0">
                <a:solidFill>
                  <a:srgbClr val="92D050"/>
                </a:solidFill>
                <a:latin typeface="DevLys 010" pitchFamily="2" charset="0"/>
                <a:cs typeface="Times New Roman" pitchFamily="18" charset="0"/>
              </a:rPr>
              <a:t>pquko</a:t>
            </a:r>
            <a:r>
              <a:rPr lang="en-US" sz="7200" b="1" smtClean="0">
                <a:solidFill>
                  <a:srgbClr val="92D050"/>
                </a:solidFill>
                <a:latin typeface="DevLys 010" pitchFamily="2" charset="0"/>
                <a:cs typeface="Times New Roman" pitchFamily="18" charset="0"/>
              </a:rPr>
              <a:t> 2014</a:t>
            </a:r>
            <a:endParaRPr lang="en-US" sz="1200">
              <a:solidFill>
                <a:srgbClr val="92D05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76200"/>
            <a:ext cx="184150" cy="368300"/>
          </a:xfrm>
          <a:prstGeom prst="rect">
            <a:avLst/>
          </a:prstGeom>
          <a:noFill/>
          <a:ln w="9525">
            <a:noFill/>
            <a:miter lim="800000"/>
            <a:headEnd/>
            <a:tailEnd/>
          </a:ln>
        </p:spPr>
        <p:txBody>
          <a:bodyPr wrap="none" anchor="ctr">
            <a:spAutoFit/>
          </a:bodyPr>
          <a:lstStyle/>
          <a:p>
            <a:endParaRPr lang="en-US"/>
          </a:p>
        </p:txBody>
      </p:sp>
      <p:sp>
        <p:nvSpPr>
          <p:cNvPr id="14339" name="Rectangle 3"/>
          <p:cNvSpPr>
            <a:spLocks noChangeArrowheads="1"/>
          </p:cNvSpPr>
          <p:nvPr/>
        </p:nvSpPr>
        <p:spPr bwMode="blackGray">
          <a:xfrm>
            <a:off x="179512" y="1035595"/>
            <a:ext cx="8784976" cy="5493812"/>
          </a:xfrm>
          <a:prstGeom prst="rect">
            <a:avLst/>
          </a:prstGeom>
          <a:noFill/>
          <a:ln w="9525">
            <a:noFill/>
            <a:miter lim="800000"/>
            <a:headEnd/>
            <a:tailEnd/>
          </a:ln>
        </p:spPr>
        <p:txBody>
          <a:bodyPr wrap="square">
            <a:spAutoFit/>
          </a:bodyPr>
          <a:lstStyle/>
          <a:p>
            <a:pPr marL="449263" indent="-4492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lqcg</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lekpkj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ksa</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lkFk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fyQkQs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udn</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HkstukA</a:t>
            </a:r>
            <a:endParaRPr lang="en-US" sz="3900">
              <a:ea typeface="Calibri" pitchFamily="34" charset="0"/>
              <a:cs typeface="Mangal" pitchFamily="18" charset="0"/>
            </a:endParaRPr>
          </a:p>
          <a:p>
            <a:pPr marL="449263" indent="-4492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lqcg</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nw</a:t>
            </a:r>
            <a:r>
              <a:rPr lang="en-US" sz="3900">
                <a:latin typeface="DevLys 010" pitchFamily="2" charset="0"/>
                <a:ea typeface="Calibri" pitchFamily="34" charset="0"/>
                <a:cs typeface="Mangal" pitchFamily="18" charset="0"/>
              </a:rPr>
              <a:t>/k dh </a:t>
            </a:r>
            <a:r>
              <a:rPr lang="en-US" sz="3900" err="1">
                <a:latin typeface="DevLys 010" pitchFamily="2" charset="0"/>
                <a:ea typeface="Calibri" pitchFamily="34" charset="0"/>
                <a:cs typeface="Mangal" pitchFamily="18" charset="0"/>
              </a:rPr>
              <a:t>FkSyh</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lkFk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udn</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a:ea typeface="Calibri" pitchFamily="34" charset="0"/>
              <a:cs typeface="Mangal" pitchFamily="18" charset="0"/>
            </a:endParaRPr>
          </a:p>
          <a:p>
            <a:pPr marL="449263" indent="-4492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kjk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lkgwdkjkas</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fy;s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x;s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NksVs</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dTkksZa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vH;fFkZ;ksa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kjk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pqdkukA</a:t>
            </a:r>
            <a:endParaRPr lang="en-US" sz="3900">
              <a:ea typeface="Calibri" pitchFamily="34" charset="0"/>
              <a:cs typeface="Mangal" pitchFamily="18" charset="0"/>
            </a:endParaRPr>
          </a:p>
          <a:p>
            <a:pPr marL="449263" indent="-4492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fdlh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Hkh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vH;FkhZ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ugha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nsus</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fy;s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ku</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nsuk</a:t>
            </a:r>
            <a:r>
              <a:rPr lang="en-US" sz="3900">
                <a:latin typeface="DevLys 010" pitchFamily="2" charset="0"/>
                <a:ea typeface="Calibri" pitchFamily="34" charset="0"/>
                <a:cs typeface="Mangal" pitchFamily="18" charset="0"/>
              </a:rPr>
              <a:t> ;fn </a:t>
            </a:r>
            <a:r>
              <a:rPr lang="en-US" sz="3900" err="1">
                <a:latin typeface="DevLys 010" pitchFamily="2" charset="0"/>
                <a:ea typeface="Calibri" pitchFamily="34" charset="0"/>
                <a:cs typeface="Mangal" pitchFamily="18" charset="0"/>
              </a:rPr>
              <a:t>os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viuh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vaxqyh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vfeV</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L;kgh</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fu'kku</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fcuk</a:t>
            </a:r>
            <a:r>
              <a:rPr lang="en-US" sz="3900">
                <a:latin typeface="DevLys 010" pitchFamily="2" charset="0"/>
                <a:ea typeface="Calibri" pitchFamily="34" charset="0"/>
                <a:cs typeface="Mangal" pitchFamily="18" charset="0"/>
              </a:rPr>
              <a:t> fn[</a:t>
            </a:r>
            <a:r>
              <a:rPr lang="en-US" sz="3900" err="1">
                <a:latin typeface="DevLys 010" pitchFamily="2" charset="0"/>
                <a:ea typeface="Calibri" pitchFamily="34" charset="0"/>
                <a:cs typeface="Mangal" pitchFamily="18" charset="0"/>
              </a:rPr>
              <a:t>kkrs</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gSaA</a:t>
            </a:r>
            <a:endParaRPr lang="en-US" sz="3900">
              <a:ea typeface="Calibri" pitchFamily="34" charset="0"/>
              <a:cs typeface="Mangal" pitchFamily="18" charset="0"/>
            </a:endParaRPr>
          </a:p>
        </p:txBody>
      </p:sp>
      <p:sp>
        <p:nvSpPr>
          <p:cNvPr id="6" name="Title 1"/>
          <p:cNvSpPr txBox="1">
            <a:spLocks/>
          </p:cNvSpPr>
          <p:nvPr/>
        </p:nvSpPr>
        <p:spPr>
          <a:xfrm>
            <a:off x="0" y="-26988"/>
            <a:ext cx="9144000" cy="1003301"/>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300" i="0" u="none" strike="noStrike" kern="1200" cap="none" spc="0" normalizeH="0" baseline="0" noProof="0" err="1" smtClean="0">
                <a:ln>
                  <a:noFill/>
                </a:ln>
                <a:solidFill>
                  <a:srgbClr val="FFC000"/>
                </a:solidFill>
                <a:effectLst/>
                <a:uLnTx/>
                <a:uFillTx/>
                <a:latin typeface="DevLys 010" pitchFamily="2" charset="0"/>
                <a:ea typeface="+mn-ea"/>
                <a:cs typeface="Aharoni" pitchFamily="2" charset="-79"/>
              </a:rPr>
              <a:t>voS</a:t>
            </a:r>
            <a:r>
              <a:rPr kumimoji="0" lang="en-US" sz="53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rPr>
              <a:t>/</a:t>
            </a:r>
            <a:r>
              <a:rPr kumimoji="0" lang="en-US" sz="5300" i="0" u="none" strike="noStrike" kern="1200" cap="none" spc="0" normalizeH="0" baseline="0" noProof="0" err="1" smtClean="0">
                <a:ln>
                  <a:noFill/>
                </a:ln>
                <a:solidFill>
                  <a:srgbClr val="FFC000"/>
                </a:solidFill>
                <a:effectLst/>
                <a:uLnTx/>
                <a:uFillTx/>
                <a:latin typeface="DevLys 010" pitchFamily="2" charset="0"/>
                <a:ea typeface="+mn-ea"/>
                <a:cs typeface="Aharoni" pitchFamily="2" charset="-79"/>
              </a:rPr>
              <a:t>kkfud</a:t>
            </a:r>
            <a:r>
              <a:rPr kumimoji="0" lang="en-US" sz="53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rPr>
              <a:t> ¼</a:t>
            </a:r>
            <a:r>
              <a:rPr kumimoji="0" lang="en-US" sz="4000" i="0" u="none" strike="noStrike" kern="1200" cap="none" spc="0" normalizeH="0" baseline="0" noProof="0" smtClean="0">
                <a:ln>
                  <a:noFill/>
                </a:ln>
                <a:solidFill>
                  <a:srgbClr val="FFC000"/>
                </a:solidFill>
                <a:effectLst/>
                <a:uLnTx/>
                <a:uFillTx/>
                <a:latin typeface="+mn-lt"/>
                <a:ea typeface="+mn-ea"/>
                <a:cs typeface="+mn-cs"/>
              </a:rPr>
              <a:t>Not Permissible</a:t>
            </a:r>
            <a:r>
              <a:rPr kumimoji="0" lang="en-US" sz="53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rPr>
              <a:t>½ O;; </a:t>
            </a:r>
            <a:r>
              <a:rPr kumimoji="0" lang="en-US" sz="5300" i="0" u="none" strike="noStrike" kern="1200" cap="none" spc="0" normalizeH="0" baseline="0" noProof="0" err="1" smtClean="0">
                <a:ln>
                  <a:noFill/>
                </a:ln>
                <a:solidFill>
                  <a:srgbClr val="FFC000"/>
                </a:solidFill>
                <a:effectLst/>
                <a:uLnTx/>
                <a:uFillTx/>
                <a:latin typeface="DevLys 010" pitchFamily="2" charset="0"/>
                <a:ea typeface="+mn-ea"/>
                <a:cs typeface="Aharoni" pitchFamily="2" charset="-79"/>
              </a:rPr>
              <a:t>ds</a:t>
            </a:r>
            <a:r>
              <a:rPr kumimoji="0" lang="en-US" sz="53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rPr>
              <a:t> </a:t>
            </a:r>
            <a:r>
              <a:rPr kumimoji="0" lang="en-US" sz="5300" i="0" u="none" strike="noStrike" kern="1200" cap="none" spc="0" normalizeH="0" baseline="0" noProof="0" err="1" smtClean="0">
                <a:ln>
                  <a:noFill/>
                </a:ln>
                <a:solidFill>
                  <a:srgbClr val="FFC000"/>
                </a:solidFill>
                <a:effectLst/>
                <a:uLnTx/>
                <a:uFillTx/>
                <a:latin typeface="DevLys 010" pitchFamily="2" charset="0"/>
                <a:ea typeface="+mn-ea"/>
                <a:cs typeface="Aharoni" pitchFamily="2" charset="-79"/>
              </a:rPr>
              <a:t>dqN</a:t>
            </a:r>
            <a:r>
              <a:rPr kumimoji="0" lang="en-US" sz="53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rPr>
              <a:t> </a:t>
            </a:r>
            <a:r>
              <a:rPr kumimoji="0" lang="en-US" sz="5300" i="0" u="none" strike="noStrike" kern="1200" cap="none" spc="0" normalizeH="0" baseline="0" noProof="0" err="1" smtClean="0">
                <a:ln>
                  <a:noFill/>
                </a:ln>
                <a:solidFill>
                  <a:srgbClr val="FFC000"/>
                </a:solidFill>
                <a:effectLst/>
                <a:uLnTx/>
                <a:uFillTx/>
                <a:latin typeface="DevLys 010" pitchFamily="2" charset="0"/>
                <a:ea typeface="+mn-ea"/>
                <a:cs typeface="Aharoni" pitchFamily="2" charset="-79"/>
              </a:rPr>
              <a:t>mnkgj</a:t>
            </a:r>
            <a:r>
              <a:rPr lang="en-US" sz="5300" smtClean="0">
                <a:solidFill>
                  <a:srgbClr val="FFC000"/>
                </a:solidFill>
                <a:latin typeface="DevLys 010" pitchFamily="2" charset="0"/>
                <a:cs typeface="Aharoni" pitchFamily="2" charset="-79"/>
              </a:rPr>
              <a:t>.k</a:t>
            </a:r>
            <a:r>
              <a:rPr lang="en-US" sz="5300" b="1" smtClean="0">
                <a:solidFill>
                  <a:srgbClr val="F8D028"/>
                </a:solidFill>
                <a:latin typeface="DevLys 010" pitchFamily="2" charset="0"/>
                <a:cs typeface="Aharoni" pitchFamily="2" charset="-79"/>
              </a:rPr>
              <a:t> </a:t>
            </a:r>
            <a:r>
              <a:rPr kumimoji="0" lang="en-US" sz="5300" b="1" i="0" u="none" strike="noStrike" kern="1200" cap="none" spc="0" normalizeH="0" baseline="0" noProof="0" smtClean="0">
                <a:ln>
                  <a:noFill/>
                </a:ln>
                <a:solidFill>
                  <a:srgbClr val="F8D028"/>
                </a:solidFill>
                <a:effectLst/>
                <a:uLnTx/>
                <a:uFillTx/>
                <a:latin typeface="DevLys 010" pitchFamily="2" charset="0"/>
                <a:ea typeface="+mn-ea"/>
                <a:cs typeface="Aharoni" pitchFamily="2" charset="-79"/>
              </a:rPr>
              <a:t> </a:t>
            </a:r>
            <a:endParaRPr kumimoji="0" lang="en-US" sz="6600" b="1" i="0" u="none" strike="noStrike" kern="1200" cap="none" spc="0" normalizeH="0" baseline="0" noProof="0" smtClean="0">
              <a:ln>
                <a:noFill/>
              </a:ln>
              <a:solidFill>
                <a:srgbClr val="F8D028"/>
              </a:solidFill>
              <a:effectLst/>
              <a:uLnTx/>
              <a:uFillTx/>
              <a:latin typeface="DevLys 010" pitchFamily="2" charset="0"/>
              <a:ea typeface="+mn-ea"/>
              <a:cs typeface="Aharoni" pitchFamily="2" charset="-79"/>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circl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79512" y="1196752"/>
            <a:ext cx="8640960" cy="5016758"/>
          </a:xfrm>
          <a:prstGeom prst="rect">
            <a:avLst/>
          </a:prstGeom>
          <a:noFill/>
          <a:ln w="9525">
            <a:noFill/>
            <a:miter lim="800000"/>
            <a:headEnd/>
            <a:tailEnd/>
          </a:ln>
        </p:spPr>
        <p:txBody>
          <a:bodyPr wrap="square">
            <a:spAutoFit/>
          </a:bodyPr>
          <a:lstStyle/>
          <a:p>
            <a:pPr marL="347663" indent="-347663" algn="just" eaLnBrk="0" hangingPunct="0">
              <a:buClr>
                <a:srgbClr val="FFC000"/>
              </a:buClr>
              <a:buFont typeface="Arial" pitchFamily="34" charset="0"/>
              <a:buChar char="•"/>
            </a:pPr>
            <a:r>
              <a:rPr lang="en-US" sz="3200" smtClean="0">
                <a:latin typeface="DevLys 010" pitchFamily="2" charset="0"/>
                <a:ea typeface="Calibri" pitchFamily="34" charset="0"/>
                <a:cs typeface="Mangal" pitchFamily="18" charset="0"/>
              </a:rPr>
              <a:t>,d </a:t>
            </a:r>
            <a:r>
              <a:rPr lang="en-US" sz="3200" err="1">
                <a:latin typeface="DevLys 010" pitchFamily="2" charset="0"/>
                <a:ea typeface="Calibri" pitchFamily="34" charset="0"/>
                <a:cs typeface="Mangal" pitchFamily="18" charset="0"/>
              </a:rPr>
              <a:t>fo</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kkulHkk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ks</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fy;s</a:t>
            </a:r>
            <a:r>
              <a:rPr lang="en-US" sz="3200">
                <a:latin typeface="DevLys 010" pitchFamily="2" charset="0"/>
                <a:ea typeface="Calibri" pitchFamily="34" charset="0"/>
                <a:cs typeface="Mangal" pitchFamily="18" charset="0"/>
              </a:rPr>
              <a:t> </a:t>
            </a:r>
            <a:r>
              <a:rPr lang="en-US" sz="3200" smtClean="0">
                <a:latin typeface="DevLys 010" pitchFamily="2" charset="0"/>
                <a:ea typeface="Calibri" pitchFamily="34" charset="0"/>
                <a:cs typeface="Mangal" pitchFamily="18" charset="0"/>
              </a:rPr>
              <a:t>de </a:t>
            </a:r>
            <a:r>
              <a:rPr lang="en-US" sz="3200" err="1" smtClean="0">
                <a:latin typeface="DevLys 010" pitchFamily="2" charset="0"/>
                <a:ea typeface="Calibri" pitchFamily="34" charset="0"/>
                <a:cs typeface="Mangal" pitchFamily="18" charset="0"/>
              </a:rPr>
              <a:t>ls</a:t>
            </a:r>
            <a:r>
              <a:rPr lang="en-US" sz="3200" smtClean="0">
                <a:latin typeface="DevLys 010" pitchFamily="2" charset="0"/>
                <a:ea typeface="Calibri" pitchFamily="34" charset="0"/>
                <a:cs typeface="Mangal" pitchFamily="18" charset="0"/>
              </a:rPr>
              <a:t> de ,d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Vhe</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gksxh</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ftlesa</a:t>
            </a:r>
            <a:r>
              <a:rPr lang="en-US" sz="3200" smtClean="0">
                <a:latin typeface="DevLys 010" pitchFamily="2" charset="0"/>
                <a:ea typeface="Calibri" pitchFamily="34" charset="0"/>
                <a:cs typeface="Mangal" pitchFamily="18" charset="0"/>
              </a:rPr>
              <a:t> ,d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kkf</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kdkjh@lgk;d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kkf</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kdkjh</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gksxk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rFkk</a:t>
            </a:r>
            <a:r>
              <a:rPr lang="en-US" sz="3200" smtClean="0">
                <a:latin typeface="DevLys 010" pitchFamily="2" charset="0"/>
                <a:ea typeface="Calibri" pitchFamily="34" charset="0"/>
                <a:cs typeface="Mangal" pitchFamily="18" charset="0"/>
              </a:rPr>
              <a:t> 1&amp;2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kkdkj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gksaxsA</a:t>
            </a:r>
            <a:r>
              <a:rPr lang="en-US" sz="3200" smtClean="0">
                <a:latin typeface="DevLys 010" pitchFamily="2" charset="0"/>
                <a:ea typeface="Calibri" pitchFamily="34" charset="0"/>
                <a:cs typeface="Mangal" pitchFamily="18" charset="0"/>
              </a:rPr>
              <a:t> </a:t>
            </a:r>
            <a:endParaRPr lang="en-US" sz="320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Vhe</a:t>
            </a:r>
            <a:r>
              <a:rPr lang="en-US" sz="3200" smtClean="0">
                <a:latin typeface="DevLys 010" pitchFamily="2" charset="0"/>
                <a:ea typeface="Calibri" pitchFamily="34" charset="0"/>
                <a:cs typeface="Mangal" pitchFamily="18" charset="0"/>
              </a:rPr>
              <a:t> ds </a:t>
            </a:r>
            <a:r>
              <a:rPr lang="en-US" sz="3200" err="1" smtClean="0">
                <a:latin typeface="DevLys 010" pitchFamily="2" charset="0"/>
                <a:ea typeface="Calibri" pitchFamily="34" charset="0"/>
                <a:cs typeface="Mangal" pitchFamily="18" charset="0"/>
              </a:rPr>
              <a:t>dkfeZd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fofHkUu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ljdkjh</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foHkkxksa</a:t>
            </a:r>
            <a:r>
              <a:rPr lang="en-US" sz="3200" smtClean="0">
                <a:latin typeface="DevLys 010" pitchFamily="2" charset="0"/>
                <a:ea typeface="Calibri" pitchFamily="34" charset="0"/>
                <a:cs typeface="Mangal" pitchFamily="18" charset="0"/>
              </a:rPr>
              <a:t> ;k </a:t>
            </a:r>
            <a:r>
              <a:rPr lang="en-US" sz="3200" err="1" smtClean="0">
                <a:latin typeface="DevLys 010" pitchFamily="2" charset="0"/>
                <a:ea typeface="Calibri" pitchFamily="34" charset="0"/>
                <a:cs typeface="Mangal" pitchFamily="18" charset="0"/>
              </a:rPr>
              <a:t>lkoZ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ks</a:t>
            </a:r>
            <a:r>
              <a:rPr lang="en-US" sz="3200" smtClean="0">
                <a:latin typeface="DevLys 010" pitchFamily="2" charset="0"/>
                <a:ea typeface="Calibri" pitchFamily="34" charset="0"/>
                <a:cs typeface="Mangal" pitchFamily="18" charset="0"/>
              </a:rPr>
              <a:t>= ds </a:t>
            </a:r>
            <a:r>
              <a:rPr lang="en-US" sz="3200" err="1" smtClean="0">
                <a:latin typeface="DevLys 010" pitchFamily="2" charset="0"/>
                <a:ea typeface="Calibri" pitchFamily="34" charset="0"/>
                <a:cs typeface="Mangal" pitchFamily="18" charset="0"/>
              </a:rPr>
              <a:t>midzeksa</a:t>
            </a:r>
            <a:r>
              <a:rPr lang="en-US" sz="3200" smtClean="0">
                <a:latin typeface="DevLys 010" pitchFamily="2" charset="0"/>
                <a:ea typeface="Calibri" pitchFamily="34" charset="0"/>
                <a:cs typeface="Mangal" pitchFamily="18" charset="0"/>
              </a:rPr>
              <a:t> ds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vuqHkkxksa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fy</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tkus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pkfg,A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kkdkj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miyC</a:t>
            </a:r>
            <a:r>
              <a:rPr lang="en-US" sz="3200" smtClean="0">
                <a:latin typeface="DevLys 010" pitchFamily="2" charset="0"/>
                <a:ea typeface="Calibri" pitchFamily="34" charset="0"/>
                <a:cs typeface="Mangal" pitchFamily="18" charset="0"/>
              </a:rPr>
              <a:t>/k </a:t>
            </a:r>
            <a:r>
              <a:rPr lang="en-US" sz="3200" err="1" smtClean="0">
                <a:latin typeface="DevLys 010" pitchFamily="2" charset="0"/>
                <a:ea typeface="Calibri" pitchFamily="34" charset="0"/>
                <a:cs typeface="Mangal" pitchFamily="18" charset="0"/>
              </a:rPr>
              <a:t>ugha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gksus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ij</a:t>
            </a:r>
            <a:r>
              <a:rPr lang="en-US" sz="3200" smtClean="0">
                <a:latin typeface="DevLys 010" pitchFamily="2" charset="0"/>
                <a:ea typeface="Calibri" pitchFamily="34" charset="0"/>
                <a:cs typeface="Mangal" pitchFamily="18" charset="0"/>
              </a:rPr>
              <a:t> ea=</a:t>
            </a:r>
            <a:r>
              <a:rPr lang="en-US" sz="3200" err="1" smtClean="0">
                <a:latin typeface="DevLys 010" pitchFamily="2" charset="0"/>
                <a:ea typeface="Calibri" pitchFamily="34" charset="0"/>
                <a:cs typeface="Mangal" pitchFamily="18" charset="0"/>
              </a:rPr>
              <a:t>kyf;d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dkfeZd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ldrs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gSaA</a:t>
            </a:r>
            <a:endParaRPr lang="en-US" sz="32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2400" smtClean="0">
                <a:latin typeface="Arial" panose="020B0604020202020204" pitchFamily="34" charset="0"/>
                <a:ea typeface="Calibri" pitchFamily="34" charset="0"/>
                <a:cs typeface="Arial" panose="020B0604020202020204" pitchFamily="34" charset="0"/>
              </a:rPr>
              <a:t>RO</a:t>
            </a:r>
            <a:r>
              <a:rPr lang="en-US" sz="2400" smtClean="0"/>
              <a:t> </a:t>
            </a:r>
            <a:r>
              <a:rPr lang="en-US" sz="3200" err="1" smtClean="0">
                <a:latin typeface="DevLys 010" pitchFamily="2" charset="0"/>
                <a:cs typeface="Mangal" pitchFamily="18" charset="0"/>
              </a:rPr>
              <a:t>ds</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Lrj</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ij</a:t>
            </a:r>
            <a:r>
              <a:rPr lang="en-US" sz="3200" smtClean="0">
                <a:latin typeface="DevLys 010" pitchFamily="2" charset="0"/>
                <a:cs typeface="Mangal" pitchFamily="18" charset="0"/>
              </a:rPr>
              <a:t> ,d </a:t>
            </a:r>
            <a:r>
              <a:rPr lang="en-US" sz="3200" err="1" smtClean="0">
                <a:latin typeface="DevLys 010" pitchFamily="2" charset="0"/>
                <a:cs typeface="Mangal" pitchFamily="18" charset="0"/>
              </a:rPr>
              <a:t>ys</a:t>
            </a:r>
            <a:r>
              <a:rPr lang="en-US" sz="3200" smtClean="0">
                <a:latin typeface="DevLys 010" pitchFamily="2" charset="0"/>
                <a:cs typeface="Mangal" pitchFamily="18" charset="0"/>
              </a:rPr>
              <a:t>[</a:t>
            </a:r>
            <a:r>
              <a:rPr lang="en-US" sz="3200" err="1" smtClean="0">
                <a:latin typeface="DevLys 010" pitchFamily="2" charset="0"/>
                <a:cs typeface="Mangal" pitchFamily="18" charset="0"/>
              </a:rPr>
              <a:t>kk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Vhe</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vkSj</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cusxh</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tks</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lHkh</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fo</a:t>
            </a:r>
            <a:r>
              <a:rPr lang="en-US" sz="3200" smtClean="0">
                <a:latin typeface="DevLys 010" pitchFamily="2" charset="0"/>
                <a:cs typeface="Mangal" pitchFamily="18" charset="0"/>
              </a:rPr>
              <a:t>/</a:t>
            </a:r>
            <a:r>
              <a:rPr lang="en-US" sz="3200" err="1" smtClean="0">
                <a:latin typeface="DevLys 010" pitchFamily="2" charset="0"/>
                <a:cs typeface="Mangal" pitchFamily="18" charset="0"/>
              </a:rPr>
              <a:t>kkulHkk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Lrj</a:t>
            </a:r>
            <a:r>
              <a:rPr lang="en-US" sz="3200" smtClean="0">
                <a:latin typeface="DevLys 010" pitchFamily="2" charset="0"/>
                <a:cs typeface="Mangal" pitchFamily="18" charset="0"/>
              </a:rPr>
              <a:t> dh </a:t>
            </a:r>
            <a:r>
              <a:rPr lang="en-US" sz="3200" err="1" smtClean="0">
                <a:latin typeface="DevLys 010" pitchFamily="2" charset="0"/>
                <a:cs typeface="Mangal" pitchFamily="18" charset="0"/>
              </a:rPr>
              <a:t>ys</a:t>
            </a:r>
            <a:r>
              <a:rPr lang="en-US" sz="3200" smtClean="0">
                <a:latin typeface="DevLys 010" pitchFamily="2" charset="0"/>
                <a:cs typeface="Mangal" pitchFamily="18" charset="0"/>
              </a:rPr>
              <a:t>[</a:t>
            </a:r>
            <a:r>
              <a:rPr lang="en-US" sz="3200" err="1" smtClean="0">
                <a:latin typeface="DevLys 010" pitchFamily="2" charset="0"/>
                <a:cs typeface="Mangal" pitchFamily="18" charset="0"/>
              </a:rPr>
              <a:t>kk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Vhe</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ls</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jkstkuk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kpksZa</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dk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fooj.k</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izkIr</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dj</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vius</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gka</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ladfyr</a:t>
            </a:r>
            <a:r>
              <a:rPr lang="en-US" sz="3200" smtClean="0">
                <a:latin typeface="DevLys 010" pitchFamily="2" charset="0"/>
                <a:cs typeface="Mangal" pitchFamily="18" charset="0"/>
              </a:rPr>
              <a:t> </a:t>
            </a:r>
            <a:r>
              <a:rPr lang="en-US" sz="3200" err="1" smtClean="0">
                <a:latin typeface="DevLys 010" pitchFamily="2" charset="0"/>
                <a:cs typeface="Mangal" pitchFamily="18" charset="0"/>
              </a:rPr>
              <a:t>djsxhA</a:t>
            </a:r>
            <a:r>
              <a:rPr lang="en-US" sz="3200" smtClean="0">
                <a:latin typeface="DevLys 010" pitchFamily="2" charset="0"/>
                <a:cs typeface="Mangal" pitchFamily="18" charset="0"/>
              </a:rPr>
              <a:t> </a:t>
            </a:r>
            <a:r>
              <a:rPr lang="en-US" sz="3200" err="1" smtClean="0">
                <a:latin typeface="DevLys 010" pitchFamily="2" charset="0"/>
                <a:ea typeface="Calibri" pitchFamily="34" charset="0"/>
                <a:cs typeface="Mangal" pitchFamily="18" charset="0"/>
              </a:rPr>
              <a:t>mDRk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Vhe</a:t>
            </a:r>
            <a:r>
              <a:rPr lang="en-US" sz="3200" smtClean="0">
                <a:latin typeface="DevLys 010" pitchFamily="2" charset="0"/>
                <a:ea typeface="Calibri" pitchFamily="34" charset="0"/>
                <a:cs typeface="Mangal" pitchFamily="18" charset="0"/>
              </a:rPr>
              <a:t> </a:t>
            </a:r>
            <a:r>
              <a:rPr lang="en-US" sz="2400" u="sng" err="1" smtClean="0">
                <a:latin typeface="Arial" panose="020B0604020202020204" pitchFamily="34" charset="0"/>
                <a:ea typeface="Calibri" pitchFamily="34" charset="0"/>
                <a:cs typeface="Arial" panose="020B0604020202020204" pitchFamily="34" charset="0"/>
              </a:rPr>
              <a:t>ARO</a:t>
            </a:r>
            <a:r>
              <a:rPr lang="en-US" sz="2400" smtClean="0"/>
              <a:t> </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oa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lgk;d</a:t>
            </a:r>
            <a:r>
              <a:rPr lang="en-US" sz="3200" smtClean="0">
                <a:latin typeface="DevLys 010" pitchFamily="2" charset="0"/>
                <a:ea typeface="Calibri" pitchFamily="34" charset="0"/>
                <a:cs typeface="Mangal" pitchFamily="18" charset="0"/>
              </a:rPr>
              <a:t> O;; </a:t>
            </a:r>
            <a:r>
              <a:rPr lang="en-US" sz="3200" err="1" smtClean="0">
                <a:latin typeface="DevLys 010" pitchFamily="2" charset="0"/>
                <a:ea typeface="Calibri" pitchFamily="34" charset="0"/>
                <a:cs typeface="Mangal" pitchFamily="18" charset="0"/>
              </a:rPr>
              <a:t>izs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i;Zos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djsxhA</a:t>
            </a:r>
            <a:endParaRPr lang="en-US" sz="3200">
              <a:ea typeface="Calibri" pitchFamily="34" charset="0"/>
              <a:cs typeface="Mangal" pitchFamily="18" charset="0"/>
            </a:endParaRPr>
          </a:p>
        </p:txBody>
      </p:sp>
      <p:sp>
        <p:nvSpPr>
          <p:cNvPr id="5" name="Rectangle 4"/>
          <p:cNvSpPr/>
          <p:nvPr/>
        </p:nvSpPr>
        <p:spPr>
          <a:xfrm>
            <a:off x="0" y="4462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000" err="1" smtClean="0">
                <a:solidFill>
                  <a:srgbClr val="FFC000"/>
                </a:solidFill>
                <a:latin typeface="DevLys 010" pitchFamily="2" charset="0"/>
                <a:ea typeface="Calibri" pitchFamily="34" charset="0"/>
                <a:cs typeface="Mangal" pitchFamily="18" charset="0"/>
              </a:rPr>
              <a:t>ys</a:t>
            </a:r>
            <a:r>
              <a:rPr lang="en-US" sz="4000" smtClean="0">
                <a:solidFill>
                  <a:srgbClr val="FFC000"/>
                </a:solidFill>
                <a:latin typeface="DevLys 010" pitchFamily="2" charset="0"/>
                <a:ea typeface="Calibri" pitchFamily="34" charset="0"/>
                <a:cs typeface="Mangal" pitchFamily="18" charset="0"/>
              </a:rPr>
              <a:t>[</a:t>
            </a:r>
            <a:r>
              <a:rPr lang="en-US" sz="4000" err="1" smtClean="0">
                <a:solidFill>
                  <a:srgbClr val="FFC000"/>
                </a:solidFill>
                <a:latin typeface="DevLys 010" pitchFamily="2" charset="0"/>
                <a:ea typeface="Calibri" pitchFamily="34" charset="0"/>
                <a:cs typeface="Mangal" pitchFamily="18" charset="0"/>
              </a:rPr>
              <a:t>kk</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ny</a:t>
            </a:r>
            <a:r>
              <a:rPr lang="en-US" sz="4000" smtClean="0">
                <a:solidFill>
                  <a:srgbClr val="FFC000"/>
                </a:solidFill>
                <a:latin typeface="DevLys 010" pitchFamily="2" charset="0"/>
                <a:ea typeface="Calibri" pitchFamily="34" charset="0"/>
                <a:cs typeface="Mangal" pitchFamily="18" charset="0"/>
              </a:rPr>
              <a:t> ¼</a:t>
            </a:r>
            <a:r>
              <a:rPr lang="en-US" sz="4000" smtClean="0">
                <a:solidFill>
                  <a:srgbClr val="FFC000"/>
                </a:solidFill>
                <a:latin typeface="Times New Roman" pitchFamily="18" charset="0"/>
                <a:ea typeface="Calibri" pitchFamily="34" charset="0"/>
                <a:cs typeface="Times New Roman" pitchFamily="18" charset="0"/>
              </a:rPr>
              <a:t>A.T.</a:t>
            </a:r>
            <a:r>
              <a:rPr lang="en-US" sz="4000" smtClean="0">
                <a:solidFill>
                  <a:srgbClr val="FFC000"/>
                </a:solidFill>
                <a:latin typeface="DevLys 010" pitchFamily="2" charset="0"/>
                <a:ea typeface="Calibri" pitchFamily="34" charset="0"/>
                <a:cs typeface="Mangal" pitchFamily="18" charset="0"/>
              </a:rPr>
              <a:t>½</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transition>
    <p:circl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1520" y="116632"/>
            <a:ext cx="8640960" cy="6340197"/>
          </a:xfrm>
          <a:prstGeom prst="rect">
            <a:avLst/>
          </a:prstGeom>
          <a:noFill/>
          <a:ln w="9525">
            <a:noFill/>
            <a:miter lim="800000"/>
            <a:headEnd/>
            <a:tailEnd/>
          </a:ln>
        </p:spPr>
        <p:txBody>
          <a:bodyPr wrap="square">
            <a:spAutoFit/>
          </a:bodyPr>
          <a:lstStyle/>
          <a:p>
            <a:pPr algn="r"/>
            <a:r>
              <a:rPr lang="en-US" sz="2400" b="1" u="sng" err="1" smtClean="0">
                <a:latin typeface="DevLys 010" pitchFamily="2" charset="0"/>
                <a:ea typeface="Calibri" pitchFamily="34" charset="0"/>
                <a:cs typeface="Mangal" pitchFamily="18" charset="0"/>
              </a:rPr>
              <a:t>yxkrkj</a:t>
            </a:r>
            <a:endParaRPr lang="en-US" sz="2400" b="1">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vH;FkhZ</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dk</a:t>
            </a:r>
            <a:r>
              <a:rPr lang="en-US" sz="3800">
                <a:latin typeface="Calibri" pitchFamily="34" charset="0"/>
                <a:ea typeface="Calibri" pitchFamily="34" charset="0"/>
                <a:cs typeface="Mangal" pitchFamily="18" charset="0"/>
              </a:rPr>
              <a:t> </a:t>
            </a:r>
            <a:r>
              <a:rPr lang="en-US" sz="2800">
                <a:latin typeface="Arial" panose="020B0604020202020204" pitchFamily="34" charset="0"/>
                <a:ea typeface="Calibri" pitchFamily="34" charset="0"/>
                <a:cs typeface="Arial" panose="020B0604020202020204" pitchFamily="34" charset="0"/>
              </a:rPr>
              <a:t>Shadow Observation </a:t>
            </a:r>
            <a:r>
              <a:rPr lang="en-US" sz="2800" smtClean="0">
                <a:latin typeface="Arial" panose="020B0604020202020204" pitchFamily="34" charset="0"/>
                <a:ea typeface="Calibri" pitchFamily="34" charset="0"/>
                <a:cs typeface="Arial" panose="020B0604020202020204" pitchFamily="34" charset="0"/>
              </a:rPr>
              <a:t>Register</a:t>
            </a:r>
            <a:r>
              <a:rPr lang="en-US" sz="4000">
                <a:latin typeface="DevLys 010" pitchFamily="2" charset="0"/>
                <a:ea typeface="Calibri" pitchFamily="34" charset="0"/>
                <a:cs typeface="Mangal" pitchFamily="18" charset="0"/>
              </a:rPr>
              <a:t> </a:t>
            </a:r>
            <a:r>
              <a:rPr lang="en-US" sz="3800" smtClean="0">
                <a:latin typeface="DevLys 010" pitchFamily="2" charset="0"/>
                <a:ea typeface="Calibri" pitchFamily="34" charset="0"/>
                <a:cs typeface="Mangal" pitchFamily="18" charset="0"/>
              </a:rPr>
              <a:t>la/</a:t>
            </a:r>
            <a:r>
              <a:rPr lang="en-US" sz="3800" err="1" smtClean="0">
                <a:latin typeface="DevLys 010" pitchFamily="2" charset="0"/>
                <a:ea typeface="Calibri" pitchFamily="34" charset="0"/>
                <a:cs typeface="Mangal" pitchFamily="18" charset="0"/>
              </a:rPr>
              <a:t>kkfjr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djsxhA</a:t>
            </a:r>
            <a:r>
              <a:rPr lang="en-US" sz="3800" smtClean="0">
                <a:latin typeface="DevLys 010" pitchFamily="2" charset="0"/>
                <a:ea typeface="Calibri" pitchFamily="34" charset="0"/>
                <a:cs typeface="Mangal" pitchFamily="18" charset="0"/>
              </a:rPr>
              <a:t> </a:t>
            </a:r>
            <a:r>
              <a:rPr lang="en-US" sz="3600">
                <a:latin typeface="Calibri" pitchFamily="34" charset="0"/>
                <a:ea typeface="Calibri" pitchFamily="34" charset="0"/>
                <a:cs typeface="Mangal" pitchFamily="18" charset="0"/>
              </a:rPr>
              <a:t>(</a:t>
            </a:r>
            <a:r>
              <a:rPr lang="en-US" sz="2800">
                <a:latin typeface="Arial" panose="020B0604020202020204" pitchFamily="34" charset="0"/>
                <a:ea typeface="Calibri" pitchFamily="34" charset="0"/>
                <a:cs typeface="Arial" panose="020B0604020202020204" pitchFamily="34" charset="0"/>
              </a:rPr>
              <a:t>Hard Copy &amp; Soft </a:t>
            </a:r>
            <a:r>
              <a:rPr lang="en-US" sz="2800" smtClean="0">
                <a:latin typeface="Arial" panose="020B0604020202020204" pitchFamily="34" charset="0"/>
                <a:ea typeface="Calibri" pitchFamily="34" charset="0"/>
                <a:cs typeface="Arial" panose="020B0604020202020204" pitchFamily="34" charset="0"/>
              </a:rPr>
              <a:t>Copy</a:t>
            </a:r>
            <a:r>
              <a:rPr lang="en-US" sz="3600" smtClean="0">
                <a:latin typeface="Calibri" pitchFamily="34" charset="0"/>
                <a:ea typeface="Calibri" pitchFamily="34" charset="0"/>
                <a:cs typeface="Mangal" pitchFamily="18" charset="0"/>
              </a:rPr>
              <a:t>)</a:t>
            </a:r>
            <a:endParaRPr lang="en-US" sz="3800">
              <a:latin typeface="Calibri" pitchFamily="34"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200" smtClean="0">
                <a:latin typeface="Calibri" pitchFamily="34" charset="0"/>
                <a:ea typeface="Calibri" pitchFamily="34" charset="0"/>
                <a:cs typeface="Mangal" pitchFamily="18" charset="0"/>
              </a:rPr>
              <a:t>Folder </a:t>
            </a:r>
            <a:r>
              <a:rPr lang="en-US" sz="3200">
                <a:latin typeface="Calibri" pitchFamily="34" charset="0"/>
                <a:ea typeface="Calibri" pitchFamily="34" charset="0"/>
                <a:cs typeface="Mangal" pitchFamily="18" charset="0"/>
              </a:rPr>
              <a:t>of </a:t>
            </a:r>
            <a:r>
              <a:rPr lang="en-US" sz="3200" smtClean="0">
                <a:latin typeface="Calibri" pitchFamily="34" charset="0"/>
                <a:ea typeface="Calibri" pitchFamily="34" charset="0"/>
                <a:cs typeface="Mangal" pitchFamily="18" charset="0"/>
              </a:rPr>
              <a:t>Evidence (</a:t>
            </a:r>
            <a:r>
              <a:rPr lang="en-US" sz="3200">
                <a:latin typeface="Calibri" pitchFamily="34" charset="0"/>
                <a:ea typeface="Calibri" pitchFamily="34" charset="0"/>
                <a:cs typeface="Mangal" pitchFamily="18" charset="0"/>
              </a:rPr>
              <a:t>FE) </a:t>
            </a:r>
            <a:r>
              <a:rPr lang="en-US" sz="3800" err="1" smtClean="0">
                <a:latin typeface="DevLys 010" pitchFamily="2" charset="0"/>
                <a:ea typeface="Calibri" pitchFamily="34" charset="0"/>
                <a:cs typeface="Mangal" pitchFamily="18" charset="0"/>
              </a:rPr>
              <a:t>cuk;saxh</a:t>
            </a:r>
            <a:r>
              <a:rPr lang="en-US" sz="3800" smtClean="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tks</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fd</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vko';drk</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iMus</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ij</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vk;ksx</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dks</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Hkstk</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tk</a:t>
            </a:r>
            <a:r>
              <a:rPr lang="en-US" sz="380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ldsA</a:t>
            </a:r>
            <a:endParaRPr lang="en-US" sz="38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smtClean="0">
                <a:latin typeface="DevLys 010" pitchFamily="2" charset="0"/>
                <a:ea typeface="Calibri" pitchFamily="34" charset="0"/>
                <a:cs typeface="Mangal" pitchFamily="18" charset="0"/>
              </a:rPr>
              <a:t>oh-oh-</a:t>
            </a:r>
            <a:r>
              <a:rPr lang="en-US" sz="3800" err="1" smtClean="0">
                <a:latin typeface="DevLys 010" pitchFamily="2" charset="0"/>
                <a:ea typeface="Calibri" pitchFamily="34" charset="0"/>
                <a:cs typeface="Mangal" pitchFamily="18" charset="0"/>
              </a:rPr>
              <a:t>Vh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kjk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izkIr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fjiksVZ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ls</a:t>
            </a:r>
            <a:r>
              <a:rPr lang="en-US" sz="3800" smtClean="0">
                <a:latin typeface="DevLys 010" pitchFamily="2" charset="0"/>
                <a:ea typeface="Calibri" pitchFamily="34" charset="0"/>
                <a:cs typeface="Mangal" pitchFamily="18" charset="0"/>
              </a:rPr>
              <a:t> O;; ds </a:t>
            </a:r>
            <a:r>
              <a:rPr lang="en-US" sz="3800" err="1" smtClean="0">
                <a:latin typeface="DevLys 010" pitchFamily="2" charset="0"/>
                <a:ea typeface="Calibri" pitchFamily="34" charset="0"/>
                <a:cs typeface="Mangal" pitchFamily="18" charset="0"/>
              </a:rPr>
              <a:t>enksa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izfof"V</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djsaxs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vkSj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en ds </a:t>
            </a:r>
            <a:r>
              <a:rPr lang="en-US" sz="3800" err="1" smtClean="0">
                <a:latin typeface="DevLys 010" pitchFamily="2" charset="0"/>
                <a:ea typeface="Calibri" pitchFamily="34" charset="0"/>
                <a:cs typeface="Mangal" pitchFamily="18" charset="0"/>
              </a:rPr>
              <a:t>lEeq</a:t>
            </a:r>
            <a:r>
              <a:rPr lang="en-US" sz="3800" smtClean="0">
                <a:latin typeface="DevLys 010" pitchFamily="2" charset="0"/>
                <a:ea typeface="Calibri" pitchFamily="34" charset="0"/>
                <a:cs typeface="Mangal" pitchFamily="18" charset="0"/>
              </a:rPr>
              <a:t>[k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klwfpr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vadu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ds </a:t>
            </a:r>
            <a:r>
              <a:rPr lang="en-US" sz="3800" err="1" smtClean="0">
                <a:latin typeface="DevLys 010" pitchFamily="2" charset="0"/>
                <a:ea typeface="Calibri" pitchFamily="34" charset="0"/>
                <a:cs typeface="Mangal" pitchFamily="18" charset="0"/>
              </a:rPr>
              <a:t>fy</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enksa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dqy</a:t>
            </a:r>
            <a:r>
              <a:rPr lang="en-US" sz="3800" smtClean="0">
                <a:latin typeface="DevLys 010" pitchFamily="2" charset="0"/>
                <a:ea typeface="Calibri" pitchFamily="34" charset="0"/>
                <a:cs typeface="Mangal" pitchFamily="18" charset="0"/>
              </a:rPr>
              <a:t> O;; dh x.kuk </a:t>
            </a:r>
            <a:r>
              <a:rPr lang="en-US" sz="3800" err="1" smtClean="0">
                <a:latin typeface="DevLys 010" pitchFamily="2" charset="0"/>
                <a:ea typeface="Calibri" pitchFamily="34" charset="0"/>
                <a:cs typeface="Mangal" pitchFamily="18" charset="0"/>
              </a:rPr>
              <a:t>djsaxsA</a:t>
            </a:r>
            <a:endParaRPr lang="en-US" sz="38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jktuSfrd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nyksa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fy;s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Hkh</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fooj.k</a:t>
            </a:r>
            <a:r>
              <a:rPr lang="en-US" sz="3800" smtClean="0">
                <a:latin typeface="DevLys 010" pitchFamily="2" charset="0"/>
                <a:ea typeface="Calibri" pitchFamily="34" charset="0"/>
                <a:cs typeface="Mangal" pitchFamily="18" charset="0"/>
              </a:rPr>
              <a:t> la/</a:t>
            </a:r>
            <a:r>
              <a:rPr lang="en-US" sz="3800" err="1" smtClean="0">
                <a:latin typeface="DevLys 010" pitchFamily="2" charset="0"/>
                <a:ea typeface="Calibri" pitchFamily="34" charset="0"/>
                <a:cs typeface="Mangal" pitchFamily="18" charset="0"/>
              </a:rPr>
              <a:t>kkfjr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tk;sxkA</a:t>
            </a:r>
            <a:endParaRPr lang="en-US" sz="38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transition>
    <p:circl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1520" y="631716"/>
            <a:ext cx="8640960" cy="4585871"/>
          </a:xfrm>
          <a:prstGeom prst="rect">
            <a:avLst/>
          </a:prstGeom>
          <a:noFill/>
          <a:ln w="9525">
            <a:noFill/>
            <a:miter lim="800000"/>
            <a:headEnd/>
            <a:tailEnd/>
          </a:ln>
        </p:spPr>
        <p:txBody>
          <a:bodyPr wrap="square">
            <a:spAutoFit/>
          </a:bodyPr>
          <a:lstStyle/>
          <a:p>
            <a:pPr algn="r"/>
            <a:r>
              <a:rPr lang="en-US" sz="3200" b="1" err="1" smtClean="0">
                <a:latin typeface="DevLys 010" pitchFamily="2" charset="0"/>
                <a:ea typeface="Calibri" pitchFamily="34" charset="0"/>
                <a:cs typeface="Mangal" pitchFamily="18" charset="0"/>
              </a:rPr>
              <a:t>yxkrkj</a:t>
            </a:r>
            <a:r>
              <a:rPr lang="en-US" sz="3200" b="1" smtClean="0">
                <a:latin typeface="DevLys 010" pitchFamily="2" charset="0"/>
                <a:ea typeface="Calibri" pitchFamily="34" charset="0"/>
                <a:cs typeface="Mangal" pitchFamily="18" charset="0"/>
              </a:rPr>
              <a:t>-------</a:t>
            </a:r>
          </a:p>
          <a:p>
            <a:pPr algn="r"/>
            <a:endParaRPr lang="en-US" sz="3200" b="1">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foKkiu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kizek.ku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lfefr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izkir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izfr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foKkiu</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dher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kkrs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tksM+ukA</a:t>
            </a:r>
            <a:endParaRPr lang="en-US" sz="3800" smtClean="0">
              <a:latin typeface="DevLys 010" pitchFamily="2" charset="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600" err="1" smtClean="0"/>
              <a:t>MCMC</a:t>
            </a:r>
            <a:r>
              <a:rPr lang="en-US" sz="3800" smtClean="0"/>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fu.kZ;ksa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kkj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isM</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U;wt</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izdj.kksa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dher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vH;fFkZ;ksa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kkrksa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tksM+ukA</a:t>
            </a:r>
            <a:endParaRPr lang="en-US" sz="3800" smtClean="0">
              <a:latin typeface="DevLys 010" pitchFamily="2" charset="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ftyk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Lrj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xfBr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lfefr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fofHkUu</a:t>
            </a:r>
            <a:r>
              <a:rPr lang="en-US" sz="3800" smtClean="0">
                <a:latin typeface="DevLys 010" pitchFamily="2" charset="0"/>
                <a:ea typeface="Calibri" pitchFamily="34" charset="0"/>
                <a:cs typeface="Mangal" pitchFamily="18" charset="0"/>
              </a:rPr>
              <a:t> fu/</a:t>
            </a:r>
            <a:r>
              <a:rPr lang="en-US" sz="3800" err="1" smtClean="0">
                <a:latin typeface="DevLys 010" pitchFamily="2" charset="0"/>
                <a:ea typeface="Calibri" pitchFamily="34" charset="0"/>
                <a:cs typeface="Mangal" pitchFamily="18" charset="0"/>
              </a:rPr>
              <a:t>kkZfjr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njksa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lwph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vuqyXud&amp;izkIr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102</a:t>
            </a:fld>
            <a:endParaRPr lang="en-US"/>
          </a:p>
        </p:txBody>
      </p:sp>
    </p:spTree>
  </p:cSld>
  <p:clrMapOvr>
    <a:masterClrMapping/>
  </p:clrMapOvr>
  <p:transition>
    <p:circl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179512" y="1240884"/>
            <a:ext cx="878497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19400" algn="l"/>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Name of the Candidate:				Name of Political Party, if any: </a:t>
            </a: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Constituency from which contested:</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Date of Declaration of Result :</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Name and address of Election Agent :</a:t>
            </a: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(From the date of nomination to the date of declaration of result of election, both dates inclusive)</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3513006155"/>
              </p:ext>
            </p:extLst>
          </p:nvPr>
        </p:nvGraphicFramePr>
        <p:xfrm>
          <a:off x="323528" y="2569434"/>
          <a:ext cx="8568951" cy="3019806"/>
        </p:xfrm>
        <a:graphic>
          <a:graphicData uri="http://schemas.openxmlformats.org/drawingml/2006/table">
            <a:tbl>
              <a:tblPr/>
              <a:tblGrid>
                <a:gridCol w="922557"/>
                <a:gridCol w="660279"/>
                <a:gridCol w="990418"/>
                <a:gridCol w="825348"/>
                <a:gridCol w="825348"/>
                <a:gridCol w="825348"/>
                <a:gridCol w="416342"/>
                <a:gridCol w="675869"/>
                <a:gridCol w="675869"/>
                <a:gridCol w="926225"/>
                <a:gridCol w="825348"/>
              </a:tblGrid>
              <a:tr h="212090">
                <a:tc>
                  <a:txBody>
                    <a:bodyPr/>
                    <a:lstStyle/>
                    <a:p>
                      <a:pPr marL="270510" marR="196850" algn="ctr">
                        <a:lnSpc>
                          <a:spcPct val="115000"/>
                        </a:lnSpc>
                        <a:spcBef>
                          <a:spcPts val="0"/>
                        </a:spcBef>
                        <a:spcAft>
                          <a:spcPts val="0"/>
                        </a:spcAft>
                      </a:pPr>
                      <a:r>
                        <a:rPr lang="en-US" sz="1600" b="1">
                          <a:latin typeface="Times New Roman"/>
                          <a:ea typeface="Times New Roman"/>
                          <a:cs typeface="Times New Roman"/>
                        </a:rPr>
                        <a:t>1.</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3370" marR="0">
                        <a:lnSpc>
                          <a:spcPct val="115000"/>
                        </a:lnSpc>
                        <a:spcBef>
                          <a:spcPts val="0"/>
                        </a:spcBef>
                        <a:spcAft>
                          <a:spcPts val="0"/>
                        </a:spcAft>
                      </a:pPr>
                      <a:r>
                        <a:rPr lang="en-US" sz="1600" b="1">
                          <a:latin typeface="Times New Roman"/>
                          <a:ea typeface="Times New Roman"/>
                          <a:cs typeface="Times New Roman"/>
                        </a:rPr>
                        <a:t>2.</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0510" marR="243840" algn="ctr">
                        <a:lnSpc>
                          <a:spcPct val="115000"/>
                        </a:lnSpc>
                        <a:spcBef>
                          <a:spcPts val="0"/>
                        </a:spcBef>
                        <a:spcAft>
                          <a:spcPts val="0"/>
                        </a:spcAft>
                      </a:pPr>
                      <a:r>
                        <a:rPr lang="en-US" sz="1600" b="1">
                          <a:latin typeface="Times New Roman"/>
                          <a:ea typeface="Times New Roman"/>
                          <a:cs typeface="Times New Roman"/>
                        </a:rPr>
                        <a:t>3.</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3370" marR="0">
                        <a:lnSpc>
                          <a:spcPct val="115000"/>
                        </a:lnSpc>
                        <a:spcBef>
                          <a:spcPts val="0"/>
                        </a:spcBef>
                        <a:spcAft>
                          <a:spcPts val="0"/>
                        </a:spcAft>
                      </a:pPr>
                      <a:r>
                        <a:rPr lang="en-US" sz="1600" b="1">
                          <a:latin typeface="Times New Roman"/>
                          <a:ea typeface="Times New Roman"/>
                          <a:cs typeface="Times New Roman"/>
                        </a:rPr>
                        <a:t>4.</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3370" marR="0">
                        <a:lnSpc>
                          <a:spcPct val="115000"/>
                        </a:lnSpc>
                        <a:spcBef>
                          <a:spcPts val="0"/>
                        </a:spcBef>
                        <a:spcAft>
                          <a:spcPts val="0"/>
                        </a:spcAft>
                      </a:pPr>
                      <a:r>
                        <a:rPr lang="en-US" sz="1600" b="1">
                          <a:latin typeface="Times New Roman"/>
                          <a:ea typeface="Times New Roman"/>
                          <a:cs typeface="Times New Roman"/>
                        </a:rPr>
                        <a:t>5.</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777875" marR="661670" algn="ctr">
                        <a:lnSpc>
                          <a:spcPct val="115000"/>
                        </a:lnSpc>
                        <a:spcBef>
                          <a:spcPts val="0"/>
                        </a:spcBef>
                        <a:spcAft>
                          <a:spcPts val="0"/>
                        </a:spcAft>
                      </a:pPr>
                      <a:r>
                        <a:rPr lang="en-US" sz="1600" b="1">
                          <a:latin typeface="Times New Roman"/>
                          <a:ea typeface="Times New Roman"/>
                          <a:cs typeface="Times New Roman"/>
                        </a:rPr>
                        <a:t>6.</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70510" marR="199390" algn="ctr">
                        <a:lnSpc>
                          <a:spcPct val="115000"/>
                        </a:lnSpc>
                        <a:spcBef>
                          <a:spcPts val="0"/>
                        </a:spcBef>
                        <a:spcAft>
                          <a:spcPts val="0"/>
                        </a:spcAft>
                      </a:pPr>
                      <a:r>
                        <a:rPr lang="en-US" sz="1600" b="1">
                          <a:latin typeface="Times New Roman"/>
                          <a:ea typeface="Times New Roman"/>
                          <a:cs typeface="Times New Roman"/>
                        </a:rPr>
                        <a:t>7.</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3370" marR="0">
                        <a:lnSpc>
                          <a:spcPct val="115000"/>
                        </a:lnSpc>
                        <a:spcBef>
                          <a:spcPts val="0"/>
                        </a:spcBef>
                        <a:spcAft>
                          <a:spcPts val="0"/>
                        </a:spcAft>
                      </a:pPr>
                      <a:r>
                        <a:rPr lang="en-US" sz="1600" b="1">
                          <a:latin typeface="Times New Roman"/>
                          <a:ea typeface="Times New Roman"/>
                          <a:cs typeface="Times New Roman"/>
                        </a:rPr>
                        <a:t>8.</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5880">
                <a:tc rowSpan="2">
                  <a:txBody>
                    <a:bodyPr/>
                    <a:lstStyle/>
                    <a:p>
                      <a:pPr marL="109855" marR="165735" algn="ctr">
                        <a:lnSpc>
                          <a:spcPts val="900"/>
                        </a:lnSpc>
                        <a:spcBef>
                          <a:spcPts val="0"/>
                        </a:spcBef>
                        <a:spcAft>
                          <a:spcPts val="0"/>
                        </a:spcAft>
                      </a:pPr>
                      <a:endParaRPr lang="en-US" sz="1050" b="1" spc="-5" smtClean="0">
                        <a:latin typeface="Times New Roman"/>
                        <a:ea typeface="Times New Roman"/>
                        <a:cs typeface="Times New Roman"/>
                      </a:endParaRPr>
                    </a:p>
                    <a:p>
                      <a:pPr marL="109855" marR="165735" algn="ctr">
                        <a:lnSpc>
                          <a:spcPts val="900"/>
                        </a:lnSpc>
                        <a:spcBef>
                          <a:spcPts val="0"/>
                        </a:spcBef>
                        <a:spcAft>
                          <a:spcPts val="0"/>
                        </a:spcAft>
                      </a:pPr>
                      <a:endParaRPr lang="en-US" sz="1050" b="1" spc="-5" smtClean="0">
                        <a:latin typeface="Times New Roman"/>
                        <a:ea typeface="Times New Roman"/>
                        <a:cs typeface="Times New Roman"/>
                      </a:endParaRPr>
                    </a:p>
                    <a:p>
                      <a:pPr marL="109855" marR="165735" algn="ctr">
                        <a:lnSpc>
                          <a:spcPts val="900"/>
                        </a:lnSpc>
                        <a:spcBef>
                          <a:spcPts val="0"/>
                        </a:spcBef>
                        <a:spcAft>
                          <a:spcPts val="0"/>
                        </a:spcAft>
                      </a:pPr>
                      <a:r>
                        <a:rPr lang="en-US" sz="1050" b="1" spc="-5" smtClean="0">
                          <a:latin typeface="Times New Roman"/>
                          <a:ea typeface="Times New Roman"/>
                          <a:cs typeface="Times New Roman"/>
                        </a:rPr>
                        <a:t>D</a:t>
                      </a:r>
                      <a:r>
                        <a:rPr lang="en-US" sz="1050" b="1" spc="5" smtClean="0">
                          <a:latin typeface="Times New Roman"/>
                          <a:ea typeface="Times New Roman"/>
                          <a:cs typeface="Times New Roman"/>
                        </a:rPr>
                        <a:t>at</a:t>
                      </a:r>
                      <a:r>
                        <a:rPr lang="en-US" sz="1050" b="1" smtClean="0">
                          <a:latin typeface="Times New Roman"/>
                          <a:ea typeface="Times New Roman"/>
                          <a:cs typeface="Times New Roman"/>
                        </a:rPr>
                        <a:t>e</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endParaRPr lang="en-US" sz="1600" b="1">
                        <a:latin typeface="Calibri"/>
                        <a:ea typeface="Calibri"/>
                        <a:cs typeface="Times New Roman"/>
                      </a:endParaRPr>
                    </a:p>
                    <a:p>
                      <a:pPr marL="5080" marR="61595" algn="ctr">
                        <a:lnSpc>
                          <a:spcPct val="115000"/>
                        </a:lnSpc>
                        <a:spcBef>
                          <a:spcPts val="135"/>
                        </a:spcBef>
                        <a:spcAft>
                          <a:spcPts val="0"/>
                        </a:spcAft>
                      </a:pPr>
                      <a:r>
                        <a:rPr lang="en-US" sz="1050" b="1" spc="-10">
                          <a:latin typeface="Times New Roman"/>
                          <a:ea typeface="Times New Roman"/>
                          <a:cs typeface="Times New Roman"/>
                        </a:rPr>
                        <a:t>e</a:t>
                      </a:r>
                      <a:r>
                        <a:rPr lang="en-US" sz="1050" b="1" spc="-5">
                          <a:latin typeface="Times New Roman"/>
                          <a:ea typeface="Times New Roman"/>
                          <a:cs typeface="Times New Roman"/>
                        </a:rPr>
                        <a:t>x</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ndi</a:t>
                      </a:r>
                      <a:r>
                        <a:rPr lang="en-US" sz="1050" b="1" spc="-5">
                          <a:latin typeface="Times New Roman"/>
                          <a:ea typeface="Times New Roman"/>
                          <a:cs typeface="Times New Roman"/>
                        </a:rPr>
                        <a:t>t</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spc="-10">
                          <a:latin typeface="Times New Roman"/>
                          <a:ea typeface="Times New Roman"/>
                          <a:cs typeface="Times New Roman"/>
                        </a:rPr>
                        <a:t>e</a:t>
                      </a:r>
                      <a:r>
                        <a:rPr lang="en-US" sz="1050" b="1">
                          <a:latin typeface="Times New Roman"/>
                          <a:ea typeface="Times New Roman"/>
                          <a:cs typeface="Times New Roman"/>
                        </a:rPr>
                        <a:t>/</a:t>
                      </a:r>
                      <a:endParaRPr lang="en-US" sz="1600" b="1">
                        <a:latin typeface="Calibri"/>
                        <a:ea typeface="Calibri"/>
                        <a:cs typeface="Times New Roman"/>
                      </a:endParaRPr>
                    </a:p>
                    <a:p>
                      <a:pPr marL="149860" marR="207645" algn="ctr">
                        <a:lnSpc>
                          <a:spcPct val="115000"/>
                        </a:lnSpc>
                        <a:spcBef>
                          <a:spcPts val="135"/>
                        </a:spcBef>
                        <a:spcAft>
                          <a:spcPts val="0"/>
                        </a:spcAft>
                      </a:pPr>
                      <a:r>
                        <a:rPr lang="en-US" sz="1050" b="1" spc="-10">
                          <a:latin typeface="Times New Roman"/>
                          <a:ea typeface="Times New Roman"/>
                          <a:cs typeface="Times New Roman"/>
                        </a:rPr>
                        <a:t>e</a:t>
                      </a:r>
                      <a:r>
                        <a:rPr lang="en-US" sz="1050" b="1" spc="5">
                          <a:latin typeface="Times New Roman"/>
                          <a:ea typeface="Times New Roman"/>
                          <a:cs typeface="Times New Roman"/>
                        </a:rPr>
                        <a:t>v</a:t>
                      </a:r>
                      <a:r>
                        <a:rPr lang="en-US" sz="1050" b="1" spc="-10">
                          <a:latin typeface="Times New Roman"/>
                          <a:ea typeface="Times New Roman"/>
                          <a:cs typeface="Times New Roman"/>
                        </a:rPr>
                        <a:t>e</a:t>
                      </a:r>
                      <a:r>
                        <a:rPr lang="en-US" sz="1050" b="1" spc="5">
                          <a:latin typeface="Times New Roman"/>
                          <a:ea typeface="Times New Roman"/>
                          <a:cs typeface="Times New Roman"/>
                        </a:rPr>
                        <a:t>n</a:t>
                      </a:r>
                      <a:r>
                        <a:rPr lang="en-US" sz="1050" b="1">
                          <a:latin typeface="Times New Roman"/>
                          <a:ea typeface="Times New Roman"/>
                          <a:cs typeface="Times New Roman"/>
                        </a:rPr>
                        <a:t>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0795" marR="68580" algn="ctr">
                        <a:lnSpc>
                          <a:spcPts val="900"/>
                        </a:lnSpc>
                        <a:spcBef>
                          <a:spcPts val="0"/>
                        </a:spcBef>
                        <a:spcAft>
                          <a:spcPts val="0"/>
                        </a:spcAft>
                      </a:pPr>
                      <a:endParaRPr lang="en-US" sz="1050" b="1" spc="5" smtClean="0">
                        <a:latin typeface="Times New Roman"/>
                        <a:ea typeface="Times New Roman"/>
                        <a:cs typeface="Times New Roman"/>
                      </a:endParaRPr>
                    </a:p>
                    <a:p>
                      <a:pPr marL="10795" marR="68580" algn="ctr">
                        <a:lnSpc>
                          <a:spcPts val="900"/>
                        </a:lnSpc>
                        <a:spcBef>
                          <a:spcPts val="0"/>
                        </a:spcBef>
                        <a:spcAft>
                          <a:spcPts val="0"/>
                        </a:spcAft>
                      </a:pPr>
                      <a:r>
                        <a:rPr lang="en-US" sz="1050" b="1" spc="5" smtClean="0">
                          <a:latin typeface="Times New Roman"/>
                          <a:ea typeface="Times New Roman"/>
                          <a:cs typeface="Times New Roman"/>
                        </a:rPr>
                        <a:t>C</a:t>
                      </a:r>
                      <a:r>
                        <a:rPr lang="en-US" sz="1050" b="1" smtClean="0">
                          <a:latin typeface="Times New Roman"/>
                          <a:ea typeface="Times New Roman"/>
                          <a:cs typeface="Times New Roman"/>
                        </a:rPr>
                        <a:t>D </a:t>
                      </a:r>
                      <a:r>
                        <a:rPr lang="en-US" sz="1050" b="1" spc="-5">
                          <a:latin typeface="Times New Roman"/>
                          <a:ea typeface="Times New Roman"/>
                          <a:cs typeface="Times New Roman"/>
                        </a:rPr>
                        <a:t>No</a:t>
                      </a:r>
                      <a:r>
                        <a:rPr lang="en-US" sz="1050" b="1">
                          <a:latin typeface="Times New Roman"/>
                          <a:ea typeface="Times New Roman"/>
                          <a:cs typeface="Times New Roman"/>
                        </a:rPr>
                        <a:t>.</a:t>
                      </a:r>
                      <a:endParaRPr lang="en-US" sz="1600" b="1">
                        <a:latin typeface="Calibri"/>
                        <a:ea typeface="Calibri"/>
                        <a:cs typeface="Times New Roman"/>
                      </a:endParaRPr>
                    </a:p>
                    <a:p>
                      <a:pPr marL="51435" marR="108585" algn="ctr">
                        <a:lnSpc>
                          <a:spcPct val="115000"/>
                        </a:lnSpc>
                        <a:spcBef>
                          <a:spcPts val="135"/>
                        </a:spcBef>
                        <a:spcAft>
                          <a:spcPts val="0"/>
                        </a:spcAft>
                      </a:pPr>
                      <a:r>
                        <a:rPr lang="en-US" sz="1050" b="1" spc="5">
                          <a:latin typeface="Times New Roman"/>
                          <a:ea typeface="Times New Roman"/>
                          <a:cs typeface="Times New Roman"/>
                        </a:rPr>
                        <a:t>a</a:t>
                      </a:r>
                      <a:r>
                        <a:rPr lang="en-US" sz="1050" b="1" spc="-5">
                          <a:latin typeface="Times New Roman"/>
                          <a:ea typeface="Times New Roman"/>
                          <a:cs typeface="Times New Roman"/>
                        </a:rPr>
                        <a:t>n</a:t>
                      </a:r>
                      <a:r>
                        <a:rPr lang="en-US" sz="1050" b="1">
                          <a:latin typeface="Times New Roman"/>
                          <a:ea typeface="Times New Roman"/>
                          <a:cs typeface="Times New Roman"/>
                        </a:rPr>
                        <a:t>d </a:t>
                      </a:r>
                      <a:r>
                        <a:rPr lang="en-US" sz="1050" b="1" spc="-5">
                          <a:latin typeface="Times New Roman"/>
                          <a:ea typeface="Times New Roman"/>
                          <a:cs typeface="Times New Roman"/>
                        </a:rPr>
                        <a:t>S</a:t>
                      </a:r>
                      <a:r>
                        <a:rPr lang="en-US" sz="1050" b="1" spc="-10">
                          <a:latin typeface="Times New Roman"/>
                          <a:ea typeface="Times New Roman"/>
                          <a:cs typeface="Times New Roman"/>
                        </a:rPr>
                        <a:t>e</a:t>
                      </a:r>
                      <a:r>
                        <a:rPr lang="en-US" sz="1050" b="1" spc="-5">
                          <a:latin typeface="Times New Roman"/>
                          <a:ea typeface="Times New Roman"/>
                          <a:cs typeface="Times New Roman"/>
                        </a:rPr>
                        <a:t>r</a:t>
                      </a:r>
                      <a:r>
                        <a:rPr lang="en-US" sz="1050" b="1" spc="5">
                          <a:latin typeface="Times New Roman"/>
                          <a:ea typeface="Times New Roman"/>
                          <a:cs typeface="Times New Roman"/>
                        </a:rPr>
                        <a:t>ia</a:t>
                      </a:r>
                      <a:r>
                        <a:rPr lang="en-US" sz="1050" b="1">
                          <a:latin typeface="Times New Roman"/>
                          <a:ea typeface="Times New Roman"/>
                          <a:cs typeface="Times New Roman"/>
                        </a:rPr>
                        <a:t>l </a:t>
                      </a:r>
                      <a:r>
                        <a:rPr lang="en-US" sz="1050" b="1" spc="-5">
                          <a:latin typeface="Times New Roman"/>
                          <a:ea typeface="Times New Roman"/>
                          <a:cs typeface="Times New Roman"/>
                        </a:rPr>
                        <a:t>No</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V</a:t>
                      </a:r>
                      <a:r>
                        <a:rPr lang="en-US" sz="1050" b="1" spc="5">
                          <a:latin typeface="Times New Roman"/>
                          <a:ea typeface="Times New Roman"/>
                          <a:cs typeface="Times New Roman"/>
                        </a:rPr>
                        <a:t>id</a:t>
                      </a:r>
                      <a:r>
                        <a:rPr lang="en-US" sz="1050" b="1" spc="-10">
                          <a:latin typeface="Times New Roman"/>
                          <a:ea typeface="Times New Roman"/>
                          <a:cs typeface="Times New Roman"/>
                        </a:rPr>
                        <a:t>e</a:t>
                      </a:r>
                      <a:r>
                        <a:rPr lang="en-US" sz="1050" b="1">
                          <a:latin typeface="Times New Roman"/>
                          <a:ea typeface="Times New Roman"/>
                          <a:cs typeface="Times New Roman"/>
                        </a:rPr>
                        <a:t>o </a:t>
                      </a:r>
                      <a:r>
                        <a:rPr lang="en-US" sz="1050" b="1" spc="5">
                          <a:latin typeface="Times New Roman"/>
                          <a:ea typeface="Times New Roman"/>
                          <a:cs typeface="Times New Roman"/>
                        </a:rPr>
                        <a:t>Cu</a:t>
                      </a:r>
                      <a:r>
                        <a:rPr lang="en-US" sz="1050" b="1">
                          <a:latin typeface="Times New Roman"/>
                          <a:ea typeface="Times New Roman"/>
                          <a:cs typeface="Times New Roman"/>
                        </a:rPr>
                        <a:t>e </a:t>
                      </a:r>
                      <a:r>
                        <a:rPr lang="en-US" sz="1050" b="1" spc="-5">
                          <a:latin typeface="Times New Roman"/>
                          <a:ea typeface="Times New Roman"/>
                          <a:cs typeface="Times New Roman"/>
                        </a:rPr>
                        <a:t>S</a:t>
                      </a:r>
                      <a:r>
                        <a:rPr lang="en-US" sz="1050" b="1" spc="5">
                          <a:latin typeface="Times New Roman"/>
                          <a:ea typeface="Times New Roman"/>
                          <a:cs typeface="Times New Roman"/>
                        </a:rPr>
                        <a:t>h</a:t>
                      </a:r>
                      <a:r>
                        <a:rPr lang="en-US" sz="1050" b="1" spc="-10">
                          <a:latin typeface="Times New Roman"/>
                          <a:ea typeface="Times New Roman"/>
                          <a:cs typeface="Times New Roman"/>
                        </a:rPr>
                        <a:t>ee</a:t>
                      </a:r>
                      <a:r>
                        <a:rPr lang="en-US" sz="1050" b="1">
                          <a:latin typeface="Times New Roman"/>
                          <a:ea typeface="Times New Roman"/>
                          <a:cs typeface="Times New Roman"/>
                        </a:rPr>
                        <a:t>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55245" marR="112395" algn="ctr">
                        <a:lnSpc>
                          <a:spcPts val="900"/>
                        </a:lnSpc>
                        <a:spcBef>
                          <a:spcPts val="0"/>
                        </a:spcBef>
                        <a:spcAft>
                          <a:spcPts val="0"/>
                        </a:spcAft>
                      </a:pPr>
                      <a:endParaRPr lang="en-US" sz="1050" b="1" spc="5" smtClean="0">
                        <a:latin typeface="Times New Roman"/>
                        <a:ea typeface="Times New Roman"/>
                        <a:cs typeface="Times New Roman"/>
                      </a:endParaRPr>
                    </a:p>
                    <a:p>
                      <a:pPr marL="55245" marR="112395" algn="ctr">
                        <a:lnSpc>
                          <a:spcPts val="900"/>
                        </a:lnSpc>
                        <a:spcBef>
                          <a:spcPts val="0"/>
                        </a:spcBef>
                        <a:spcAft>
                          <a:spcPts val="0"/>
                        </a:spcAft>
                      </a:pPr>
                      <a:r>
                        <a:rPr lang="en-US" sz="1050" b="1" spc="5" smtClean="0">
                          <a:latin typeface="Times New Roman"/>
                          <a:ea typeface="Times New Roman"/>
                          <a:cs typeface="Times New Roman"/>
                        </a:rPr>
                        <a:t>R</a:t>
                      </a:r>
                      <a:r>
                        <a:rPr lang="en-US" sz="1050" b="1" spc="-10" smtClean="0">
                          <a:latin typeface="Times New Roman"/>
                          <a:ea typeface="Times New Roman"/>
                          <a:cs typeface="Times New Roman"/>
                        </a:rPr>
                        <a:t>e</a:t>
                      </a:r>
                      <a:r>
                        <a:rPr lang="en-US" sz="1050" b="1" spc="-5" smtClean="0">
                          <a:latin typeface="Times New Roman"/>
                          <a:ea typeface="Times New Roman"/>
                          <a:cs typeface="Times New Roman"/>
                        </a:rPr>
                        <a:t>f</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No</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endParaRPr lang="en-US" sz="1600" b="1">
                        <a:latin typeface="Calibri"/>
                        <a:ea typeface="Calibri"/>
                        <a:cs typeface="Times New Roman"/>
                      </a:endParaRPr>
                    </a:p>
                    <a:p>
                      <a:pPr marL="19685" marR="77470" indent="1905" algn="ctr">
                        <a:lnSpc>
                          <a:spcPct val="115000"/>
                        </a:lnSpc>
                        <a:spcBef>
                          <a:spcPts val="135"/>
                        </a:spcBef>
                        <a:spcAft>
                          <a:spcPts val="0"/>
                        </a:spcAft>
                      </a:pPr>
                      <a:r>
                        <a:rPr lang="en-US" sz="1050" b="1" spc="5">
                          <a:latin typeface="Times New Roman"/>
                          <a:ea typeface="Times New Roman"/>
                          <a:cs typeface="Times New Roman"/>
                        </a:rPr>
                        <a:t>M</a:t>
                      </a:r>
                      <a:r>
                        <a:rPr lang="en-US" sz="1050" b="1" spc="-10">
                          <a:latin typeface="Times New Roman"/>
                          <a:ea typeface="Times New Roman"/>
                          <a:cs typeface="Times New Roman"/>
                        </a:rPr>
                        <a:t>e</a:t>
                      </a:r>
                      <a:r>
                        <a:rPr lang="en-US" sz="1050" b="1" spc="5">
                          <a:latin typeface="Times New Roman"/>
                          <a:ea typeface="Times New Roman"/>
                          <a:cs typeface="Times New Roman"/>
                        </a:rPr>
                        <a:t>d</a:t>
                      </a:r>
                      <a:r>
                        <a:rPr lang="en-US" sz="1050" b="1" spc="-5">
                          <a:latin typeface="Times New Roman"/>
                          <a:ea typeface="Times New Roman"/>
                          <a:cs typeface="Times New Roman"/>
                        </a:rPr>
                        <a:t>i</a:t>
                      </a:r>
                      <a:r>
                        <a:rPr lang="en-US" sz="1050" b="1">
                          <a:latin typeface="Times New Roman"/>
                          <a:ea typeface="Times New Roman"/>
                          <a:cs typeface="Times New Roman"/>
                        </a:rPr>
                        <a:t>a E</a:t>
                      </a:r>
                      <a:r>
                        <a:rPr lang="en-US" sz="1050" b="1" spc="-5">
                          <a:latin typeface="Times New Roman"/>
                          <a:ea typeface="Times New Roman"/>
                          <a:cs typeface="Times New Roman"/>
                        </a:rPr>
                        <a:t>x</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n</a:t>
                      </a:r>
                      <a:r>
                        <a:rPr lang="en-US" sz="1050" b="1" spc="-5">
                          <a:latin typeface="Times New Roman"/>
                          <a:ea typeface="Times New Roman"/>
                          <a:cs typeface="Times New Roman"/>
                        </a:rPr>
                        <a:t>d</a:t>
                      </a:r>
                      <a:r>
                        <a:rPr lang="en-US" sz="1050" b="1" spc="5">
                          <a:latin typeface="Times New Roman"/>
                          <a:ea typeface="Times New Roman"/>
                          <a:cs typeface="Times New Roman"/>
                        </a:rPr>
                        <a:t>i</a:t>
                      </a:r>
                      <a:r>
                        <a:rPr lang="en-US" sz="1050" b="1" spc="-5">
                          <a:latin typeface="Times New Roman"/>
                          <a:ea typeface="Times New Roman"/>
                          <a:cs typeface="Times New Roman"/>
                        </a:rPr>
                        <a:t>t</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a:latin typeface="Times New Roman"/>
                          <a:ea typeface="Times New Roman"/>
                          <a:cs typeface="Times New Roman"/>
                        </a:rPr>
                        <a:t>e </a:t>
                      </a:r>
                      <a:r>
                        <a:rPr lang="en-US" sz="1050" b="1" spc="5">
                          <a:latin typeface="Times New Roman"/>
                          <a:ea typeface="Times New Roman"/>
                          <a:cs typeface="Times New Roman"/>
                        </a:rPr>
                        <a:t>M</a:t>
                      </a:r>
                      <a:r>
                        <a:rPr lang="en-US" sz="1050" b="1" spc="-5">
                          <a:latin typeface="Times New Roman"/>
                          <a:ea typeface="Times New Roman"/>
                          <a:cs typeface="Times New Roman"/>
                        </a:rPr>
                        <a:t>on</a:t>
                      </a:r>
                      <a:r>
                        <a:rPr lang="en-US" sz="1050" b="1" spc="5">
                          <a:latin typeface="Times New Roman"/>
                          <a:ea typeface="Times New Roman"/>
                          <a:cs typeface="Times New Roman"/>
                        </a:rPr>
                        <a:t>it</a:t>
                      </a:r>
                      <a:r>
                        <a:rPr lang="en-US" sz="1050" b="1" spc="-5">
                          <a:latin typeface="Times New Roman"/>
                          <a:ea typeface="Times New Roman"/>
                          <a:cs typeface="Times New Roman"/>
                        </a:rPr>
                        <a:t>ori</a:t>
                      </a:r>
                      <a:r>
                        <a:rPr lang="en-US" sz="1050" b="1" spc="5">
                          <a:latin typeface="Times New Roman"/>
                          <a:ea typeface="Times New Roman"/>
                          <a:cs typeface="Times New Roman"/>
                        </a:rPr>
                        <a:t>n</a:t>
                      </a:r>
                      <a:r>
                        <a:rPr lang="en-US" sz="1050" b="1">
                          <a:latin typeface="Times New Roman"/>
                          <a:ea typeface="Times New Roman"/>
                          <a:cs typeface="Times New Roman"/>
                        </a:rPr>
                        <a:t>g </a:t>
                      </a:r>
                      <a:r>
                        <a:rPr lang="en-US" sz="1050" b="1" spc="-10">
                          <a:latin typeface="Times New Roman"/>
                          <a:ea typeface="Times New Roman"/>
                          <a:cs typeface="Times New Roman"/>
                        </a:rPr>
                        <a:t>Te</a:t>
                      </a:r>
                      <a:r>
                        <a:rPr lang="en-US" sz="1050" b="1" spc="5">
                          <a:latin typeface="Times New Roman"/>
                          <a:ea typeface="Times New Roman"/>
                          <a:cs typeface="Times New Roman"/>
                        </a:rPr>
                        <a:t>a</a:t>
                      </a:r>
                      <a:r>
                        <a:rPr lang="en-US" sz="1050" b="1">
                          <a:latin typeface="Times New Roman"/>
                          <a:ea typeface="Times New Roman"/>
                          <a:cs typeface="Times New Roman"/>
                        </a:rPr>
                        <a:t>m</a:t>
                      </a:r>
                      <a:r>
                        <a:rPr lang="en-US" sz="1050" b="1" spc="5">
                          <a:latin typeface="Times New Roman"/>
                          <a:ea typeface="Times New Roman"/>
                          <a:cs typeface="Times New Roman"/>
                        </a:rPr>
                        <a:t> </a:t>
                      </a:r>
                      <a:r>
                        <a:rPr lang="en-US" sz="1050" b="1" i="1" spc="-5">
                          <a:latin typeface="Times New Roman"/>
                          <a:ea typeface="Times New Roman"/>
                          <a:cs typeface="Times New Roman"/>
                        </a:rPr>
                        <a:t>(</a:t>
                      </a:r>
                      <a:r>
                        <a:rPr lang="en-US" sz="1050" b="1" i="1" spc="5">
                          <a:latin typeface="Times New Roman"/>
                          <a:ea typeface="Times New Roman"/>
                          <a:cs typeface="Times New Roman"/>
                        </a:rPr>
                        <a:t>a</a:t>
                      </a:r>
                      <a:r>
                        <a:rPr lang="en-US" sz="1050" b="1" i="1">
                          <a:latin typeface="Times New Roman"/>
                          <a:ea typeface="Times New Roman"/>
                          <a:cs typeface="Times New Roman"/>
                        </a:rPr>
                        <a:t>s</a:t>
                      </a:r>
                      <a:r>
                        <a:rPr lang="en-US" sz="1050" b="1" i="1" spc="5">
                          <a:latin typeface="Times New Roman"/>
                          <a:ea typeface="Times New Roman"/>
                          <a:cs typeface="Times New Roman"/>
                        </a:rPr>
                        <a:t> p</a:t>
                      </a:r>
                      <a:r>
                        <a:rPr lang="en-US" sz="1050" b="1" i="1" spc="-10">
                          <a:latin typeface="Times New Roman"/>
                          <a:ea typeface="Times New Roman"/>
                          <a:cs typeface="Times New Roman"/>
                        </a:rPr>
                        <a:t>e</a:t>
                      </a:r>
                      <a:r>
                        <a:rPr lang="en-US" sz="1050" b="1" i="1">
                          <a:latin typeface="Times New Roman"/>
                          <a:ea typeface="Times New Roman"/>
                          <a:cs typeface="Times New Roman"/>
                        </a:rPr>
                        <a:t>r A</a:t>
                      </a:r>
                      <a:r>
                        <a:rPr lang="en-US" sz="1050" b="1" i="1" spc="-5">
                          <a:latin typeface="Times New Roman"/>
                          <a:ea typeface="Times New Roman"/>
                          <a:cs typeface="Times New Roman"/>
                        </a:rPr>
                        <a:t>n</a:t>
                      </a:r>
                      <a:r>
                        <a:rPr lang="en-US" sz="1050" b="1" i="1" spc="5">
                          <a:latin typeface="Times New Roman"/>
                          <a:ea typeface="Times New Roman"/>
                          <a:cs typeface="Times New Roman"/>
                        </a:rPr>
                        <a:t>ne</a:t>
                      </a:r>
                      <a:r>
                        <a:rPr lang="en-US" sz="1050" b="1" i="1" spc="-10">
                          <a:latin typeface="Times New Roman"/>
                          <a:ea typeface="Times New Roman"/>
                          <a:cs typeface="Times New Roman"/>
                        </a:rPr>
                        <a:t>x</a:t>
                      </a:r>
                      <a:r>
                        <a:rPr lang="en-US" sz="1050" b="1" i="1" spc="5">
                          <a:latin typeface="Times New Roman"/>
                          <a:ea typeface="Times New Roman"/>
                          <a:cs typeface="Times New Roman"/>
                        </a:rPr>
                        <a:t>u</a:t>
                      </a:r>
                      <a:r>
                        <a:rPr lang="en-US" sz="1050" b="1" i="1" spc="-15">
                          <a:latin typeface="Times New Roman"/>
                          <a:ea typeface="Times New Roman"/>
                          <a:cs typeface="Times New Roman"/>
                        </a:rPr>
                        <a:t>r</a:t>
                      </a:r>
                      <a:r>
                        <a:rPr lang="en-US" sz="1050" b="1" i="1" spc="5">
                          <a:latin typeface="Times New Roman"/>
                          <a:ea typeface="Times New Roman"/>
                          <a:cs typeface="Times New Roman"/>
                        </a:rPr>
                        <a:t>e</a:t>
                      </a:r>
                      <a:r>
                        <a:rPr lang="en-US" sz="1050" b="1" i="1" spc="-5">
                          <a:latin typeface="Times New Roman"/>
                          <a:ea typeface="Times New Roman"/>
                          <a:cs typeface="Times New Roman"/>
                        </a:rPr>
                        <a:t>-1</a:t>
                      </a:r>
                      <a:r>
                        <a:rPr lang="en-US" sz="1050" b="1" i="1">
                          <a:latin typeface="Times New Roman"/>
                          <a:ea typeface="Times New Roman"/>
                          <a:cs typeface="Times New Roman"/>
                        </a:rPr>
                        <a:t>2 </a:t>
                      </a:r>
                      <a:r>
                        <a:rPr lang="en-US" sz="1050" b="1" i="1" spc="5">
                          <a:latin typeface="Times New Roman"/>
                          <a:ea typeface="Times New Roman"/>
                          <a:cs typeface="Times New Roman"/>
                        </a:rPr>
                        <a:t>o</a:t>
                      </a:r>
                      <a:r>
                        <a:rPr lang="en-US" sz="1050" b="1" i="1">
                          <a:latin typeface="Times New Roman"/>
                          <a:ea typeface="Times New Roman"/>
                          <a:cs typeface="Times New Roman"/>
                        </a:rPr>
                        <a:t>f</a:t>
                      </a:r>
                      <a:r>
                        <a:rPr lang="en-US" sz="1050" b="1" i="1" spc="10">
                          <a:latin typeface="Times New Roman"/>
                          <a:ea typeface="Times New Roman"/>
                          <a:cs typeface="Times New Roman"/>
                        </a:rPr>
                        <a:t> </a:t>
                      </a:r>
                      <a:r>
                        <a:rPr lang="en-US" sz="1050" b="1" i="1" spc="-15">
                          <a:latin typeface="Times New Roman"/>
                          <a:ea typeface="Times New Roman"/>
                          <a:cs typeface="Times New Roman"/>
                        </a:rPr>
                        <a:t>I</a:t>
                      </a:r>
                      <a:r>
                        <a:rPr lang="en-US" sz="1050" b="1" i="1" spc="5">
                          <a:latin typeface="Times New Roman"/>
                          <a:ea typeface="Times New Roman"/>
                          <a:cs typeface="Times New Roman"/>
                        </a:rPr>
                        <a:t>n</a:t>
                      </a:r>
                      <a:r>
                        <a:rPr lang="en-US" sz="1050" b="1" i="1">
                          <a:latin typeface="Times New Roman"/>
                          <a:ea typeface="Times New Roman"/>
                          <a:cs typeface="Times New Roman"/>
                        </a:rPr>
                        <a:t>s</a:t>
                      </a:r>
                      <a:r>
                        <a:rPr lang="en-US" sz="1050" b="1" i="1" spc="-5">
                          <a:latin typeface="Times New Roman"/>
                          <a:ea typeface="Times New Roman"/>
                          <a:cs typeface="Times New Roman"/>
                        </a:rPr>
                        <a:t>t</a:t>
                      </a:r>
                      <a:r>
                        <a:rPr lang="en-US" sz="1050" b="1" i="1">
                          <a:latin typeface="Times New Roman"/>
                          <a:ea typeface="Times New Roman"/>
                          <a:cs typeface="Times New Roman"/>
                        </a:rPr>
                        <a:t>r</a:t>
                      </a:r>
                      <a:r>
                        <a:rPr lang="en-US" sz="1050" b="1" i="1" spc="-5">
                          <a:latin typeface="Times New Roman"/>
                          <a:ea typeface="Times New Roman"/>
                          <a:cs typeface="Times New Roman"/>
                        </a:rPr>
                        <a:t>u</a:t>
                      </a:r>
                      <a:r>
                        <a:rPr lang="en-US" sz="1050" b="1" i="1" spc="5">
                          <a:latin typeface="Times New Roman"/>
                          <a:ea typeface="Times New Roman"/>
                          <a:cs typeface="Times New Roman"/>
                        </a:rPr>
                        <a:t>c</a:t>
                      </a:r>
                      <a:r>
                        <a:rPr lang="en-US" sz="1050" b="1" i="1" spc="-5">
                          <a:latin typeface="Times New Roman"/>
                          <a:ea typeface="Times New Roman"/>
                          <a:cs typeface="Times New Roman"/>
                        </a:rPr>
                        <a:t>t</a:t>
                      </a:r>
                      <a:r>
                        <a:rPr lang="en-US" sz="1050" b="1" i="1" spc="5">
                          <a:latin typeface="Times New Roman"/>
                          <a:ea typeface="Times New Roman"/>
                          <a:cs typeface="Times New Roman"/>
                        </a:rPr>
                        <a:t>i</a:t>
                      </a:r>
                      <a:r>
                        <a:rPr lang="en-US" sz="1050" b="1" i="1" spc="-5">
                          <a:latin typeface="Times New Roman"/>
                          <a:ea typeface="Times New Roman"/>
                          <a:cs typeface="Times New Roman"/>
                        </a:rPr>
                        <a:t>o</a:t>
                      </a:r>
                      <a:r>
                        <a:rPr lang="en-US" sz="1050" b="1" i="1">
                          <a:latin typeface="Times New Roman"/>
                          <a:ea typeface="Times New Roman"/>
                          <a:cs typeface="Times New Roman"/>
                        </a:rPr>
                        <a:t>n </a:t>
                      </a:r>
                      <a:r>
                        <a:rPr lang="en-US" sz="1050" b="1" i="1" spc="5">
                          <a:latin typeface="Times New Roman"/>
                          <a:ea typeface="Times New Roman"/>
                          <a:cs typeface="Times New Roman"/>
                        </a:rPr>
                        <a:t>o</a:t>
                      </a:r>
                      <a:r>
                        <a:rPr lang="en-US" sz="1050" b="1" i="1">
                          <a:latin typeface="Times New Roman"/>
                          <a:ea typeface="Times New Roman"/>
                          <a:cs typeface="Times New Roman"/>
                        </a:rPr>
                        <a:t>n E</a:t>
                      </a:r>
                      <a:r>
                        <a:rPr lang="en-US" sz="1050" b="1" i="1" spc="5">
                          <a:latin typeface="Times New Roman"/>
                          <a:ea typeface="Times New Roman"/>
                          <a:cs typeface="Times New Roman"/>
                        </a:rPr>
                        <a:t>x</a:t>
                      </a:r>
                      <a:r>
                        <a:rPr lang="en-US" sz="1050" b="1" i="1" spc="-5">
                          <a:latin typeface="Times New Roman"/>
                          <a:ea typeface="Times New Roman"/>
                          <a:cs typeface="Times New Roman"/>
                        </a:rPr>
                        <a:t>p</a:t>
                      </a:r>
                      <a:r>
                        <a:rPr lang="en-US" sz="1050" b="1" i="1" spc="5">
                          <a:latin typeface="Times New Roman"/>
                          <a:ea typeface="Times New Roman"/>
                          <a:cs typeface="Times New Roman"/>
                        </a:rPr>
                        <a:t>e</a:t>
                      </a:r>
                      <a:r>
                        <a:rPr lang="en-US" sz="1050" b="1" i="1" spc="-5">
                          <a:latin typeface="Times New Roman"/>
                          <a:ea typeface="Times New Roman"/>
                          <a:cs typeface="Times New Roman"/>
                        </a:rPr>
                        <a:t>nd</a:t>
                      </a:r>
                      <a:r>
                        <a:rPr lang="en-US" sz="1050" b="1" i="1" spc="5">
                          <a:latin typeface="Times New Roman"/>
                          <a:ea typeface="Times New Roman"/>
                          <a:cs typeface="Times New Roman"/>
                        </a:rPr>
                        <a:t>i</a:t>
                      </a:r>
                      <a:r>
                        <a:rPr lang="en-US" sz="1050" b="1" i="1" spc="-5">
                          <a:latin typeface="Times New Roman"/>
                          <a:ea typeface="Times New Roman"/>
                          <a:cs typeface="Times New Roman"/>
                        </a:rPr>
                        <a:t>t</a:t>
                      </a:r>
                      <a:r>
                        <a:rPr lang="en-US" sz="1050" b="1" i="1" spc="5">
                          <a:latin typeface="Times New Roman"/>
                          <a:ea typeface="Times New Roman"/>
                          <a:cs typeface="Times New Roman"/>
                        </a:rPr>
                        <a:t>u</a:t>
                      </a:r>
                      <a:r>
                        <a:rPr lang="en-US" sz="1050" b="1" i="1">
                          <a:latin typeface="Times New Roman"/>
                          <a:ea typeface="Times New Roman"/>
                          <a:cs typeface="Times New Roman"/>
                        </a:rPr>
                        <a:t>r</a:t>
                      </a:r>
                      <a:r>
                        <a:rPr lang="en-US" sz="1050" b="1" i="1" spc="5">
                          <a:latin typeface="Times New Roman"/>
                          <a:ea typeface="Times New Roman"/>
                          <a:cs typeface="Times New Roman"/>
                        </a:rPr>
                        <a:t>e</a:t>
                      </a:r>
                      <a:r>
                        <a:rPr lang="en-US" sz="1050" b="1" i="1">
                          <a:latin typeface="Times New Roman"/>
                          <a:ea typeface="Times New Roman"/>
                          <a:cs typeface="Times New Roman"/>
                        </a:rPr>
                        <a: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53975" algn="ctr">
                        <a:lnSpc>
                          <a:spcPts val="900"/>
                        </a:lnSpc>
                        <a:spcBef>
                          <a:spcPts val="0"/>
                        </a:spcBef>
                        <a:spcAft>
                          <a:spcPts val="0"/>
                        </a:spcAft>
                      </a:pPr>
                      <a:endParaRPr lang="en-US" sz="1050" b="1" spc="5" smtClean="0">
                        <a:latin typeface="Times New Roman"/>
                        <a:ea typeface="Times New Roman"/>
                        <a:cs typeface="Times New Roman"/>
                      </a:endParaRPr>
                    </a:p>
                    <a:p>
                      <a:pPr marL="0" marR="53975" algn="ctr">
                        <a:lnSpc>
                          <a:spcPts val="900"/>
                        </a:lnSpc>
                        <a:spcBef>
                          <a:spcPts val="0"/>
                        </a:spcBef>
                        <a:spcAft>
                          <a:spcPts val="0"/>
                        </a:spcAft>
                      </a:pPr>
                      <a:r>
                        <a:rPr lang="en-US" sz="1050" b="1" spc="5" smtClean="0">
                          <a:latin typeface="Times New Roman"/>
                          <a:ea typeface="Times New Roman"/>
                          <a:cs typeface="Times New Roman"/>
                        </a:rPr>
                        <a:t>R</a:t>
                      </a:r>
                      <a:r>
                        <a:rPr lang="en-US" sz="1050" b="1" spc="-10" smtClean="0">
                          <a:latin typeface="Times New Roman"/>
                          <a:ea typeface="Times New Roman"/>
                          <a:cs typeface="Times New Roman"/>
                        </a:rPr>
                        <a:t>e</a:t>
                      </a:r>
                      <a:r>
                        <a:rPr lang="en-US" sz="1050" b="1" spc="-5" smtClean="0">
                          <a:latin typeface="Times New Roman"/>
                          <a:ea typeface="Times New Roman"/>
                          <a:cs typeface="Times New Roman"/>
                        </a:rPr>
                        <a:t>f</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No</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endParaRPr lang="en-US" sz="1600" b="1">
                        <a:latin typeface="Calibri"/>
                        <a:ea typeface="Calibri"/>
                        <a:cs typeface="Times New Roman"/>
                      </a:endParaRPr>
                    </a:p>
                    <a:p>
                      <a:pPr marL="0" marR="48260" indent="-1270" algn="ctr">
                        <a:lnSpc>
                          <a:spcPct val="115000"/>
                        </a:lnSpc>
                        <a:spcBef>
                          <a:spcPts val="135"/>
                        </a:spcBef>
                        <a:spcAft>
                          <a:spcPts val="0"/>
                        </a:spcAft>
                      </a:pPr>
                      <a:r>
                        <a:rPr lang="en-US" sz="1050" b="1" spc="5">
                          <a:latin typeface="Times New Roman"/>
                          <a:ea typeface="Times New Roman"/>
                          <a:cs typeface="Times New Roman"/>
                        </a:rPr>
                        <a:t>an</a:t>
                      </a:r>
                      <a:r>
                        <a:rPr lang="en-US" sz="1050" b="1">
                          <a:latin typeface="Times New Roman"/>
                          <a:ea typeface="Times New Roman"/>
                          <a:cs typeface="Times New Roman"/>
                        </a:rPr>
                        <a:t>y</a:t>
                      </a:r>
                      <a:r>
                        <a:rPr lang="en-US" sz="1050" b="1" spc="-15">
                          <a:latin typeface="Times New Roman"/>
                          <a:ea typeface="Times New Roman"/>
                          <a:cs typeface="Times New Roman"/>
                        </a:rPr>
                        <a:t> </a:t>
                      </a:r>
                      <a:r>
                        <a:rPr lang="en-US" sz="1050" b="1">
                          <a:latin typeface="Times New Roman"/>
                          <a:ea typeface="Times New Roman"/>
                          <a:cs typeface="Times New Roman"/>
                        </a:rPr>
                        <a:t>s</a:t>
                      </a:r>
                      <a:r>
                        <a:rPr lang="en-US" sz="1050" b="1" spc="-10">
                          <a:latin typeface="Times New Roman"/>
                          <a:ea typeface="Times New Roman"/>
                          <a:cs typeface="Times New Roman"/>
                        </a:rPr>
                        <a:t>e</a:t>
                      </a:r>
                      <a:r>
                        <a:rPr lang="en-US" sz="1050" b="1" spc="5">
                          <a:latin typeface="Times New Roman"/>
                          <a:ea typeface="Times New Roman"/>
                          <a:cs typeface="Times New Roman"/>
                        </a:rPr>
                        <a:t>i</a:t>
                      </a:r>
                      <a:r>
                        <a:rPr lang="en-US" sz="1050" b="1" spc="-10">
                          <a:latin typeface="Times New Roman"/>
                          <a:ea typeface="Times New Roman"/>
                          <a:cs typeface="Times New Roman"/>
                        </a:rPr>
                        <a:t>z</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a:latin typeface="Times New Roman"/>
                          <a:ea typeface="Times New Roman"/>
                          <a:cs typeface="Times New Roman"/>
                        </a:rPr>
                        <a:t>e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it</a:t>
                      </a:r>
                      <a:r>
                        <a:rPr lang="en-US" sz="1050" b="1" spc="-10">
                          <a:latin typeface="Times New Roman"/>
                          <a:ea typeface="Times New Roman"/>
                          <a:cs typeface="Times New Roman"/>
                        </a:rPr>
                        <a:t>e</a:t>
                      </a:r>
                      <a:r>
                        <a:rPr lang="en-US" sz="1050" b="1">
                          <a:latin typeface="Times New Roman"/>
                          <a:ea typeface="Times New Roman"/>
                          <a:cs typeface="Times New Roman"/>
                        </a:rPr>
                        <a:t>m</a:t>
                      </a:r>
                      <a:r>
                        <a:rPr lang="en-US" sz="1050" b="1" spc="5">
                          <a:latin typeface="Times New Roman"/>
                          <a:ea typeface="Times New Roman"/>
                          <a:cs typeface="Times New Roman"/>
                        </a:rPr>
                        <a:t> b</a:t>
                      </a:r>
                      <a:r>
                        <a:rPr lang="en-US" sz="1050" b="1">
                          <a:latin typeface="Times New Roman"/>
                          <a:ea typeface="Times New Roman"/>
                          <a:cs typeface="Times New Roman"/>
                        </a:rPr>
                        <a:t>y s</a:t>
                      </a:r>
                      <a:r>
                        <a:rPr lang="en-US" sz="1050" b="1" spc="5">
                          <a:latin typeface="Times New Roman"/>
                          <a:ea typeface="Times New Roman"/>
                          <a:cs typeface="Times New Roman"/>
                        </a:rPr>
                        <a:t>u</a:t>
                      </a:r>
                      <a:r>
                        <a:rPr lang="en-US" sz="1050" b="1" spc="-5">
                          <a:latin typeface="Times New Roman"/>
                          <a:ea typeface="Times New Roman"/>
                          <a:cs typeface="Times New Roman"/>
                        </a:rPr>
                        <a:t>rv</a:t>
                      </a:r>
                      <a:r>
                        <a:rPr lang="en-US" sz="1050" b="1" spc="-10">
                          <a:latin typeface="Times New Roman"/>
                          <a:ea typeface="Times New Roman"/>
                          <a:cs typeface="Times New Roman"/>
                        </a:rPr>
                        <a:t>e</a:t>
                      </a:r>
                      <a:r>
                        <a:rPr lang="en-US" sz="1050" b="1" spc="5">
                          <a:latin typeface="Times New Roman"/>
                          <a:ea typeface="Times New Roman"/>
                          <a:cs typeface="Times New Roman"/>
                        </a:rPr>
                        <a:t>i</a:t>
                      </a:r>
                      <a:r>
                        <a:rPr lang="en-US" sz="1050" b="1" spc="-5">
                          <a:latin typeface="Times New Roman"/>
                          <a:ea typeface="Times New Roman"/>
                          <a:cs typeface="Times New Roman"/>
                        </a:rPr>
                        <a:t>ll</a:t>
                      </a:r>
                      <a:r>
                        <a:rPr lang="en-US" sz="1050" b="1" spc="5">
                          <a:latin typeface="Times New Roman"/>
                          <a:ea typeface="Times New Roman"/>
                          <a:cs typeface="Times New Roman"/>
                        </a:rPr>
                        <a:t>anc</a:t>
                      </a:r>
                      <a:r>
                        <a:rPr lang="en-US" sz="1050" b="1">
                          <a:latin typeface="Times New Roman"/>
                          <a:ea typeface="Times New Roman"/>
                          <a:cs typeface="Times New Roman"/>
                        </a:rPr>
                        <a:t>e </a:t>
                      </a:r>
                      <a:r>
                        <a:rPr lang="en-US" sz="1050" b="1" spc="5">
                          <a:latin typeface="Times New Roman"/>
                          <a:ea typeface="Times New Roman"/>
                          <a:cs typeface="Times New Roman"/>
                        </a:rPr>
                        <a:t>t</a:t>
                      </a:r>
                      <a:r>
                        <a:rPr lang="en-US" sz="1050" b="1" spc="-10">
                          <a:latin typeface="Times New Roman"/>
                          <a:ea typeface="Times New Roman"/>
                          <a:cs typeface="Times New Roman"/>
                        </a:rPr>
                        <a:t>e</a:t>
                      </a:r>
                      <a:r>
                        <a:rPr lang="en-US" sz="1050" b="1" spc="5">
                          <a:latin typeface="Times New Roman"/>
                          <a:ea typeface="Times New Roman"/>
                          <a:cs typeface="Times New Roman"/>
                        </a:rPr>
                        <a:t>a</a:t>
                      </a:r>
                      <a:r>
                        <a:rPr lang="en-US" sz="1050" b="1">
                          <a:latin typeface="Times New Roman"/>
                          <a:ea typeface="Times New Roman"/>
                          <a:cs typeface="Times New Roman"/>
                        </a:rPr>
                        <a:t>m</a:t>
                      </a:r>
                      <a:r>
                        <a:rPr lang="en-US" sz="1050" b="1" spc="5">
                          <a:latin typeface="Times New Roman"/>
                          <a:ea typeface="Times New Roman"/>
                          <a:cs typeface="Times New Roman"/>
                        </a:rPr>
                        <a:t> </a:t>
                      </a:r>
                      <a:r>
                        <a:rPr lang="en-US" sz="1050" b="1" spc="-10">
                          <a:latin typeface="Times New Roman"/>
                          <a:ea typeface="Times New Roman"/>
                          <a:cs typeface="Times New Roman"/>
                        </a:rPr>
                        <a:t>a</a:t>
                      </a:r>
                      <a:r>
                        <a:rPr lang="en-US" sz="1050" b="1" spc="-5">
                          <a:latin typeface="Times New Roman"/>
                          <a:ea typeface="Times New Roman"/>
                          <a:cs typeface="Times New Roman"/>
                        </a:rPr>
                        <a:t>n</a:t>
                      </a:r>
                      <a:r>
                        <a:rPr lang="en-US" sz="1050" b="1">
                          <a:latin typeface="Times New Roman"/>
                          <a:ea typeface="Times New Roman"/>
                          <a:cs typeface="Times New Roman"/>
                        </a:rPr>
                        <a:t>d </a:t>
                      </a:r>
                      <a:r>
                        <a:rPr lang="en-US" sz="1050" b="1" spc="-5">
                          <a:latin typeface="Times New Roman"/>
                          <a:ea typeface="Times New Roman"/>
                          <a:cs typeface="Times New Roman"/>
                        </a:rPr>
                        <a:t>o</a:t>
                      </a:r>
                      <a:r>
                        <a:rPr lang="en-US" sz="1050" b="1" spc="5">
                          <a:latin typeface="Times New Roman"/>
                          <a:ea typeface="Times New Roman"/>
                          <a:cs typeface="Times New Roman"/>
                        </a:rPr>
                        <a:t>th</a:t>
                      </a:r>
                      <a:r>
                        <a:rPr lang="en-US" sz="1050" b="1" spc="-10">
                          <a:latin typeface="Times New Roman"/>
                          <a:ea typeface="Times New Roman"/>
                          <a:cs typeface="Times New Roman"/>
                        </a:rPr>
                        <a:t>e</a:t>
                      </a:r>
                      <a:r>
                        <a:rPr lang="en-US" sz="1050" b="1" spc="-5">
                          <a:latin typeface="Times New Roman"/>
                          <a:ea typeface="Times New Roman"/>
                          <a:cs typeface="Times New Roman"/>
                        </a:rPr>
                        <a:t>r</a:t>
                      </a:r>
                      <a:r>
                        <a:rPr lang="en-US" sz="1050" b="1">
                          <a:latin typeface="Times New Roman"/>
                          <a:ea typeface="Times New Roman"/>
                          <a:cs typeface="Times New Roman"/>
                        </a:rPr>
                        <a:t>s</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53975" algn="ctr">
                        <a:lnSpc>
                          <a:spcPts val="900"/>
                        </a:lnSpc>
                        <a:spcBef>
                          <a:spcPts val="0"/>
                        </a:spcBef>
                        <a:spcAft>
                          <a:spcPts val="0"/>
                        </a:spcAft>
                      </a:pPr>
                      <a:endParaRPr lang="en-US" sz="1050" b="1" spc="5" smtClean="0">
                        <a:latin typeface="Times New Roman"/>
                        <a:ea typeface="Times New Roman"/>
                        <a:cs typeface="Times New Roman"/>
                      </a:endParaRPr>
                    </a:p>
                    <a:p>
                      <a:pPr marL="0" marR="53975" algn="ctr">
                        <a:lnSpc>
                          <a:spcPts val="900"/>
                        </a:lnSpc>
                        <a:spcBef>
                          <a:spcPts val="0"/>
                        </a:spcBef>
                        <a:spcAft>
                          <a:spcPts val="0"/>
                        </a:spcAft>
                      </a:pPr>
                      <a:r>
                        <a:rPr lang="en-US" sz="1050" b="1" spc="5" smtClean="0">
                          <a:latin typeface="Times New Roman"/>
                          <a:ea typeface="Times New Roman"/>
                          <a:cs typeface="Times New Roman"/>
                        </a:rPr>
                        <a:t>R</a:t>
                      </a:r>
                      <a:r>
                        <a:rPr lang="en-US" sz="1050" b="1" spc="-10" smtClean="0">
                          <a:latin typeface="Times New Roman"/>
                          <a:ea typeface="Times New Roman"/>
                          <a:cs typeface="Times New Roman"/>
                        </a:rPr>
                        <a:t>e</a:t>
                      </a:r>
                      <a:r>
                        <a:rPr lang="en-US" sz="1050" b="1" spc="-5" smtClean="0">
                          <a:latin typeface="Times New Roman"/>
                          <a:ea typeface="Times New Roman"/>
                          <a:cs typeface="Times New Roman"/>
                        </a:rPr>
                        <a:t>f</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No</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endParaRPr lang="en-US" sz="1600" b="1">
                        <a:latin typeface="Calibri"/>
                        <a:ea typeface="Calibri"/>
                        <a:cs typeface="Times New Roman"/>
                      </a:endParaRPr>
                    </a:p>
                    <a:p>
                      <a:pPr marL="0" marR="54610" indent="635" algn="ctr">
                        <a:lnSpc>
                          <a:spcPct val="114000"/>
                        </a:lnSpc>
                        <a:spcBef>
                          <a:spcPts val="135"/>
                        </a:spcBef>
                        <a:spcAft>
                          <a:spcPts val="0"/>
                        </a:spcAft>
                      </a:pPr>
                      <a:r>
                        <a:rPr lang="en-US" sz="1050" b="1" spc="5">
                          <a:latin typeface="Times New Roman"/>
                          <a:ea typeface="Times New Roman"/>
                          <a:cs typeface="Times New Roman"/>
                        </a:rPr>
                        <a:t>an</a:t>
                      </a:r>
                      <a:r>
                        <a:rPr lang="en-US" sz="1050" b="1">
                          <a:latin typeface="Times New Roman"/>
                          <a:ea typeface="Times New Roman"/>
                          <a:cs typeface="Times New Roman"/>
                        </a:rPr>
                        <a:t>y</a:t>
                      </a:r>
                      <a:r>
                        <a:rPr lang="en-US" sz="1050" b="1" spc="-15">
                          <a:latin typeface="Times New Roman"/>
                          <a:ea typeface="Times New Roman"/>
                          <a:cs typeface="Times New Roman"/>
                        </a:rPr>
                        <a:t> </a:t>
                      </a:r>
                      <a:r>
                        <a:rPr lang="en-US" sz="1050" b="1" spc="-5">
                          <a:latin typeface="Times New Roman"/>
                          <a:ea typeface="Times New Roman"/>
                          <a:cs typeface="Times New Roman"/>
                        </a:rPr>
                        <a:t>o</a:t>
                      </a:r>
                      <a:r>
                        <a:rPr lang="en-US" sz="1050" b="1" spc="5">
                          <a:latin typeface="Times New Roman"/>
                          <a:ea typeface="Times New Roman"/>
                          <a:cs typeface="Times New Roman"/>
                        </a:rPr>
                        <a:t>th</a:t>
                      </a:r>
                      <a:r>
                        <a:rPr lang="en-US" sz="1050" b="1" spc="-10">
                          <a:latin typeface="Times New Roman"/>
                          <a:ea typeface="Times New Roman"/>
                          <a:cs typeface="Times New Roman"/>
                        </a:rPr>
                        <a:t>e</a:t>
                      </a:r>
                      <a:r>
                        <a:rPr lang="en-US" sz="1050" b="1">
                          <a:latin typeface="Times New Roman"/>
                          <a:ea typeface="Times New Roman"/>
                          <a:cs typeface="Times New Roman"/>
                        </a:rPr>
                        <a:t>r </a:t>
                      </a:r>
                      <a:r>
                        <a:rPr lang="en-US" sz="1050" b="1" spc="5">
                          <a:latin typeface="Times New Roman"/>
                          <a:ea typeface="Times New Roman"/>
                          <a:cs typeface="Times New Roman"/>
                        </a:rPr>
                        <a:t>it</a:t>
                      </a:r>
                      <a:r>
                        <a:rPr lang="en-US" sz="1050" b="1" spc="-10">
                          <a:latin typeface="Times New Roman"/>
                          <a:ea typeface="Times New Roman"/>
                          <a:cs typeface="Times New Roman"/>
                        </a:rPr>
                        <a:t>e</a:t>
                      </a:r>
                      <a:r>
                        <a:rPr lang="en-US" sz="1050" b="1">
                          <a:latin typeface="Times New Roman"/>
                          <a:ea typeface="Times New Roman"/>
                          <a:cs typeface="Times New Roman"/>
                        </a:rPr>
                        <a:t>m</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10">
                          <a:latin typeface="Times New Roman"/>
                          <a:ea typeface="Times New Roman"/>
                          <a:cs typeface="Times New Roman"/>
                        </a:rPr>
                        <a:t>e</a:t>
                      </a:r>
                      <a:r>
                        <a:rPr lang="en-US" sz="1050" b="1" spc="-5">
                          <a:latin typeface="Times New Roman"/>
                          <a:ea typeface="Times New Roman"/>
                          <a:cs typeface="Times New Roman"/>
                        </a:rPr>
                        <a:t>x</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ndi</a:t>
                      </a:r>
                      <a:r>
                        <a:rPr lang="en-US" sz="1050" b="1" spc="-5">
                          <a:latin typeface="Times New Roman"/>
                          <a:ea typeface="Times New Roman"/>
                          <a:cs typeface="Times New Roman"/>
                        </a:rPr>
                        <a:t>t</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a:latin typeface="Times New Roman"/>
                          <a:ea typeface="Times New Roman"/>
                          <a:cs typeface="Times New Roman"/>
                        </a:rPr>
                        <a:t>e</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346710" marR="0">
                        <a:lnSpc>
                          <a:spcPts val="900"/>
                        </a:lnSpc>
                        <a:spcBef>
                          <a:spcPts val="0"/>
                        </a:spcBef>
                        <a:spcAft>
                          <a:spcPts val="0"/>
                        </a:spcAft>
                      </a:pPr>
                      <a:endParaRPr lang="en-US" sz="1050" b="1" spc="-5" smtClean="0">
                        <a:latin typeface="Times New Roman"/>
                        <a:ea typeface="Times New Roman"/>
                        <a:cs typeface="Times New Roman"/>
                      </a:endParaRPr>
                    </a:p>
                    <a:p>
                      <a:pPr marL="346710" marR="0">
                        <a:lnSpc>
                          <a:spcPts val="900"/>
                        </a:lnSpc>
                        <a:spcBef>
                          <a:spcPts val="0"/>
                        </a:spcBef>
                        <a:spcAft>
                          <a:spcPts val="0"/>
                        </a:spcAft>
                      </a:pPr>
                      <a:endParaRPr lang="en-US" sz="1050" b="1" spc="-5" smtClean="0">
                        <a:latin typeface="Times New Roman"/>
                        <a:ea typeface="Times New Roman"/>
                        <a:cs typeface="Times New Roman"/>
                      </a:endParaRPr>
                    </a:p>
                    <a:p>
                      <a:pPr marL="346710" marR="0">
                        <a:lnSpc>
                          <a:spcPts val="900"/>
                        </a:lnSpc>
                        <a:spcBef>
                          <a:spcPts val="0"/>
                        </a:spcBef>
                        <a:spcAft>
                          <a:spcPts val="0"/>
                        </a:spcAft>
                      </a:pPr>
                      <a:r>
                        <a:rPr lang="en-US" sz="1050" b="1" spc="-5" smtClean="0">
                          <a:latin typeface="Times New Roman"/>
                          <a:ea typeface="Times New Roman"/>
                          <a:cs typeface="Times New Roman"/>
                        </a:rPr>
                        <a:t>N</a:t>
                      </a:r>
                      <a:r>
                        <a:rPr lang="en-US" sz="1050" b="1" spc="5" smtClean="0">
                          <a:latin typeface="Times New Roman"/>
                          <a:ea typeface="Times New Roman"/>
                          <a:cs typeface="Times New Roman"/>
                        </a:rPr>
                        <a:t>atu</a:t>
                      </a:r>
                      <a:r>
                        <a:rPr lang="en-US" sz="1050" b="1" spc="-5" smtClean="0">
                          <a:latin typeface="Times New Roman"/>
                          <a:ea typeface="Times New Roman"/>
                          <a:cs typeface="Times New Roman"/>
                        </a:rPr>
                        <a:t>r</a:t>
                      </a:r>
                      <a:r>
                        <a:rPr lang="en-US" sz="1050" b="1" smtClean="0">
                          <a:latin typeface="Times New Roman"/>
                          <a:ea typeface="Times New Roman"/>
                          <a:cs typeface="Times New Roman"/>
                        </a:rPr>
                        <a:t>e</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E</a:t>
                      </a:r>
                      <a:r>
                        <a:rPr lang="en-US" sz="1050" b="1" spc="-5">
                          <a:latin typeface="Times New Roman"/>
                          <a:ea typeface="Times New Roman"/>
                          <a:cs typeface="Times New Roman"/>
                        </a:rPr>
                        <a:t>x</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nd</a:t>
                      </a:r>
                      <a:r>
                        <a:rPr lang="en-US" sz="1050" b="1" spc="5">
                          <a:latin typeface="Times New Roman"/>
                          <a:ea typeface="Times New Roman"/>
                          <a:cs typeface="Times New Roman"/>
                        </a:rPr>
                        <a:t>i</a:t>
                      </a:r>
                      <a:r>
                        <a:rPr lang="en-US" sz="1050" b="1" spc="-5">
                          <a:latin typeface="Times New Roman"/>
                          <a:ea typeface="Times New Roman"/>
                          <a:cs typeface="Times New Roman"/>
                        </a:rPr>
                        <a:t>t</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a:latin typeface="Times New Roman"/>
                          <a:ea typeface="Times New Roman"/>
                          <a:cs typeface="Times New Roman"/>
                        </a:rPr>
                        <a:t>e</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145415" marR="133350" algn="ctr">
                        <a:lnSpc>
                          <a:spcPts val="900"/>
                        </a:lnSpc>
                        <a:spcBef>
                          <a:spcPts val="0"/>
                        </a:spcBef>
                        <a:spcAft>
                          <a:spcPts val="0"/>
                        </a:spcAft>
                      </a:pPr>
                      <a:endParaRPr lang="en-US" sz="1050" b="1" spc="-5" smtClean="0">
                        <a:latin typeface="Times New Roman"/>
                        <a:ea typeface="Times New Roman"/>
                        <a:cs typeface="Times New Roman"/>
                      </a:endParaRPr>
                    </a:p>
                    <a:p>
                      <a:pPr marL="145415" marR="133350" algn="ctr">
                        <a:lnSpc>
                          <a:spcPts val="900"/>
                        </a:lnSpc>
                        <a:spcBef>
                          <a:spcPts val="0"/>
                        </a:spcBef>
                        <a:spcAft>
                          <a:spcPts val="0"/>
                        </a:spcAft>
                      </a:pPr>
                      <a:r>
                        <a:rPr lang="en-US" sz="1050" b="1" spc="-5" smtClean="0">
                          <a:latin typeface="Times New Roman"/>
                          <a:ea typeface="Times New Roman"/>
                          <a:cs typeface="Times New Roman"/>
                        </a:rPr>
                        <a:t>D</a:t>
                      </a:r>
                      <a:r>
                        <a:rPr lang="en-US" sz="1050" b="1" spc="5" smtClean="0">
                          <a:latin typeface="Times New Roman"/>
                          <a:ea typeface="Times New Roman"/>
                          <a:cs typeface="Times New Roman"/>
                        </a:rPr>
                        <a:t>at</a:t>
                      </a:r>
                      <a:r>
                        <a:rPr lang="en-US" sz="1050" b="1" smtClean="0">
                          <a:latin typeface="Times New Roman"/>
                          <a:ea typeface="Times New Roman"/>
                          <a:cs typeface="Times New Roman"/>
                        </a:rPr>
                        <a:t>e</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endParaRPr lang="en-US" sz="1600" b="1">
                        <a:latin typeface="Calibri"/>
                        <a:ea typeface="Calibri"/>
                        <a:cs typeface="Times New Roman"/>
                      </a:endParaRPr>
                    </a:p>
                    <a:p>
                      <a:pPr marL="20955" marR="53340" algn="ctr">
                        <a:lnSpc>
                          <a:spcPct val="115000"/>
                        </a:lnSpc>
                        <a:spcBef>
                          <a:spcPts val="135"/>
                        </a:spcBef>
                        <a:spcAft>
                          <a:spcPts val="0"/>
                        </a:spcAft>
                      </a:pPr>
                      <a:r>
                        <a:rPr lang="en-US" sz="1050" b="1" spc="5">
                          <a:latin typeface="Times New Roman"/>
                          <a:ea typeface="Times New Roman"/>
                          <a:cs typeface="Times New Roman"/>
                        </a:rPr>
                        <a:t>in</a:t>
                      </a:r>
                      <a:r>
                        <a:rPr lang="en-US" sz="1050" b="1" spc="-15">
                          <a:latin typeface="Times New Roman"/>
                          <a:ea typeface="Times New Roman"/>
                          <a:cs typeface="Times New Roman"/>
                        </a:rPr>
                        <a:t>s</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c</a:t>
                      </a:r>
                      <a:r>
                        <a:rPr lang="en-US" sz="1050" b="1" spc="-5">
                          <a:latin typeface="Times New Roman"/>
                          <a:ea typeface="Times New Roman"/>
                          <a:cs typeface="Times New Roman"/>
                        </a:rPr>
                        <a:t>t</a:t>
                      </a:r>
                      <a:r>
                        <a:rPr lang="en-US" sz="1050" b="1" spc="5">
                          <a:latin typeface="Times New Roman"/>
                          <a:ea typeface="Times New Roman"/>
                          <a:cs typeface="Times New Roman"/>
                        </a:rPr>
                        <a:t>i</a:t>
                      </a:r>
                      <a:r>
                        <a:rPr lang="en-US" sz="1050" b="1" spc="-5">
                          <a:latin typeface="Times New Roman"/>
                          <a:ea typeface="Times New Roman"/>
                          <a:cs typeface="Times New Roman"/>
                        </a:rPr>
                        <a:t>o</a:t>
                      </a:r>
                      <a:r>
                        <a:rPr lang="en-US" sz="1050" b="1">
                          <a:latin typeface="Times New Roman"/>
                          <a:ea typeface="Times New Roman"/>
                          <a:cs typeface="Times New Roman"/>
                        </a:rPr>
                        <a:t>n</a:t>
                      </a:r>
                      <a:r>
                        <a:rPr lang="en-US" sz="1050" b="1" spc="1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S</a:t>
                      </a:r>
                      <a:r>
                        <a:rPr lang="en-US" sz="1050" b="1" spc="5">
                          <a:latin typeface="Times New Roman"/>
                          <a:ea typeface="Times New Roman"/>
                          <a:cs typeface="Times New Roman"/>
                        </a:rPr>
                        <a:t>h</a:t>
                      </a:r>
                      <a:r>
                        <a:rPr lang="en-US" sz="1050" b="1" spc="-10">
                          <a:latin typeface="Times New Roman"/>
                          <a:ea typeface="Times New Roman"/>
                          <a:cs typeface="Times New Roman"/>
                        </a:rPr>
                        <a:t>a</a:t>
                      </a:r>
                      <a:r>
                        <a:rPr lang="en-US" sz="1050" b="1" spc="5">
                          <a:latin typeface="Times New Roman"/>
                          <a:ea typeface="Times New Roman"/>
                          <a:cs typeface="Times New Roman"/>
                        </a:rPr>
                        <a:t>d</a:t>
                      </a:r>
                      <a:r>
                        <a:rPr lang="en-US" sz="1050" b="1" spc="-5">
                          <a:latin typeface="Times New Roman"/>
                          <a:ea typeface="Times New Roman"/>
                          <a:cs typeface="Times New Roman"/>
                        </a:rPr>
                        <a:t>o</a:t>
                      </a:r>
                      <a:r>
                        <a:rPr lang="en-US" sz="1050" b="1">
                          <a:latin typeface="Times New Roman"/>
                          <a:ea typeface="Times New Roman"/>
                          <a:cs typeface="Times New Roman"/>
                        </a:rPr>
                        <a:t>w </a:t>
                      </a:r>
                      <a:r>
                        <a:rPr lang="en-US" sz="1050" b="1" spc="-5">
                          <a:latin typeface="Times New Roman"/>
                          <a:ea typeface="Times New Roman"/>
                          <a:cs typeface="Times New Roman"/>
                        </a:rPr>
                        <a:t>O</a:t>
                      </a:r>
                      <a:r>
                        <a:rPr lang="en-US" sz="1050" b="1" spc="5">
                          <a:latin typeface="Times New Roman"/>
                          <a:ea typeface="Times New Roman"/>
                          <a:cs typeface="Times New Roman"/>
                        </a:rPr>
                        <a:t>b</a:t>
                      </a:r>
                      <a:r>
                        <a:rPr lang="en-US" sz="1050" b="1">
                          <a:latin typeface="Times New Roman"/>
                          <a:ea typeface="Times New Roman"/>
                          <a:cs typeface="Times New Roman"/>
                        </a:rPr>
                        <a:t>s</a:t>
                      </a:r>
                      <a:r>
                        <a:rPr lang="en-US" sz="1050" b="1" spc="-10">
                          <a:latin typeface="Times New Roman"/>
                          <a:ea typeface="Times New Roman"/>
                          <a:cs typeface="Times New Roman"/>
                        </a:rPr>
                        <a:t>e</a:t>
                      </a:r>
                      <a:r>
                        <a:rPr lang="en-US" sz="1050" b="1" spc="-5">
                          <a:latin typeface="Times New Roman"/>
                          <a:ea typeface="Times New Roman"/>
                          <a:cs typeface="Times New Roman"/>
                        </a:rPr>
                        <a:t>rv</a:t>
                      </a:r>
                      <a:r>
                        <a:rPr lang="en-US" sz="1050" b="1" spc="5">
                          <a:latin typeface="Times New Roman"/>
                          <a:ea typeface="Times New Roman"/>
                          <a:cs typeface="Times New Roman"/>
                        </a:rPr>
                        <a:t>ati</a:t>
                      </a:r>
                      <a:r>
                        <a:rPr lang="en-US" sz="1050" b="1" spc="-5">
                          <a:latin typeface="Times New Roman"/>
                          <a:ea typeface="Times New Roman"/>
                          <a:cs typeface="Times New Roman"/>
                        </a:rPr>
                        <a:t>o</a:t>
                      </a:r>
                      <a:r>
                        <a:rPr lang="en-US" sz="1050" b="1">
                          <a:latin typeface="Times New Roman"/>
                          <a:ea typeface="Times New Roman"/>
                          <a:cs typeface="Times New Roman"/>
                        </a:rPr>
                        <a:t>n </a:t>
                      </a:r>
                      <a:r>
                        <a:rPr lang="en-US" sz="1050" b="1" spc="5">
                          <a:latin typeface="Times New Roman"/>
                          <a:ea typeface="Times New Roman"/>
                          <a:cs typeface="Times New Roman"/>
                        </a:rPr>
                        <a:t>R</a:t>
                      </a:r>
                      <a:r>
                        <a:rPr lang="en-US" sz="1050" b="1" spc="-10">
                          <a:latin typeface="Times New Roman"/>
                          <a:ea typeface="Times New Roman"/>
                          <a:cs typeface="Times New Roman"/>
                        </a:rPr>
                        <a:t>e</a:t>
                      </a:r>
                      <a:r>
                        <a:rPr lang="en-US" sz="1050" b="1" spc="-5">
                          <a:latin typeface="Times New Roman"/>
                          <a:ea typeface="Times New Roman"/>
                          <a:cs typeface="Times New Roman"/>
                        </a:rPr>
                        <a:t>g</a:t>
                      </a:r>
                      <a:r>
                        <a:rPr lang="en-US" sz="1050" b="1" spc="5">
                          <a:latin typeface="Times New Roman"/>
                          <a:ea typeface="Times New Roman"/>
                          <a:cs typeface="Times New Roman"/>
                        </a:rPr>
                        <a:t>i</a:t>
                      </a:r>
                      <a:r>
                        <a:rPr lang="en-US" sz="1050" b="1">
                          <a:latin typeface="Times New Roman"/>
                          <a:ea typeface="Times New Roman"/>
                          <a:cs typeface="Times New Roman"/>
                        </a:rPr>
                        <a:t>s</a:t>
                      </a:r>
                      <a:r>
                        <a:rPr lang="en-US" sz="1050" b="1" spc="5">
                          <a:latin typeface="Times New Roman"/>
                          <a:ea typeface="Times New Roman"/>
                          <a:cs typeface="Times New Roman"/>
                        </a:rPr>
                        <a:t>t</a:t>
                      </a:r>
                      <a:r>
                        <a:rPr lang="en-US" sz="1050" b="1" spc="-10">
                          <a:latin typeface="Times New Roman"/>
                          <a:ea typeface="Times New Roman"/>
                          <a:cs typeface="Times New Roman"/>
                        </a:rPr>
                        <a:t>e</a:t>
                      </a:r>
                      <a:r>
                        <a:rPr lang="en-US" sz="1050" b="1">
                          <a:latin typeface="Times New Roman"/>
                          <a:ea typeface="Times New Roman"/>
                          <a:cs typeface="Times New Roman"/>
                        </a:rPr>
                        <a:t>r </a:t>
                      </a:r>
                      <a:r>
                        <a:rPr lang="en-US" sz="1050" b="1" spc="5">
                          <a:latin typeface="Times New Roman"/>
                          <a:ea typeface="Times New Roman"/>
                          <a:cs typeface="Times New Roman"/>
                        </a:rPr>
                        <a:t>b</a:t>
                      </a:r>
                      <a:r>
                        <a:rPr lang="en-US" sz="1050" b="1">
                          <a:latin typeface="Times New Roman"/>
                          <a:ea typeface="Times New Roman"/>
                          <a:cs typeface="Times New Roman"/>
                        </a:rPr>
                        <a:t>y E</a:t>
                      </a:r>
                      <a:r>
                        <a:rPr lang="en-US" sz="1050" b="1" spc="-5">
                          <a:latin typeface="Times New Roman"/>
                          <a:ea typeface="Times New Roman"/>
                          <a:cs typeface="Times New Roman"/>
                        </a:rPr>
                        <a:t>x</a:t>
                      </a:r>
                      <a:r>
                        <a:rPr lang="en-US" sz="1050" b="1" spc="5">
                          <a:latin typeface="Times New Roman"/>
                          <a:ea typeface="Times New Roman"/>
                          <a:cs typeface="Times New Roman"/>
                        </a:rPr>
                        <a:t>p</a:t>
                      </a:r>
                      <a:r>
                        <a:rPr lang="en-US" sz="1050" b="1" spc="-10">
                          <a:latin typeface="Times New Roman"/>
                          <a:ea typeface="Times New Roman"/>
                          <a:cs typeface="Times New Roman"/>
                        </a:rPr>
                        <a:t>e</a:t>
                      </a:r>
                      <a:r>
                        <a:rPr lang="en-US" sz="1050" b="1" spc="5">
                          <a:latin typeface="Times New Roman"/>
                          <a:ea typeface="Times New Roman"/>
                          <a:cs typeface="Times New Roman"/>
                        </a:rPr>
                        <a:t>n</a:t>
                      </a:r>
                      <a:r>
                        <a:rPr lang="en-US" sz="1050" b="1" spc="-5">
                          <a:latin typeface="Times New Roman"/>
                          <a:ea typeface="Times New Roman"/>
                          <a:cs typeface="Times New Roman"/>
                        </a:rPr>
                        <a:t>d</a:t>
                      </a:r>
                      <a:r>
                        <a:rPr lang="en-US" sz="1050" b="1" spc="5">
                          <a:latin typeface="Times New Roman"/>
                          <a:ea typeface="Times New Roman"/>
                          <a:cs typeface="Times New Roman"/>
                        </a:rPr>
                        <a:t>i</a:t>
                      </a:r>
                      <a:r>
                        <a:rPr lang="en-US" sz="1050" b="1" spc="-5">
                          <a:latin typeface="Times New Roman"/>
                          <a:ea typeface="Times New Roman"/>
                          <a:cs typeface="Times New Roman"/>
                        </a:rPr>
                        <a:t>t</a:t>
                      </a:r>
                      <a:r>
                        <a:rPr lang="en-US" sz="1050" b="1" spc="5">
                          <a:latin typeface="Times New Roman"/>
                          <a:ea typeface="Times New Roman"/>
                          <a:cs typeface="Times New Roman"/>
                        </a:rPr>
                        <a:t>u</a:t>
                      </a:r>
                      <a:r>
                        <a:rPr lang="en-US" sz="1050" b="1" spc="-5">
                          <a:latin typeface="Times New Roman"/>
                          <a:ea typeface="Times New Roman"/>
                          <a:cs typeface="Times New Roman"/>
                        </a:rPr>
                        <a:t>r</a:t>
                      </a:r>
                      <a:r>
                        <a:rPr lang="en-US" sz="1050" b="1">
                          <a:latin typeface="Times New Roman"/>
                          <a:ea typeface="Times New Roman"/>
                          <a:cs typeface="Times New Roman"/>
                        </a:rPr>
                        <a:t>e </a:t>
                      </a:r>
                      <a:r>
                        <a:rPr lang="en-US" sz="1050" b="1" spc="-5">
                          <a:latin typeface="Times New Roman"/>
                          <a:ea typeface="Times New Roman"/>
                          <a:cs typeface="Times New Roman"/>
                        </a:rPr>
                        <a:t>O</a:t>
                      </a:r>
                      <a:r>
                        <a:rPr lang="en-US" sz="1050" b="1" spc="5">
                          <a:latin typeface="Times New Roman"/>
                          <a:ea typeface="Times New Roman"/>
                          <a:cs typeface="Times New Roman"/>
                        </a:rPr>
                        <a:t>b</a:t>
                      </a:r>
                      <a:r>
                        <a:rPr lang="en-US" sz="1050" b="1">
                          <a:latin typeface="Times New Roman"/>
                          <a:ea typeface="Times New Roman"/>
                          <a:cs typeface="Times New Roman"/>
                        </a:rPr>
                        <a:t>s</a:t>
                      </a:r>
                      <a:r>
                        <a:rPr lang="en-US" sz="1050" b="1" spc="-10">
                          <a:latin typeface="Times New Roman"/>
                          <a:ea typeface="Times New Roman"/>
                          <a:cs typeface="Times New Roman"/>
                        </a:rPr>
                        <a:t>e</a:t>
                      </a:r>
                      <a:r>
                        <a:rPr lang="en-US" sz="1050" b="1" spc="-5">
                          <a:latin typeface="Times New Roman"/>
                          <a:ea typeface="Times New Roman"/>
                          <a:cs typeface="Times New Roman"/>
                        </a:rPr>
                        <a:t>rv</a:t>
                      </a:r>
                      <a:r>
                        <a:rPr lang="en-US" sz="1050" b="1" spc="-10">
                          <a:latin typeface="Times New Roman"/>
                          <a:ea typeface="Times New Roman"/>
                          <a:cs typeface="Times New Roman"/>
                        </a:rPr>
                        <a:t>e</a:t>
                      </a:r>
                      <a:r>
                        <a:rPr lang="en-US" sz="1050" b="1" spc="-5">
                          <a:latin typeface="Times New Roman"/>
                          <a:ea typeface="Times New Roman"/>
                          <a:cs typeface="Times New Roman"/>
                        </a:rPr>
                        <a:t>r</a:t>
                      </a:r>
                      <a:r>
                        <a:rPr lang="en-US" sz="1050" b="1">
                          <a:latin typeface="Times New Roman"/>
                          <a:ea typeface="Times New Roman"/>
                          <a:cs typeface="Times New Roman"/>
                        </a:rPr>
                        <a:t>/ </a:t>
                      </a:r>
                      <a:r>
                        <a:rPr lang="en-US" sz="1050" b="1" spc="5">
                          <a:latin typeface="Times New Roman"/>
                          <a:ea typeface="Times New Roman"/>
                          <a:cs typeface="Times New Roman"/>
                        </a:rPr>
                        <a:t>ca</a:t>
                      </a:r>
                      <a:r>
                        <a:rPr lang="en-US" sz="1050" b="1" spc="-5">
                          <a:latin typeface="Times New Roman"/>
                          <a:ea typeface="Times New Roman"/>
                          <a:cs typeface="Times New Roman"/>
                        </a:rPr>
                        <a:t>nd</a:t>
                      </a:r>
                      <a:r>
                        <a:rPr lang="en-US" sz="1050" b="1" spc="5">
                          <a:latin typeface="Times New Roman"/>
                          <a:ea typeface="Times New Roman"/>
                          <a:cs typeface="Times New Roman"/>
                        </a:rPr>
                        <a:t>i</a:t>
                      </a:r>
                      <a:r>
                        <a:rPr lang="en-US" sz="1050" b="1" spc="-5">
                          <a:latin typeface="Times New Roman"/>
                          <a:ea typeface="Times New Roman"/>
                          <a:cs typeface="Times New Roman"/>
                        </a:rPr>
                        <a:t>d</a:t>
                      </a:r>
                      <a:r>
                        <a:rPr lang="en-US" sz="1050" b="1" spc="5">
                          <a:latin typeface="Times New Roman"/>
                          <a:ea typeface="Times New Roman"/>
                          <a:cs typeface="Times New Roman"/>
                        </a:rPr>
                        <a:t>at</a:t>
                      </a:r>
                      <a:r>
                        <a:rPr lang="en-US" sz="1050" b="1" spc="-10">
                          <a:latin typeface="Times New Roman"/>
                          <a:ea typeface="Times New Roman"/>
                          <a:cs typeface="Times New Roman"/>
                        </a:rPr>
                        <a:t>e</a:t>
                      </a:r>
                      <a:r>
                        <a:rPr lang="en-US" sz="1050" b="1">
                          <a:latin typeface="Times New Roman"/>
                          <a:ea typeface="Times New Roman"/>
                          <a:cs typeface="Times New Roman"/>
                        </a:rPr>
                        <a:t>/ </a:t>
                      </a:r>
                      <a:r>
                        <a:rPr lang="en-US" sz="1050" b="1" spc="5">
                          <a:latin typeface="Times New Roman"/>
                          <a:ea typeface="Times New Roman"/>
                          <a:cs typeface="Times New Roman"/>
                        </a:rPr>
                        <a:t>hi</a:t>
                      </a:r>
                      <a:r>
                        <a:rPr lang="en-US" sz="1050" b="1">
                          <a:latin typeface="Times New Roman"/>
                          <a:ea typeface="Times New Roman"/>
                          <a:cs typeface="Times New Roman"/>
                        </a:rPr>
                        <a:t>s</a:t>
                      </a:r>
                      <a:r>
                        <a:rPr lang="en-US" sz="1050" b="1" spc="-10">
                          <a:latin typeface="Times New Roman"/>
                          <a:ea typeface="Times New Roman"/>
                          <a:cs typeface="Times New Roman"/>
                        </a:rPr>
                        <a:t> e</a:t>
                      </a:r>
                      <a:r>
                        <a:rPr lang="en-US" sz="1050" b="1" spc="-5">
                          <a:latin typeface="Times New Roman"/>
                          <a:ea typeface="Times New Roman"/>
                          <a:cs typeface="Times New Roman"/>
                        </a:rPr>
                        <a:t>l</a:t>
                      </a:r>
                      <a:r>
                        <a:rPr lang="en-US" sz="1050" b="1" spc="-10">
                          <a:latin typeface="Times New Roman"/>
                          <a:ea typeface="Times New Roman"/>
                          <a:cs typeface="Times New Roman"/>
                        </a:rPr>
                        <a:t>e</a:t>
                      </a:r>
                      <a:r>
                        <a:rPr lang="en-US" sz="1050" b="1" spc="5">
                          <a:latin typeface="Times New Roman"/>
                          <a:ea typeface="Times New Roman"/>
                          <a:cs typeface="Times New Roman"/>
                        </a:rPr>
                        <a:t>cti</a:t>
                      </a:r>
                      <a:r>
                        <a:rPr lang="en-US" sz="1050" b="1" spc="-5">
                          <a:latin typeface="Times New Roman"/>
                          <a:ea typeface="Times New Roman"/>
                          <a:cs typeface="Times New Roman"/>
                        </a:rPr>
                        <a:t>o</a:t>
                      </a:r>
                      <a:r>
                        <a:rPr lang="en-US" sz="1050" b="1">
                          <a:latin typeface="Times New Roman"/>
                          <a:ea typeface="Times New Roman"/>
                          <a:cs typeface="Times New Roman"/>
                        </a:rPr>
                        <a:t>n </a:t>
                      </a:r>
                      <a:r>
                        <a:rPr lang="en-US" sz="1050" b="1" spc="5">
                          <a:latin typeface="Times New Roman"/>
                          <a:ea typeface="Times New Roman"/>
                          <a:cs typeface="Times New Roman"/>
                        </a:rPr>
                        <a:t>a</a:t>
                      </a:r>
                      <a:r>
                        <a:rPr lang="en-US" sz="1050" b="1" spc="-5">
                          <a:latin typeface="Times New Roman"/>
                          <a:ea typeface="Times New Roman"/>
                          <a:cs typeface="Times New Roman"/>
                        </a:rPr>
                        <a:t>g</a:t>
                      </a:r>
                      <a:r>
                        <a:rPr lang="en-US" sz="1050" b="1" spc="-10">
                          <a:latin typeface="Times New Roman"/>
                          <a:ea typeface="Times New Roman"/>
                          <a:cs typeface="Times New Roman"/>
                        </a:rPr>
                        <a:t>e</a:t>
                      </a:r>
                      <a:r>
                        <a:rPr lang="en-US" sz="1050" b="1" spc="5">
                          <a:latin typeface="Times New Roman"/>
                          <a:ea typeface="Times New Roman"/>
                          <a:cs typeface="Times New Roman"/>
                        </a:rPr>
                        <a:t>nt</a:t>
                      </a:r>
                      <a:r>
                        <a:rPr lang="en-US" sz="1050" b="1" spc="-5">
                          <a:latin typeface="Times New Roman"/>
                          <a:ea typeface="Times New Roman"/>
                          <a:cs typeface="Times New Roman"/>
                        </a:rPr>
                        <a:t>/</a:t>
                      </a:r>
                      <a:r>
                        <a:rPr lang="en-US" sz="1050" b="1" spc="5">
                          <a:latin typeface="Times New Roman"/>
                          <a:ea typeface="Times New Roman"/>
                          <a:cs typeface="Times New Roman"/>
                        </a:rPr>
                        <a:t>an</a:t>
                      </a:r>
                      <a:r>
                        <a:rPr lang="en-US" sz="1050" b="1">
                          <a:latin typeface="Times New Roman"/>
                          <a:ea typeface="Times New Roman"/>
                          <a:cs typeface="Times New Roman"/>
                        </a:rPr>
                        <a:t>y </a:t>
                      </a:r>
                      <a:r>
                        <a:rPr lang="en-US" sz="1050" b="1" spc="5">
                          <a:latin typeface="Times New Roman"/>
                          <a:ea typeface="Times New Roman"/>
                          <a:cs typeface="Times New Roman"/>
                        </a:rPr>
                        <a:t>p</a:t>
                      </a:r>
                      <a:r>
                        <a:rPr lang="en-US" sz="1050" b="1" spc="-5">
                          <a:latin typeface="Times New Roman"/>
                          <a:ea typeface="Times New Roman"/>
                          <a:cs typeface="Times New Roman"/>
                        </a:rPr>
                        <a:t>u</a:t>
                      </a:r>
                      <a:r>
                        <a:rPr lang="en-US" sz="1050" b="1" spc="5">
                          <a:latin typeface="Times New Roman"/>
                          <a:ea typeface="Times New Roman"/>
                          <a:cs typeface="Times New Roman"/>
                        </a:rPr>
                        <a:t>b</a:t>
                      </a:r>
                      <a:r>
                        <a:rPr lang="en-US" sz="1050" b="1" spc="-5">
                          <a:latin typeface="Times New Roman"/>
                          <a:ea typeface="Times New Roman"/>
                          <a:cs typeface="Times New Roman"/>
                        </a:rPr>
                        <a:t>l</a:t>
                      </a:r>
                      <a:r>
                        <a:rPr lang="en-US" sz="1050" b="1" spc="5">
                          <a:latin typeface="Times New Roman"/>
                          <a:ea typeface="Times New Roman"/>
                          <a:cs typeface="Times New Roman"/>
                        </a:rPr>
                        <a:t>i</a:t>
                      </a:r>
                      <a:r>
                        <a:rPr lang="en-US" sz="1050" b="1">
                          <a:latin typeface="Times New Roman"/>
                          <a:ea typeface="Times New Roman"/>
                          <a:cs typeface="Times New Roman"/>
                        </a:rPr>
                        <a:t>c</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635" marR="34290" algn="ctr">
                        <a:lnSpc>
                          <a:spcPts val="900"/>
                        </a:lnSpc>
                        <a:spcBef>
                          <a:spcPts val="0"/>
                        </a:spcBef>
                        <a:spcAft>
                          <a:spcPts val="0"/>
                        </a:spcAft>
                      </a:pPr>
                      <a:endParaRPr lang="en-US" sz="1050" b="1" spc="5" smtClean="0">
                        <a:latin typeface="Times New Roman"/>
                        <a:ea typeface="Times New Roman"/>
                        <a:cs typeface="Times New Roman"/>
                      </a:endParaRPr>
                    </a:p>
                    <a:p>
                      <a:pPr marL="635" marR="34290" algn="ctr">
                        <a:lnSpc>
                          <a:spcPts val="900"/>
                        </a:lnSpc>
                        <a:spcBef>
                          <a:spcPts val="0"/>
                        </a:spcBef>
                        <a:spcAft>
                          <a:spcPts val="0"/>
                        </a:spcAft>
                      </a:pPr>
                      <a:r>
                        <a:rPr lang="en-US" sz="1050" b="1" spc="5" smtClean="0">
                          <a:latin typeface="Times New Roman"/>
                          <a:ea typeface="Times New Roman"/>
                          <a:cs typeface="Times New Roman"/>
                        </a:rPr>
                        <a:t>R</a:t>
                      </a:r>
                      <a:r>
                        <a:rPr lang="en-US" sz="1050" b="1" spc="-10" smtClean="0">
                          <a:latin typeface="Times New Roman"/>
                          <a:ea typeface="Times New Roman"/>
                          <a:cs typeface="Times New Roman"/>
                        </a:rPr>
                        <a:t>e</a:t>
                      </a:r>
                      <a:r>
                        <a:rPr lang="en-US" sz="1050" b="1" smtClean="0">
                          <a:latin typeface="Times New Roman"/>
                          <a:ea typeface="Times New Roman"/>
                          <a:cs typeface="Times New Roman"/>
                        </a:rPr>
                        <a:t>m</a:t>
                      </a:r>
                      <a:r>
                        <a:rPr lang="en-US" sz="1050" b="1" spc="5" smtClean="0">
                          <a:latin typeface="Times New Roman"/>
                          <a:ea typeface="Times New Roman"/>
                          <a:cs typeface="Times New Roman"/>
                        </a:rPr>
                        <a:t>a</a:t>
                      </a:r>
                      <a:r>
                        <a:rPr lang="en-US" sz="1050" b="1" spc="-5" smtClean="0">
                          <a:latin typeface="Times New Roman"/>
                          <a:ea typeface="Times New Roman"/>
                          <a:cs typeface="Times New Roman"/>
                        </a:rPr>
                        <a:t>r</a:t>
                      </a:r>
                      <a:r>
                        <a:rPr lang="en-US" sz="1050" b="1" spc="5" smtClean="0">
                          <a:latin typeface="Times New Roman"/>
                          <a:ea typeface="Times New Roman"/>
                          <a:cs typeface="Times New Roman"/>
                        </a:rPr>
                        <a:t>k</a:t>
                      </a:r>
                      <a:r>
                        <a:rPr lang="en-US" sz="1050" b="1" smtClean="0">
                          <a:latin typeface="Times New Roman"/>
                          <a:ea typeface="Times New Roman"/>
                          <a:cs typeface="Times New Roman"/>
                        </a:rPr>
                        <a:t>s</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i</a:t>
                      </a:r>
                      <a:r>
                        <a:rPr lang="en-US" sz="1050" b="1">
                          <a:latin typeface="Times New Roman"/>
                          <a:ea typeface="Times New Roman"/>
                          <a:cs typeface="Times New Roman"/>
                        </a:rPr>
                        <a:t>f</a:t>
                      </a:r>
                      <a:endParaRPr lang="en-US" sz="1600" b="1">
                        <a:latin typeface="Calibri"/>
                        <a:ea typeface="Calibri"/>
                        <a:cs typeface="Times New Roman"/>
                      </a:endParaRPr>
                    </a:p>
                    <a:p>
                      <a:pPr marL="50165" marR="85090" indent="1270" algn="ctr">
                        <a:lnSpc>
                          <a:spcPct val="115000"/>
                        </a:lnSpc>
                        <a:spcBef>
                          <a:spcPts val="135"/>
                        </a:spcBef>
                        <a:spcAft>
                          <a:spcPts val="0"/>
                        </a:spcAft>
                      </a:pPr>
                      <a:r>
                        <a:rPr lang="en-US" sz="1050" b="1" spc="5">
                          <a:latin typeface="Times New Roman"/>
                          <a:ea typeface="Times New Roman"/>
                          <a:cs typeface="Times New Roman"/>
                        </a:rPr>
                        <a:t>an</a:t>
                      </a:r>
                      <a:r>
                        <a:rPr lang="en-US" sz="1050" b="1" spc="-20">
                          <a:latin typeface="Times New Roman"/>
                          <a:ea typeface="Times New Roman"/>
                          <a:cs typeface="Times New Roman"/>
                        </a:rPr>
                        <a:t>y</a:t>
                      </a:r>
                      <a:r>
                        <a:rPr lang="en-US" sz="1050" b="1">
                          <a:latin typeface="Times New Roman"/>
                          <a:ea typeface="Times New Roman"/>
                          <a:cs typeface="Times New Roman"/>
                        </a:rPr>
                        <a:t>,</a:t>
                      </a:r>
                      <a:r>
                        <a:rPr lang="en-US" sz="1050" b="1" spc="5">
                          <a:latin typeface="Times New Roman"/>
                          <a:ea typeface="Times New Roman"/>
                          <a:cs typeface="Times New Roman"/>
                        </a:rPr>
                        <a:t> a</a:t>
                      </a:r>
                      <a:r>
                        <a:rPr lang="en-US" sz="1050" b="1" spc="-5">
                          <a:latin typeface="Times New Roman"/>
                          <a:ea typeface="Times New Roman"/>
                          <a:cs typeface="Times New Roman"/>
                        </a:rPr>
                        <a:t>n</a:t>
                      </a:r>
                      <a:r>
                        <a:rPr lang="en-US" sz="1050" b="1">
                          <a:latin typeface="Times New Roman"/>
                          <a:ea typeface="Times New Roman"/>
                          <a:cs typeface="Times New Roman"/>
                        </a:rPr>
                        <a:t>d s</a:t>
                      </a:r>
                      <a:r>
                        <a:rPr lang="en-US" sz="1050" b="1" spc="5">
                          <a:latin typeface="Times New Roman"/>
                          <a:ea typeface="Times New Roman"/>
                          <a:cs typeface="Times New Roman"/>
                        </a:rPr>
                        <a:t>i</a:t>
                      </a:r>
                      <a:r>
                        <a:rPr lang="en-US" sz="1050" b="1" spc="-5">
                          <a:latin typeface="Times New Roman"/>
                          <a:ea typeface="Times New Roman"/>
                          <a:cs typeface="Times New Roman"/>
                        </a:rPr>
                        <a:t>g</a:t>
                      </a:r>
                      <a:r>
                        <a:rPr lang="en-US" sz="1050" b="1" spc="5">
                          <a:latin typeface="Times New Roman"/>
                          <a:ea typeface="Times New Roman"/>
                          <a:cs typeface="Times New Roman"/>
                        </a:rPr>
                        <a:t>n</a:t>
                      </a:r>
                      <a:r>
                        <a:rPr lang="en-US" sz="1050" b="1" spc="-10">
                          <a:latin typeface="Times New Roman"/>
                          <a:ea typeface="Times New Roman"/>
                          <a:cs typeface="Times New Roman"/>
                        </a:rPr>
                        <a:t>a</a:t>
                      </a:r>
                      <a:r>
                        <a:rPr lang="en-US" sz="1050" b="1" spc="5">
                          <a:latin typeface="Times New Roman"/>
                          <a:ea typeface="Times New Roman"/>
                          <a:cs typeface="Times New Roman"/>
                        </a:rPr>
                        <a:t>tu</a:t>
                      </a:r>
                      <a:r>
                        <a:rPr lang="en-US" sz="1050" b="1" spc="-5">
                          <a:latin typeface="Times New Roman"/>
                          <a:ea typeface="Times New Roman"/>
                          <a:cs typeface="Times New Roman"/>
                        </a:rPr>
                        <a:t>r</a:t>
                      </a:r>
                      <a:r>
                        <a:rPr lang="en-US" sz="1050" b="1">
                          <a:latin typeface="Times New Roman"/>
                          <a:ea typeface="Times New Roman"/>
                          <a:cs typeface="Times New Roman"/>
                        </a:rPr>
                        <a:t>e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O</a:t>
                      </a:r>
                      <a:r>
                        <a:rPr lang="en-US" sz="1050" b="1" spc="5">
                          <a:latin typeface="Times New Roman"/>
                          <a:ea typeface="Times New Roman"/>
                          <a:cs typeface="Times New Roman"/>
                        </a:rPr>
                        <a:t>b</a:t>
                      </a:r>
                      <a:r>
                        <a:rPr lang="en-US" sz="1050" b="1">
                          <a:latin typeface="Times New Roman"/>
                          <a:ea typeface="Times New Roman"/>
                          <a:cs typeface="Times New Roman"/>
                        </a:rPr>
                        <a:t>s</a:t>
                      </a:r>
                      <a:r>
                        <a:rPr lang="en-US" sz="1050" b="1" spc="-10">
                          <a:latin typeface="Times New Roman"/>
                          <a:ea typeface="Times New Roman"/>
                          <a:cs typeface="Times New Roman"/>
                        </a:rPr>
                        <a:t>e</a:t>
                      </a:r>
                      <a:r>
                        <a:rPr lang="en-US" sz="1050" b="1" spc="-5">
                          <a:latin typeface="Times New Roman"/>
                          <a:ea typeface="Times New Roman"/>
                          <a:cs typeface="Times New Roman"/>
                        </a:rPr>
                        <a:t>rv</a:t>
                      </a:r>
                      <a:r>
                        <a:rPr lang="en-US" sz="1050" b="1" spc="-10">
                          <a:latin typeface="Times New Roman"/>
                          <a:ea typeface="Times New Roman"/>
                          <a:cs typeface="Times New Roman"/>
                        </a:rPr>
                        <a:t>e</a:t>
                      </a:r>
                      <a:r>
                        <a:rPr lang="en-US" sz="1050" b="1" spc="-5">
                          <a:latin typeface="Times New Roman"/>
                          <a:ea typeface="Times New Roman"/>
                          <a:cs typeface="Times New Roman"/>
                        </a:rPr>
                        <a:t>r</a:t>
                      </a:r>
                      <a:r>
                        <a:rPr lang="en-US" sz="1050" b="1">
                          <a:latin typeface="Times New Roman"/>
                          <a:ea typeface="Times New Roman"/>
                          <a:cs typeface="Times New Roman"/>
                        </a:rPr>
                        <a:t>/</a:t>
                      </a:r>
                      <a:endParaRPr lang="en-US" sz="1600" b="1">
                        <a:latin typeface="Calibri"/>
                        <a:ea typeface="Calibri"/>
                        <a:cs typeface="Times New Roman"/>
                      </a:endParaRPr>
                    </a:p>
                    <a:p>
                      <a:pPr marL="16510" marR="52070" indent="3175" algn="ctr">
                        <a:lnSpc>
                          <a:spcPct val="114000"/>
                        </a:lnSpc>
                        <a:spcBef>
                          <a:spcPts val="0"/>
                        </a:spcBef>
                        <a:spcAft>
                          <a:spcPts val="0"/>
                        </a:spcAft>
                      </a:pPr>
                      <a:r>
                        <a:rPr lang="en-US" sz="1050" b="1" spc="5">
                          <a:latin typeface="Times New Roman"/>
                          <a:ea typeface="Times New Roman"/>
                          <a:cs typeface="Times New Roman"/>
                        </a:rPr>
                        <a:t>C</a:t>
                      </a:r>
                      <a:r>
                        <a:rPr lang="en-US" sz="1050" b="1" spc="-10">
                          <a:latin typeface="Times New Roman"/>
                          <a:ea typeface="Times New Roman"/>
                          <a:cs typeface="Times New Roman"/>
                        </a:rPr>
                        <a:t>a</a:t>
                      </a:r>
                      <a:r>
                        <a:rPr lang="en-US" sz="1050" b="1" spc="5">
                          <a:latin typeface="Times New Roman"/>
                          <a:ea typeface="Times New Roman"/>
                          <a:cs typeface="Times New Roman"/>
                        </a:rPr>
                        <a:t>n</a:t>
                      </a:r>
                      <a:r>
                        <a:rPr lang="en-US" sz="1050" b="1" spc="-5">
                          <a:latin typeface="Times New Roman"/>
                          <a:ea typeface="Times New Roman"/>
                          <a:cs typeface="Times New Roman"/>
                        </a:rPr>
                        <a:t>d</a:t>
                      </a:r>
                      <a:r>
                        <a:rPr lang="en-US" sz="1050" b="1" spc="5">
                          <a:latin typeface="Times New Roman"/>
                          <a:ea typeface="Times New Roman"/>
                          <a:cs typeface="Times New Roman"/>
                        </a:rPr>
                        <a:t>i</a:t>
                      </a:r>
                      <a:r>
                        <a:rPr lang="en-US" sz="1050" b="1" spc="-5">
                          <a:latin typeface="Times New Roman"/>
                          <a:ea typeface="Times New Roman"/>
                          <a:cs typeface="Times New Roman"/>
                        </a:rPr>
                        <a:t>d</a:t>
                      </a:r>
                      <a:r>
                        <a:rPr lang="en-US" sz="1050" b="1" spc="5">
                          <a:latin typeface="Times New Roman"/>
                          <a:ea typeface="Times New Roman"/>
                          <a:cs typeface="Times New Roman"/>
                        </a:rPr>
                        <a:t>at</a:t>
                      </a:r>
                      <a:r>
                        <a:rPr lang="en-US" sz="1050" b="1" spc="-10">
                          <a:latin typeface="Times New Roman"/>
                          <a:ea typeface="Times New Roman"/>
                          <a:cs typeface="Times New Roman"/>
                        </a:rPr>
                        <a:t>e</a:t>
                      </a:r>
                      <a:r>
                        <a:rPr lang="en-US" sz="1050" b="1">
                          <a:latin typeface="Times New Roman"/>
                          <a:ea typeface="Times New Roman"/>
                          <a:cs typeface="Times New Roman"/>
                        </a:rPr>
                        <a:t>/ </a:t>
                      </a:r>
                      <a:r>
                        <a:rPr lang="en-US" sz="1050" b="1" spc="5">
                          <a:latin typeface="Times New Roman"/>
                          <a:ea typeface="Times New Roman"/>
                          <a:cs typeface="Times New Roman"/>
                        </a:rPr>
                        <a:t>hi</a:t>
                      </a:r>
                      <a:r>
                        <a:rPr lang="en-US" sz="1050" b="1">
                          <a:latin typeface="Times New Roman"/>
                          <a:ea typeface="Times New Roman"/>
                          <a:cs typeface="Times New Roman"/>
                        </a:rPr>
                        <a:t>s</a:t>
                      </a:r>
                      <a:r>
                        <a:rPr lang="en-US" sz="1050" b="1" spc="-10">
                          <a:latin typeface="Times New Roman"/>
                          <a:ea typeface="Times New Roman"/>
                          <a:cs typeface="Times New Roman"/>
                        </a:rPr>
                        <a:t> e</a:t>
                      </a:r>
                      <a:r>
                        <a:rPr lang="en-US" sz="1050" b="1" spc="-5">
                          <a:latin typeface="Times New Roman"/>
                          <a:ea typeface="Times New Roman"/>
                          <a:cs typeface="Times New Roman"/>
                        </a:rPr>
                        <a:t>l</a:t>
                      </a:r>
                      <a:r>
                        <a:rPr lang="en-US" sz="1050" b="1" spc="-10">
                          <a:latin typeface="Times New Roman"/>
                          <a:ea typeface="Times New Roman"/>
                          <a:cs typeface="Times New Roman"/>
                        </a:rPr>
                        <a:t>e</a:t>
                      </a:r>
                      <a:r>
                        <a:rPr lang="en-US" sz="1050" b="1" spc="5">
                          <a:latin typeface="Times New Roman"/>
                          <a:ea typeface="Times New Roman"/>
                          <a:cs typeface="Times New Roman"/>
                        </a:rPr>
                        <a:t>cti</a:t>
                      </a:r>
                      <a:r>
                        <a:rPr lang="en-US" sz="1050" b="1" spc="-5">
                          <a:latin typeface="Times New Roman"/>
                          <a:ea typeface="Times New Roman"/>
                          <a:cs typeface="Times New Roman"/>
                        </a:rPr>
                        <a:t>o</a:t>
                      </a:r>
                      <a:r>
                        <a:rPr lang="en-US" sz="1050" b="1">
                          <a:latin typeface="Times New Roman"/>
                          <a:ea typeface="Times New Roman"/>
                          <a:cs typeface="Times New Roman"/>
                        </a:rPr>
                        <a:t>n </a:t>
                      </a:r>
                      <a:r>
                        <a:rPr lang="en-US" sz="1050" b="1" spc="5">
                          <a:latin typeface="Times New Roman"/>
                          <a:ea typeface="Times New Roman"/>
                          <a:cs typeface="Times New Roman"/>
                        </a:rPr>
                        <a:t>a</a:t>
                      </a:r>
                      <a:r>
                        <a:rPr lang="en-US" sz="1050" b="1" spc="-5">
                          <a:latin typeface="Times New Roman"/>
                          <a:ea typeface="Times New Roman"/>
                          <a:cs typeface="Times New Roman"/>
                        </a:rPr>
                        <a:t>g</a:t>
                      </a:r>
                      <a:r>
                        <a:rPr lang="en-US" sz="1050" b="1" spc="-10">
                          <a:latin typeface="Times New Roman"/>
                          <a:ea typeface="Times New Roman"/>
                          <a:cs typeface="Times New Roman"/>
                        </a:rPr>
                        <a:t>e</a:t>
                      </a:r>
                      <a:r>
                        <a:rPr lang="en-US" sz="1050" b="1" spc="5">
                          <a:latin typeface="Times New Roman"/>
                          <a:ea typeface="Times New Roman"/>
                          <a:cs typeface="Times New Roman"/>
                        </a:rPr>
                        <a:t>n</a:t>
                      </a:r>
                      <a:r>
                        <a:rPr lang="en-US" sz="1050" b="1">
                          <a:latin typeface="Times New Roman"/>
                          <a:ea typeface="Times New Roman"/>
                          <a:cs typeface="Times New Roman"/>
                        </a:rPr>
                        <a:t>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5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0160" marR="0">
                        <a:lnSpc>
                          <a:spcPts val="900"/>
                        </a:lnSpc>
                        <a:spcBef>
                          <a:spcPts val="0"/>
                        </a:spcBef>
                        <a:spcAft>
                          <a:spcPts val="0"/>
                        </a:spcAft>
                      </a:pPr>
                      <a:r>
                        <a:rPr lang="en-US" sz="1050" b="1" spc="-5">
                          <a:latin typeface="Times New Roman"/>
                          <a:ea typeface="Times New Roman"/>
                          <a:cs typeface="Times New Roman"/>
                        </a:rPr>
                        <a:t>D</a:t>
                      </a:r>
                      <a:r>
                        <a:rPr lang="en-US" sz="1050" b="1" spc="-10">
                          <a:latin typeface="Times New Roman"/>
                          <a:ea typeface="Times New Roman"/>
                          <a:cs typeface="Times New Roman"/>
                        </a:rPr>
                        <a:t>e</a:t>
                      </a:r>
                      <a:r>
                        <a:rPr lang="en-US" sz="1050" b="1">
                          <a:latin typeface="Times New Roman"/>
                          <a:ea typeface="Times New Roman"/>
                          <a:cs typeface="Times New Roman"/>
                        </a:rPr>
                        <a:t>s</a:t>
                      </a:r>
                      <a:r>
                        <a:rPr lang="en-US" sz="1050" b="1" spc="5">
                          <a:latin typeface="Times New Roman"/>
                          <a:ea typeface="Times New Roman"/>
                          <a:cs typeface="Times New Roman"/>
                        </a:rPr>
                        <a:t>c</a:t>
                      </a:r>
                      <a:r>
                        <a:rPr lang="en-US" sz="1050" b="1" spc="-5">
                          <a:latin typeface="Times New Roman"/>
                          <a:ea typeface="Times New Roman"/>
                          <a:cs typeface="Times New Roman"/>
                        </a:rPr>
                        <a:t>r</a:t>
                      </a:r>
                      <a:r>
                        <a:rPr lang="en-US" sz="1050" b="1" spc="5">
                          <a:latin typeface="Times New Roman"/>
                          <a:ea typeface="Times New Roman"/>
                          <a:cs typeface="Times New Roman"/>
                        </a:rPr>
                        <a:t>ip</a:t>
                      </a:r>
                      <a:r>
                        <a:rPr lang="en-US" sz="1050" b="1" spc="-5">
                          <a:latin typeface="Times New Roman"/>
                          <a:ea typeface="Times New Roman"/>
                          <a:cs typeface="Times New Roman"/>
                        </a:rPr>
                        <a:t>t</a:t>
                      </a:r>
                      <a:r>
                        <a:rPr lang="en-US" sz="1050" b="1" spc="5">
                          <a:latin typeface="Times New Roman"/>
                          <a:ea typeface="Times New Roman"/>
                          <a:cs typeface="Times New Roman"/>
                        </a:rPr>
                        <a:t>i</a:t>
                      </a:r>
                      <a:r>
                        <a:rPr lang="en-US" sz="1050" b="1" spc="-5">
                          <a:latin typeface="Times New Roman"/>
                          <a:ea typeface="Times New Roman"/>
                          <a:cs typeface="Times New Roman"/>
                        </a:rPr>
                        <a:t>o</a:t>
                      </a:r>
                      <a:r>
                        <a:rPr lang="en-US" sz="1050" b="1">
                          <a:latin typeface="Times New Roman"/>
                          <a:ea typeface="Times New Roman"/>
                          <a:cs typeface="Times New Roman"/>
                        </a:rPr>
                        <a:t>n</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605" marR="0">
                        <a:lnSpc>
                          <a:spcPts val="900"/>
                        </a:lnSpc>
                        <a:spcBef>
                          <a:spcPts val="0"/>
                        </a:spcBef>
                        <a:spcAft>
                          <a:spcPts val="0"/>
                        </a:spcAft>
                      </a:pPr>
                      <a:r>
                        <a:rPr lang="en-US" sz="1050" b="1" spc="-5">
                          <a:latin typeface="Times New Roman"/>
                          <a:ea typeface="Times New Roman"/>
                          <a:cs typeface="Times New Roman"/>
                        </a:rPr>
                        <a:t>Q</a:t>
                      </a:r>
                      <a:r>
                        <a:rPr lang="en-US" sz="1050" b="1" spc="5">
                          <a:latin typeface="Times New Roman"/>
                          <a:ea typeface="Times New Roman"/>
                          <a:cs typeface="Times New Roman"/>
                        </a:rPr>
                        <a:t>t</a:t>
                      </a:r>
                      <a:r>
                        <a:rPr lang="en-US" sz="1050" b="1" spc="-20">
                          <a:latin typeface="Times New Roman"/>
                          <a:ea typeface="Times New Roman"/>
                          <a:cs typeface="Times New Roman"/>
                        </a:rPr>
                        <a:t>y</a:t>
                      </a:r>
                      <a:r>
                        <a:rPr lang="en-US" sz="1050" b="1">
                          <a:latin typeface="Times New Roman"/>
                          <a:ea typeface="Times New Roman"/>
                          <a:cs typeface="Times New Roman"/>
                        </a:rPr>
                        <a: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900"/>
                        </a:lnSpc>
                        <a:spcBef>
                          <a:spcPts val="0"/>
                        </a:spcBef>
                        <a:spcAft>
                          <a:spcPts val="0"/>
                        </a:spcAft>
                      </a:pPr>
                      <a:r>
                        <a:rPr lang="en-US" sz="1050" b="1" spc="5">
                          <a:latin typeface="Times New Roman"/>
                          <a:ea typeface="Times New Roman"/>
                          <a:cs typeface="Times New Roman"/>
                        </a:rPr>
                        <a:t>Rat</a:t>
                      </a:r>
                      <a:r>
                        <a:rPr lang="en-US" sz="1050" b="1" spc="-10">
                          <a:latin typeface="Times New Roman"/>
                          <a:ea typeface="Times New Roman"/>
                          <a:cs typeface="Times New Roman"/>
                        </a:rPr>
                        <a:t>e</a:t>
                      </a:r>
                      <a:r>
                        <a:rPr lang="en-US" sz="1050" b="1">
                          <a:latin typeface="Times New Roman"/>
                          <a:ea typeface="Times New Roman"/>
                          <a:cs typeface="Times New Roman"/>
                        </a:rPr>
                        <a:t>/</a:t>
                      </a:r>
                      <a:endParaRPr lang="en-US" sz="1600" b="1">
                        <a:latin typeface="Calibri"/>
                        <a:ea typeface="Calibri"/>
                        <a:cs typeface="Times New Roman"/>
                      </a:endParaRPr>
                    </a:p>
                    <a:p>
                      <a:pPr marL="14605" marR="0">
                        <a:lnSpc>
                          <a:spcPct val="115000"/>
                        </a:lnSpc>
                        <a:spcBef>
                          <a:spcPts val="135"/>
                        </a:spcBef>
                        <a:spcAft>
                          <a:spcPts val="0"/>
                        </a:spcAft>
                      </a:pPr>
                      <a:r>
                        <a:rPr lang="en-US" sz="1050" b="1" spc="-5">
                          <a:latin typeface="Times New Roman"/>
                          <a:ea typeface="Times New Roman"/>
                          <a:cs typeface="Times New Roman"/>
                        </a:rPr>
                        <a:t>U</a:t>
                      </a:r>
                      <a:r>
                        <a:rPr lang="en-US" sz="1050" b="1" spc="5">
                          <a:latin typeface="Times New Roman"/>
                          <a:ea typeface="Times New Roman"/>
                          <a:cs typeface="Times New Roman"/>
                        </a:rPr>
                        <a:t>ni</a:t>
                      </a:r>
                      <a:r>
                        <a:rPr lang="en-US" sz="1050" b="1">
                          <a:latin typeface="Times New Roman"/>
                          <a:ea typeface="Times New Roman"/>
                          <a:cs typeface="Times New Roman"/>
                        </a:rPr>
                        <a:t>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9535" marR="0">
                        <a:lnSpc>
                          <a:spcPts val="900"/>
                        </a:lnSpc>
                        <a:spcBef>
                          <a:spcPts val="0"/>
                        </a:spcBef>
                        <a:spcAft>
                          <a:spcPts val="0"/>
                        </a:spcAft>
                      </a:pPr>
                      <a:r>
                        <a:rPr lang="en-US" sz="1050" b="1" spc="-10">
                          <a:latin typeface="Times New Roman"/>
                          <a:ea typeface="Times New Roman"/>
                          <a:cs typeface="Times New Roman"/>
                        </a:rPr>
                        <a:t>T</a:t>
                      </a:r>
                      <a:r>
                        <a:rPr lang="en-US" sz="1050" b="1" spc="-5">
                          <a:latin typeface="Times New Roman"/>
                          <a:ea typeface="Times New Roman"/>
                          <a:cs typeface="Times New Roman"/>
                        </a:rPr>
                        <a:t>o</a:t>
                      </a:r>
                      <a:r>
                        <a:rPr lang="en-US" sz="1050" b="1" spc="5">
                          <a:latin typeface="Times New Roman"/>
                          <a:ea typeface="Times New Roman"/>
                          <a:cs typeface="Times New Roman"/>
                        </a:rPr>
                        <a:t>ta</a:t>
                      </a:r>
                      <a:r>
                        <a:rPr lang="en-US" sz="1050" b="1">
                          <a:latin typeface="Times New Roman"/>
                          <a:ea typeface="Times New Roman"/>
                          <a:cs typeface="Times New Roman"/>
                        </a:rPr>
                        <a:t>l</a:t>
                      </a:r>
                      <a:endParaRPr lang="en-US" sz="1600" b="1">
                        <a:latin typeface="Calibri"/>
                        <a:ea typeface="Calibri"/>
                        <a:cs typeface="Times New Roman"/>
                      </a:endParaRPr>
                    </a:p>
                    <a:p>
                      <a:pPr marL="28575" marR="0">
                        <a:lnSpc>
                          <a:spcPct val="115000"/>
                        </a:lnSpc>
                        <a:spcBef>
                          <a:spcPts val="135"/>
                        </a:spcBef>
                        <a:spcAft>
                          <a:spcPts val="0"/>
                        </a:spcAft>
                      </a:pPr>
                      <a:r>
                        <a:rPr lang="en-US" sz="1050" b="1" spc="-15">
                          <a:latin typeface="Times New Roman"/>
                          <a:ea typeface="Times New Roman"/>
                          <a:cs typeface="Times New Roman"/>
                        </a:rPr>
                        <a:t>A</a:t>
                      </a:r>
                      <a:r>
                        <a:rPr lang="en-US" sz="1050" b="1">
                          <a:latin typeface="Times New Roman"/>
                          <a:ea typeface="Times New Roman"/>
                          <a:cs typeface="Times New Roman"/>
                        </a:rPr>
                        <a:t>m</a:t>
                      </a:r>
                      <a:r>
                        <a:rPr lang="en-US" sz="1050" b="1" spc="-5">
                          <a:latin typeface="Times New Roman"/>
                          <a:ea typeface="Times New Roman"/>
                          <a:cs typeface="Times New Roman"/>
                        </a:rPr>
                        <a:t>o</a:t>
                      </a:r>
                      <a:r>
                        <a:rPr lang="en-US" sz="1050" b="1" spc="5">
                          <a:latin typeface="Times New Roman"/>
                          <a:ea typeface="Times New Roman"/>
                          <a:cs typeface="Times New Roman"/>
                        </a:rPr>
                        <a:t>un</a:t>
                      </a:r>
                      <a:r>
                        <a:rPr lang="en-US" sz="1050" b="1">
                          <a:latin typeface="Times New Roman"/>
                          <a:ea typeface="Times New Roman"/>
                          <a:cs typeface="Times New Roman"/>
                        </a:rPr>
                        <a:t>t</a:t>
                      </a: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28930">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30">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6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35496" y="44624"/>
            <a:ext cx="9052560" cy="98488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lvl="0" indent="-571500" algn="r">
              <a:defRPr/>
            </a:pPr>
            <a:r>
              <a:rPr lang="en-US" smtClean="0">
                <a:solidFill>
                  <a:srgbClr val="FFC000"/>
                </a:solidFill>
                <a:latin typeface="Arial" pitchFamily="34" charset="0"/>
                <a:ea typeface="Times New Roman" pitchFamily="18" charset="0"/>
                <a:cs typeface="Times New Roman" pitchFamily="18" charset="0"/>
              </a:rPr>
              <a:t>Annexure --11</a:t>
            </a:r>
            <a:endParaRPr lang="en-US" smtClean="0">
              <a:solidFill>
                <a:srgbClr val="FFC000"/>
              </a:solidFill>
              <a:latin typeface="Arial" pitchFamily="34" charset="0"/>
              <a:ea typeface="Times New Roman" pitchFamily="18" charset="0"/>
              <a:cs typeface="Arial" pitchFamily="34" charset="0"/>
            </a:endParaRPr>
          </a:p>
          <a:p>
            <a:pPr lvl="0" algn="ctr">
              <a:defRPr/>
            </a:pPr>
            <a:r>
              <a:rPr lang="en-US" sz="2000" smtClean="0">
                <a:solidFill>
                  <a:srgbClr val="FFC000"/>
                </a:solidFill>
                <a:latin typeface="Arial" pitchFamily="34" charset="0"/>
                <a:ea typeface="Times New Roman" pitchFamily="18" charset="0"/>
                <a:cs typeface="Times New Roman" pitchFamily="18" charset="0"/>
              </a:rPr>
              <a:t>Shadow Observation Register for Maintenance of Day to Day Accounts of Contesting Candidates</a:t>
            </a:r>
            <a:endParaRPr lang="en-IN" sz="2000" smtClean="0">
              <a:solidFill>
                <a:srgbClr val="FFC000"/>
              </a:solidFill>
              <a:latin typeface="DevLys 010" pitchFamily="2" charset="0"/>
              <a:cs typeface="Times New Roman" pitchFamily="18" charset="0"/>
            </a:endParaRPr>
          </a:p>
        </p:txBody>
      </p:sp>
      <p:sp>
        <p:nvSpPr>
          <p:cNvPr id="12" name="Rectangle 1"/>
          <p:cNvSpPr>
            <a:spLocks noChangeArrowheads="1"/>
          </p:cNvSpPr>
          <p:nvPr/>
        </p:nvSpPr>
        <p:spPr bwMode="auto">
          <a:xfrm>
            <a:off x="331912" y="5733256"/>
            <a:ext cx="878497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19400" algn="l"/>
              </a:tabLst>
            </a:pPr>
            <a:r>
              <a:rPr lang="en-US" sz="1100" b="1" smtClean="0">
                <a:latin typeface="Arial" pitchFamily="34" charset="0"/>
                <a:ea typeface="Times New Roman" pitchFamily="18" charset="0"/>
                <a:cs typeface="Times New Roman" pitchFamily="18" charset="0"/>
              </a:rPr>
              <a:t>Dated :..................</a:t>
            </a:r>
          </a:p>
          <a:p>
            <a:pPr marL="3657600" lvl="0" eaLnBrk="0" fontAlgn="base" hangingPunct="0">
              <a:spcBef>
                <a:spcPct val="0"/>
              </a:spcBef>
              <a:spcAft>
                <a:spcPct val="0"/>
              </a:spcAft>
            </a:pPr>
            <a:r>
              <a:rPr kumimoji="0" lang="en-US" sz="1100" b="1" i="0" u="none" strike="noStrike" cap="none" normalizeH="0" baseline="0" smtClean="0">
                <a:ln>
                  <a:noFill/>
                </a:ln>
                <a:solidFill>
                  <a:schemeClr val="tx1"/>
                </a:solidFill>
                <a:effectLst/>
                <a:latin typeface="Arial" pitchFamily="34" charset="0"/>
                <a:cs typeface="Times New Roman" pitchFamily="18" charset="0"/>
              </a:rPr>
              <a:t>S</a:t>
            </a:r>
            <a:r>
              <a:rPr lang="en-US" sz="1100" b="1" smtClean="0">
                <a:latin typeface="Arial" pitchFamily="34" charset="0"/>
                <a:ea typeface="Times New Roman" pitchFamily="18" charset="0"/>
                <a:cs typeface="Times New Roman" pitchFamily="18" charset="0"/>
              </a:rPr>
              <a:t> Signature of the officer in Accounting Team</a:t>
            </a:r>
          </a:p>
          <a:p>
            <a:pPr marL="3657600" eaLnBrk="0" fontAlgn="base" hangingPunct="0">
              <a:spcBef>
                <a:spcPct val="0"/>
              </a:spcBef>
              <a:spcAft>
                <a:spcPct val="0"/>
              </a:spcAft>
              <a:tabLst>
                <a:tab pos="1282700" algn="l"/>
              </a:tabLst>
            </a:pPr>
            <a:r>
              <a:rPr lang="en-US" sz="1100" b="1" smtClean="0">
                <a:latin typeface="Arial" pitchFamily="34" charset="0"/>
                <a:ea typeface="Times New Roman" pitchFamily="18" charset="0"/>
                <a:cs typeface="Times New Roman" pitchFamily="18" charset="0"/>
              </a:rPr>
              <a:t>Name of the Officer: </a:t>
            </a:r>
          </a:p>
          <a:p>
            <a:pPr marL="3657600" eaLnBrk="0" fontAlgn="base" hangingPunct="0">
              <a:spcBef>
                <a:spcPct val="0"/>
              </a:spcBef>
              <a:spcAft>
                <a:spcPct val="0"/>
              </a:spcAft>
            </a:pPr>
            <a:r>
              <a:rPr lang="en-US" sz="1100" b="1" smtClean="0">
                <a:latin typeface="Arial" pitchFamily="34" charset="0"/>
                <a:ea typeface="Times New Roman" pitchFamily="18" charset="0"/>
                <a:cs typeface="Times New Roman" pitchFamily="18" charset="0"/>
              </a:rPr>
              <a:t>Designation:</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103</a:t>
            </a:fld>
            <a:endParaRPr lang="en-US"/>
          </a:p>
        </p:txBody>
      </p:sp>
    </p:spTree>
  </p:cSld>
  <p:clrMapOvr>
    <a:masterClrMapping/>
  </p:clrMapOvr>
  <p:transition>
    <p:circl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836712"/>
          <a:ext cx="8568952" cy="5730240"/>
        </p:xfrm>
        <a:graphic>
          <a:graphicData uri="http://schemas.openxmlformats.org/drawingml/2006/table">
            <a:tbl>
              <a:tblPr/>
              <a:tblGrid>
                <a:gridCol w="456167"/>
                <a:gridCol w="5448489"/>
                <a:gridCol w="1800200"/>
                <a:gridCol w="864096"/>
              </a:tblGrid>
              <a:tr h="360040">
                <a:tc gridSpan="4">
                  <a:txBody>
                    <a:bodyPr/>
                    <a:lstStyle/>
                    <a:p>
                      <a:pPr marL="0" marR="0">
                        <a:lnSpc>
                          <a:spcPct val="100000"/>
                        </a:lnSpc>
                        <a:spcBef>
                          <a:spcPts val="0"/>
                        </a:spcBef>
                        <a:spcAft>
                          <a:spcPts val="0"/>
                        </a:spcAft>
                      </a:pPr>
                      <a:r>
                        <a:rPr lang="en-IN" sz="2000" b="1" err="1">
                          <a:latin typeface="DevLys 010"/>
                          <a:ea typeface="Calibri"/>
                          <a:cs typeface="Mangal"/>
                        </a:rPr>
                        <a:t>jktuSfrd</a:t>
                      </a:r>
                      <a:r>
                        <a:rPr lang="en-IN" sz="2000" b="1">
                          <a:latin typeface="DevLys 010"/>
                          <a:ea typeface="Calibri"/>
                          <a:cs typeface="Mangal"/>
                        </a:rPr>
                        <a:t> </a:t>
                      </a:r>
                      <a:r>
                        <a:rPr lang="en-IN" sz="2000" b="1" err="1">
                          <a:latin typeface="DevLys 010"/>
                          <a:ea typeface="Calibri"/>
                          <a:cs typeface="Mangal"/>
                        </a:rPr>
                        <a:t>ny</a:t>
                      </a:r>
                      <a:r>
                        <a:rPr lang="en-IN" sz="2000" b="1">
                          <a:latin typeface="DevLys 010"/>
                          <a:ea typeface="Calibri"/>
                          <a:cs typeface="Mangal"/>
                        </a:rPr>
                        <a:t> </a:t>
                      </a:r>
                      <a:r>
                        <a:rPr lang="en-IN" sz="2000" b="1" err="1">
                          <a:latin typeface="DevLys 010"/>
                          <a:ea typeface="Calibri"/>
                          <a:cs typeface="Mangal"/>
                        </a:rPr>
                        <a:t>dk</a:t>
                      </a:r>
                      <a:r>
                        <a:rPr lang="en-IN" sz="2000" b="1">
                          <a:latin typeface="DevLys 010"/>
                          <a:ea typeface="Calibri"/>
                          <a:cs typeface="Mangal"/>
                        </a:rPr>
                        <a:t> </a:t>
                      </a:r>
                      <a:r>
                        <a:rPr lang="en-IN" sz="2000" b="1" err="1">
                          <a:latin typeface="DevLys 010"/>
                          <a:ea typeface="Calibri"/>
                          <a:cs typeface="Mangal"/>
                        </a:rPr>
                        <a:t>uke</a:t>
                      </a:r>
                      <a:r>
                        <a:rPr lang="en-IN" sz="2000" b="1">
                          <a:latin typeface="DevLys 010"/>
                          <a:ea typeface="Calibri"/>
                          <a:cs typeface="Mangal"/>
                        </a:rPr>
                        <a:t> </a:t>
                      </a:r>
                      <a:r>
                        <a:rPr lang="en-IN" sz="2000" b="1" smtClean="0">
                          <a:latin typeface="DevLys 010"/>
                          <a:ea typeface="Calibri"/>
                          <a:cs typeface="Mangal"/>
                        </a:rPr>
                        <a:t>%</a:t>
                      </a:r>
                      <a:endParaRPr lang="en-US" sz="2000">
                        <a:latin typeface="Calibri"/>
                        <a:ea typeface="Calibri"/>
                        <a:cs typeface="Mangal"/>
                      </a:endParaRPr>
                    </a:p>
                    <a:p>
                      <a:pPr marL="0" marR="0">
                        <a:lnSpc>
                          <a:spcPct val="100000"/>
                        </a:lnSpc>
                        <a:spcBef>
                          <a:spcPts val="0"/>
                        </a:spcBef>
                        <a:spcAft>
                          <a:spcPts val="0"/>
                        </a:spcAft>
                      </a:pPr>
                      <a:r>
                        <a:rPr lang="en-IN" sz="2000" b="1" err="1">
                          <a:latin typeface="DevLys 010"/>
                          <a:ea typeface="Calibri"/>
                          <a:cs typeface="Mangal"/>
                        </a:rPr>
                        <a:t>fnukad</a:t>
                      </a:r>
                      <a:r>
                        <a:rPr lang="en-IN" sz="2000" b="1">
                          <a:latin typeface="DevLys 010"/>
                          <a:ea typeface="Calibri"/>
                          <a:cs typeface="Mangal"/>
                        </a:rPr>
                        <a:t> % </a:t>
                      </a:r>
                      <a:endParaRPr lang="en-US" sz="2000">
                        <a:latin typeface="Calibri"/>
                        <a:ea typeface="Calibri"/>
                        <a:cs typeface="Mangal"/>
                      </a:endParaRPr>
                    </a:p>
                  </a:txBody>
                  <a:tcPr marL="32062" marR="3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05059">
                <a:tc>
                  <a:txBody>
                    <a:bodyPr/>
                    <a:lstStyle/>
                    <a:p>
                      <a:pPr marL="0" marR="0" algn="ctr">
                        <a:lnSpc>
                          <a:spcPct val="115000"/>
                        </a:lnSpc>
                        <a:spcBef>
                          <a:spcPts val="0"/>
                        </a:spcBef>
                        <a:spcAft>
                          <a:spcPts val="0"/>
                        </a:spcAft>
                      </a:pPr>
                      <a:r>
                        <a:rPr lang="en-IN" sz="2800" b="1">
                          <a:latin typeface="DevLys 010"/>
                          <a:ea typeface="Calibri"/>
                          <a:cs typeface="Mangal"/>
                        </a:rPr>
                        <a:t>Ø-la-</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800" b="1">
                          <a:latin typeface="DevLys 010"/>
                          <a:ea typeface="Calibri"/>
                          <a:cs typeface="Mangal"/>
                        </a:rPr>
                        <a:t>en </a:t>
                      </a:r>
                      <a:r>
                        <a:rPr lang="en-IN" sz="2800" b="1" err="1">
                          <a:latin typeface="DevLys 010"/>
                          <a:ea typeface="Calibri"/>
                          <a:cs typeface="Mangal"/>
                        </a:rPr>
                        <a:t>dk</a:t>
                      </a:r>
                      <a:r>
                        <a:rPr lang="en-IN" sz="2800" b="1">
                          <a:latin typeface="DevLys 010"/>
                          <a:ea typeface="Calibri"/>
                          <a:cs typeface="Mangal"/>
                        </a:rPr>
                        <a:t> </a:t>
                      </a:r>
                      <a:r>
                        <a:rPr lang="en-IN" sz="2800" b="1" err="1">
                          <a:latin typeface="DevLys 010"/>
                          <a:ea typeface="Calibri"/>
                          <a:cs typeface="Mangal"/>
                        </a:rPr>
                        <a:t>uke</a:t>
                      </a:r>
                      <a:r>
                        <a:rPr lang="en-IN" sz="2800" b="1">
                          <a:latin typeface="DevLys 010"/>
                          <a:ea typeface="Calibri"/>
                          <a:cs typeface="Mangal"/>
                        </a:rPr>
                        <a:t> e; </a:t>
                      </a:r>
                      <a:r>
                        <a:rPr lang="en-IN" sz="2800" b="1" err="1">
                          <a:latin typeface="DevLys 010"/>
                          <a:ea typeface="Calibri"/>
                          <a:cs typeface="Mangal"/>
                        </a:rPr>
                        <a:t>fooj.k</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latin typeface="DevLys 010"/>
                          <a:ea typeface="Calibri"/>
                          <a:cs typeface="Mangal"/>
                        </a:rPr>
                        <a:t>O;; </a:t>
                      </a:r>
                      <a:r>
                        <a:rPr lang="en-IN" sz="2000" b="1" err="1">
                          <a:latin typeface="DevLys 010"/>
                          <a:ea typeface="Calibri"/>
                          <a:cs typeface="Mangal"/>
                        </a:rPr>
                        <a:t>dk</a:t>
                      </a:r>
                      <a:r>
                        <a:rPr lang="en-IN" sz="2000" b="1">
                          <a:latin typeface="DevLys 010"/>
                          <a:ea typeface="Calibri"/>
                          <a:cs typeface="Mangal"/>
                        </a:rPr>
                        <a:t> </a:t>
                      </a:r>
                      <a:r>
                        <a:rPr lang="en-IN" sz="2000" b="1" err="1">
                          <a:latin typeface="DevLys 010"/>
                          <a:ea typeface="Calibri"/>
                          <a:cs typeface="Mangal"/>
                        </a:rPr>
                        <a:t>fooj.k</a:t>
                      </a:r>
                      <a:r>
                        <a:rPr lang="en-IN" sz="2000" b="1">
                          <a:latin typeface="DevLys 010"/>
                          <a:ea typeface="Calibri"/>
                          <a:cs typeface="Mangal"/>
                        </a:rPr>
                        <a:t>              </a:t>
                      </a:r>
                      <a:endParaRPr lang="en-IN" sz="2000" b="1" smtClean="0">
                        <a:latin typeface="DevLys 010"/>
                        <a:ea typeface="Calibri"/>
                        <a:cs typeface="Mangal"/>
                      </a:endParaRPr>
                    </a:p>
                    <a:p>
                      <a:pPr marL="0" marR="0" algn="ctr">
                        <a:lnSpc>
                          <a:spcPct val="100000"/>
                        </a:lnSpc>
                        <a:spcBef>
                          <a:spcPts val="0"/>
                        </a:spcBef>
                        <a:spcAft>
                          <a:spcPts val="0"/>
                        </a:spcAft>
                      </a:pPr>
                      <a:r>
                        <a:rPr lang="en-IN" sz="2000" smtClean="0">
                          <a:latin typeface="DevLys 010"/>
                          <a:ea typeface="Calibri"/>
                          <a:cs typeface="Mangal"/>
                        </a:rPr>
                        <a:t>¼</a:t>
                      </a:r>
                      <a:r>
                        <a:rPr lang="en-IN" sz="2000">
                          <a:latin typeface="DevLys 010"/>
                          <a:ea typeface="Calibri"/>
                          <a:cs typeface="Mangal"/>
                        </a:rPr>
                        <a:t>vkdkj] </a:t>
                      </a:r>
                      <a:r>
                        <a:rPr lang="en-IN" sz="2000" err="1">
                          <a:latin typeface="DevLys 010"/>
                          <a:ea typeface="Calibri"/>
                          <a:cs typeface="Mangal"/>
                        </a:rPr>
                        <a:t>ek</a:t>
                      </a:r>
                      <a:r>
                        <a:rPr lang="en-IN" sz="2000">
                          <a:latin typeface="DevLys 010"/>
                          <a:ea typeface="Calibri"/>
                          <a:cs typeface="Mangal"/>
                        </a:rPr>
                        <a:t>=k] Js.kh ,</a:t>
                      </a:r>
                      <a:r>
                        <a:rPr lang="en-IN" sz="2000" err="1">
                          <a:latin typeface="DevLys 010"/>
                          <a:ea typeface="Calibri"/>
                          <a:cs typeface="Mangal"/>
                        </a:rPr>
                        <a:t>oa</a:t>
                      </a:r>
                      <a:r>
                        <a:rPr lang="en-IN" sz="2000">
                          <a:latin typeface="DevLys 010"/>
                          <a:ea typeface="Calibri"/>
                          <a:cs typeface="Mangal"/>
                        </a:rPr>
                        <a:t> </a:t>
                      </a:r>
                      <a:r>
                        <a:rPr lang="en-IN" sz="2000" err="1">
                          <a:latin typeface="DevLys 010"/>
                          <a:ea typeface="Calibri"/>
                          <a:cs typeface="Mangal"/>
                        </a:rPr>
                        <a:t>vkbZVeksa</a:t>
                      </a:r>
                      <a:r>
                        <a:rPr lang="en-IN" sz="2000">
                          <a:latin typeface="DevLys 010"/>
                          <a:ea typeface="Calibri"/>
                          <a:cs typeface="Mangal"/>
                        </a:rPr>
                        <a:t> </a:t>
                      </a:r>
                      <a:r>
                        <a:rPr lang="en-IN" sz="2000" err="1">
                          <a:latin typeface="DevLys 010"/>
                          <a:ea typeface="Calibri"/>
                          <a:cs typeface="Mangal"/>
                        </a:rPr>
                        <a:t>dk</a:t>
                      </a:r>
                      <a:r>
                        <a:rPr lang="en-IN" sz="2000">
                          <a:latin typeface="DevLys 010"/>
                          <a:ea typeface="Calibri"/>
                          <a:cs typeface="Mangal"/>
                        </a:rPr>
                        <a:t> </a:t>
                      </a:r>
                      <a:r>
                        <a:rPr lang="en-IN" sz="2000" err="1">
                          <a:latin typeface="DevLys 010"/>
                          <a:ea typeface="Calibri"/>
                          <a:cs typeface="Mangal"/>
                        </a:rPr>
                        <a:t>fooj.k</a:t>
                      </a:r>
                      <a:r>
                        <a:rPr lang="en-IN" sz="2000">
                          <a:latin typeface="DevLys 010"/>
                          <a:ea typeface="Calibri"/>
                          <a:cs typeface="Mangal"/>
                        </a:rPr>
                        <a:t> </a:t>
                      </a:r>
                      <a:r>
                        <a:rPr lang="en-IN" sz="2000" err="1">
                          <a:latin typeface="DevLys 010"/>
                          <a:ea typeface="Calibri"/>
                          <a:cs typeface="Mangal"/>
                        </a:rPr>
                        <a:t>Hkh</a:t>
                      </a:r>
                      <a:r>
                        <a:rPr lang="en-IN" sz="2000">
                          <a:latin typeface="DevLys 010"/>
                          <a:ea typeface="Calibri"/>
                          <a:cs typeface="Mangal"/>
                        </a:rPr>
                        <a:t> nsosa½</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800" b="1">
                          <a:latin typeface="DevLys 010"/>
                          <a:ea typeface="Calibri"/>
                          <a:cs typeface="Mangal"/>
                        </a:rPr>
                        <a:t>O;; dh </a:t>
                      </a:r>
                      <a:r>
                        <a:rPr lang="en-IN" sz="2800" b="1" err="1">
                          <a:latin typeface="DevLys 010"/>
                          <a:ea typeface="Calibri"/>
                          <a:cs typeface="Mangal"/>
                        </a:rPr>
                        <a:t>jkf’k</a:t>
                      </a:r>
                      <a:endParaRPr lang="en-US" sz="2800" b="1">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281">
                <a:tc>
                  <a:txBody>
                    <a:bodyPr/>
                    <a:lstStyle/>
                    <a:p>
                      <a:pPr marL="0" marR="0">
                        <a:lnSpc>
                          <a:spcPct val="115000"/>
                        </a:lnSpc>
                        <a:spcBef>
                          <a:spcPts val="0"/>
                        </a:spcBef>
                        <a:spcAft>
                          <a:spcPts val="0"/>
                        </a:spcAft>
                      </a:pPr>
                      <a:r>
                        <a:rPr lang="en-IN" sz="2000">
                          <a:latin typeface="DevLys 010"/>
                          <a:ea typeface="Calibri"/>
                          <a:cs typeface="Mangal"/>
                        </a:rPr>
                        <a:t>1-</a:t>
                      </a:r>
                      <a:endParaRPr lang="en-US" sz="20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800" err="1">
                          <a:latin typeface="DevLys 010"/>
                          <a:ea typeface="Calibri"/>
                          <a:cs typeface="Mangal"/>
                        </a:rPr>
                        <a:t>lkoZtfud</a:t>
                      </a:r>
                      <a:r>
                        <a:rPr lang="en-IN" sz="2800">
                          <a:latin typeface="DevLys 010"/>
                          <a:ea typeface="Calibri"/>
                          <a:cs typeface="Mangal"/>
                        </a:rPr>
                        <a:t> </a:t>
                      </a:r>
                      <a:r>
                        <a:rPr lang="en-IN" sz="2800" err="1">
                          <a:latin typeface="DevLys 010"/>
                          <a:ea typeface="Calibri"/>
                          <a:cs typeface="Mangal"/>
                        </a:rPr>
                        <a:t>jSfy;ksa</a:t>
                      </a:r>
                      <a:r>
                        <a:rPr lang="en-IN" sz="2800">
                          <a:latin typeface="DevLys 010"/>
                          <a:ea typeface="Calibri"/>
                          <a:cs typeface="Mangal"/>
                        </a:rPr>
                        <a:t> o </a:t>
                      </a:r>
                      <a:r>
                        <a:rPr lang="en-IN" sz="2800" err="1">
                          <a:latin typeface="DevLys 010"/>
                          <a:ea typeface="Calibri"/>
                          <a:cs typeface="Mangal"/>
                        </a:rPr>
                        <a:t>lkoZtfud</a:t>
                      </a:r>
                      <a:r>
                        <a:rPr lang="en-IN" sz="2800">
                          <a:latin typeface="DevLys 010"/>
                          <a:ea typeface="Calibri"/>
                          <a:cs typeface="Mangal"/>
                        </a:rPr>
                        <a:t> </a:t>
                      </a:r>
                      <a:r>
                        <a:rPr lang="en-IN" sz="2800" err="1">
                          <a:latin typeface="DevLys 010"/>
                          <a:ea typeface="Calibri"/>
                          <a:cs typeface="Mangal"/>
                        </a:rPr>
                        <a:t>lHkk,a</a:t>
                      </a:r>
                      <a:r>
                        <a:rPr lang="en-IN" sz="2800">
                          <a:latin typeface="DevLys 010"/>
                          <a:ea typeface="Calibri"/>
                          <a:cs typeface="Mangal"/>
                        </a:rPr>
                        <a:t>&amp; </a:t>
                      </a:r>
                      <a:r>
                        <a:rPr lang="en-IN" sz="2800" smtClean="0">
                          <a:latin typeface="DevLys 010"/>
                          <a:ea typeface="Calibri"/>
                          <a:cs typeface="Mangal"/>
                        </a:rPr>
                        <a:t>VsaV</a:t>
                      </a:r>
                      <a:r>
                        <a:rPr lang="en-IN" sz="2800">
                          <a:latin typeface="DevLys 010"/>
                          <a:ea typeface="Calibri"/>
                          <a:cs typeface="Mangal"/>
                        </a:rPr>
                        <a:t>] </a:t>
                      </a:r>
                      <a:r>
                        <a:rPr lang="en-IN" sz="2800" err="1">
                          <a:latin typeface="DevLys 010"/>
                          <a:ea typeface="Calibri"/>
                          <a:cs typeface="Mangal"/>
                        </a:rPr>
                        <a:t>dqflZ;k</a:t>
                      </a:r>
                      <a:r>
                        <a:rPr lang="en-IN" sz="2800">
                          <a:latin typeface="DevLys 010"/>
                          <a:ea typeface="Calibri"/>
                          <a:cs typeface="Mangal"/>
                        </a:rPr>
                        <a:t>] </a:t>
                      </a:r>
                      <a:r>
                        <a:rPr lang="en-IN" sz="2800" err="1">
                          <a:latin typeface="DevLys 010"/>
                          <a:ea typeface="Calibri"/>
                          <a:cs typeface="Mangal"/>
                        </a:rPr>
                        <a:t>eap</a:t>
                      </a:r>
                      <a:r>
                        <a:rPr lang="en-IN" sz="2800">
                          <a:latin typeface="DevLys 010"/>
                          <a:ea typeface="Calibri"/>
                          <a:cs typeface="Mangal"/>
                        </a:rPr>
                        <a:t>] </a:t>
                      </a:r>
                      <a:r>
                        <a:rPr lang="en-IN" sz="2800" err="1">
                          <a:latin typeface="DevLys 010"/>
                          <a:ea typeface="Calibri"/>
                          <a:cs typeface="Mangal"/>
                        </a:rPr>
                        <a:t>ykmMLihdj</a:t>
                      </a:r>
                      <a:r>
                        <a:rPr lang="en-IN" sz="2800">
                          <a:latin typeface="DevLys 010"/>
                          <a:ea typeface="Calibri"/>
                          <a:cs typeface="Mangal"/>
                        </a:rPr>
                        <a:t>] </a:t>
                      </a:r>
                      <a:r>
                        <a:rPr lang="en-IN" sz="2800" err="1">
                          <a:latin typeface="DevLys 010"/>
                          <a:ea typeface="Calibri"/>
                          <a:cs typeface="Mangal"/>
                        </a:rPr>
                        <a:t>ykbV</a:t>
                      </a:r>
                      <a:r>
                        <a:rPr lang="en-IN" sz="2800">
                          <a:latin typeface="DevLys 010"/>
                          <a:ea typeface="Calibri"/>
                          <a:cs typeface="Mangal"/>
                        </a:rPr>
                        <a:t>] </a:t>
                      </a:r>
                      <a:r>
                        <a:rPr lang="en-IN" sz="2800" err="1">
                          <a:latin typeface="DevLys 010"/>
                          <a:ea typeface="Calibri"/>
                          <a:cs typeface="Mangal"/>
                        </a:rPr>
                        <a:t>okgu</a:t>
                      </a:r>
                      <a:r>
                        <a:rPr lang="en-IN" sz="2800">
                          <a:latin typeface="DevLys 010"/>
                          <a:ea typeface="Calibri"/>
                          <a:cs typeface="Mangal"/>
                        </a:rPr>
                        <a:t>] </a:t>
                      </a:r>
                      <a:r>
                        <a:rPr lang="en-IN" sz="2800" err="1">
                          <a:latin typeface="DevLys 010"/>
                          <a:ea typeface="Calibri"/>
                          <a:cs typeface="Mangal"/>
                        </a:rPr>
                        <a:t>is;ty</a:t>
                      </a:r>
                      <a:r>
                        <a:rPr lang="en-IN" sz="2800">
                          <a:latin typeface="DevLys 010"/>
                          <a:ea typeface="Calibri"/>
                          <a:cs typeface="Mangal"/>
                        </a:rPr>
                        <a:t> </a:t>
                      </a:r>
                      <a:r>
                        <a:rPr lang="en-IN" sz="2800" err="1">
                          <a:latin typeface="DevLys 010"/>
                          <a:ea typeface="Calibri"/>
                          <a:cs typeface="Mangal"/>
                        </a:rPr>
                        <a:t>vkfn</a:t>
                      </a:r>
                      <a:r>
                        <a:rPr lang="en-IN" sz="2800">
                          <a:latin typeface="DevLys 010"/>
                          <a:ea typeface="Calibri"/>
                          <a:cs typeface="Mangal"/>
                        </a:rPr>
                        <a:t> </a:t>
                      </a:r>
                      <a:r>
                        <a:rPr lang="en-IN" sz="2800" err="1">
                          <a:latin typeface="DevLys 010"/>
                          <a:ea typeface="Calibri"/>
                          <a:cs typeface="Mangal"/>
                        </a:rPr>
                        <a:t>O;oLFkkvksa</a:t>
                      </a:r>
                      <a:r>
                        <a:rPr lang="en-IN" sz="2800">
                          <a:latin typeface="DevLys 010"/>
                          <a:ea typeface="Calibri"/>
                          <a:cs typeface="Mangal"/>
                        </a:rPr>
                        <a:t> </a:t>
                      </a:r>
                      <a:r>
                        <a:rPr lang="en-IN" sz="2800" err="1">
                          <a:latin typeface="DevLys 010"/>
                          <a:ea typeface="Calibri"/>
                          <a:cs typeface="Mangal"/>
                        </a:rPr>
                        <a:t>dks</a:t>
                      </a:r>
                      <a:r>
                        <a:rPr lang="en-IN" sz="2800">
                          <a:latin typeface="DevLys 010"/>
                          <a:ea typeface="Calibri"/>
                          <a:cs typeface="Mangal"/>
                        </a:rPr>
                        <a:t> '</a:t>
                      </a:r>
                      <a:r>
                        <a:rPr lang="en-IN" sz="2800" err="1">
                          <a:latin typeface="DevLys 010"/>
                          <a:ea typeface="Calibri"/>
                          <a:cs typeface="Mangal"/>
                        </a:rPr>
                        <a:t>kkfey</a:t>
                      </a:r>
                      <a:r>
                        <a:rPr lang="en-IN" sz="2800">
                          <a:latin typeface="DevLys 010"/>
                          <a:ea typeface="Calibri"/>
                          <a:cs typeface="Mangal"/>
                        </a:rPr>
                        <a:t> </a:t>
                      </a:r>
                      <a:r>
                        <a:rPr lang="en-IN" sz="2800" err="1">
                          <a:latin typeface="DevLys 010"/>
                          <a:ea typeface="Calibri"/>
                          <a:cs typeface="Mangal"/>
                        </a:rPr>
                        <a:t>djrs</a:t>
                      </a:r>
                      <a:r>
                        <a:rPr lang="en-IN" sz="2800">
                          <a:latin typeface="DevLys 010"/>
                          <a:ea typeface="Calibri"/>
                          <a:cs typeface="Mangal"/>
                        </a:rPr>
                        <a:t> </a:t>
                      </a:r>
                      <a:r>
                        <a:rPr lang="en-IN" sz="2800" err="1">
                          <a:latin typeface="DevLys 010"/>
                          <a:ea typeface="Calibri"/>
                          <a:cs typeface="Mangal"/>
                        </a:rPr>
                        <a:t>gq</a:t>
                      </a:r>
                      <a:r>
                        <a:rPr lang="en-IN" sz="2800">
                          <a:latin typeface="DevLys 010"/>
                          <a:ea typeface="Calibri"/>
                          <a:cs typeface="Mangal"/>
                        </a:rPr>
                        <a:t>,</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IN" sz="2000">
                        <a:latin typeface="DevLys 010"/>
                        <a:ea typeface="Calibri"/>
                        <a:cs typeface="Mangal"/>
                      </a:endParaRPr>
                    </a:p>
                    <a:p>
                      <a:pPr marL="0" marR="0" algn="ctr">
                        <a:lnSpc>
                          <a:spcPct val="100000"/>
                        </a:lnSpc>
                        <a:spcBef>
                          <a:spcPts val="0"/>
                        </a:spcBef>
                        <a:spcAft>
                          <a:spcPts val="0"/>
                        </a:spcAft>
                      </a:pPr>
                      <a:r>
                        <a:rPr lang="en-IN" sz="2000">
                          <a:latin typeface="DevLys 010"/>
                          <a:ea typeface="Calibri"/>
                          <a:cs typeface="Mangal"/>
                        </a:rPr>
                        <a:t>0</a:t>
                      </a:r>
                      <a:endParaRPr lang="en-US" sz="20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IN" sz="2000">
                        <a:latin typeface="DevLys 010"/>
                        <a:ea typeface="Calibri"/>
                        <a:cs typeface="Mangal"/>
                      </a:endParaRPr>
                    </a:p>
                    <a:p>
                      <a:pPr marL="0" marR="0" algn="ctr">
                        <a:lnSpc>
                          <a:spcPct val="100000"/>
                        </a:lnSpc>
                        <a:spcBef>
                          <a:spcPts val="0"/>
                        </a:spcBef>
                        <a:spcAft>
                          <a:spcPts val="0"/>
                        </a:spcAft>
                      </a:pPr>
                      <a:r>
                        <a:rPr lang="en-IN" sz="2000">
                          <a:latin typeface="DevLys 010"/>
                          <a:ea typeface="Calibri"/>
                          <a:cs typeface="Mangal"/>
                        </a:rPr>
                        <a:t>0</a:t>
                      </a:r>
                      <a:endParaRPr lang="en-US" sz="20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9672">
                <a:tc>
                  <a:txBody>
                    <a:bodyPr/>
                    <a:lstStyle/>
                    <a:p>
                      <a:pPr marL="0" marR="0">
                        <a:lnSpc>
                          <a:spcPct val="115000"/>
                        </a:lnSpc>
                        <a:spcBef>
                          <a:spcPts val="0"/>
                        </a:spcBef>
                        <a:spcAft>
                          <a:spcPts val="0"/>
                        </a:spcAft>
                      </a:pPr>
                      <a:r>
                        <a:rPr lang="en-IN" sz="1800">
                          <a:latin typeface="DevLys 010"/>
                          <a:ea typeface="Calibri"/>
                          <a:cs typeface="Mangal"/>
                        </a:rPr>
                        <a:t>2-</a:t>
                      </a: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400" err="1">
                          <a:latin typeface="DevLys 010"/>
                          <a:ea typeface="Calibri"/>
                          <a:cs typeface="Mangal"/>
                        </a:rPr>
                        <a:t>foKkiuksa</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 %&amp;</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err="1" smtClean="0">
                          <a:latin typeface="Arial Narrow" pitchFamily="34" charset="0"/>
                          <a:ea typeface="Calibri"/>
                          <a:cs typeface="Mangal"/>
                        </a:rPr>
                        <a:t>i</a:t>
                      </a:r>
                      <a:r>
                        <a:rPr lang="en-IN" sz="2400" smtClean="0">
                          <a:latin typeface="Arial Narrow" pitchFamily="34" charset="0"/>
                          <a:ea typeface="Calibri"/>
                          <a:cs typeface="Mangal"/>
                        </a:rPr>
                        <a:t>. </a:t>
                      </a:r>
                      <a:r>
                        <a:rPr lang="en-IN" sz="2400" err="1" smtClean="0">
                          <a:latin typeface="DevLys 010"/>
                          <a:ea typeface="Calibri"/>
                          <a:cs typeface="Mangal"/>
                        </a:rPr>
                        <a:t>gksfMZaXl</a:t>
                      </a:r>
                      <a:r>
                        <a:rPr lang="en-IN" sz="2400" smtClean="0">
                          <a:latin typeface="DevLys 010"/>
                          <a:ea typeface="Calibri"/>
                          <a:cs typeface="Mangal"/>
                        </a:rPr>
                        <a:t> </a:t>
                      </a:r>
                      <a:r>
                        <a:rPr lang="en-IN" sz="2400" err="1">
                          <a:latin typeface="DevLys 010"/>
                          <a:ea typeface="Calibri"/>
                          <a:cs typeface="Mangal"/>
                        </a:rPr>
                        <a:t>ij</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 </a:t>
                      </a:r>
                      <a:r>
                        <a:rPr lang="en-IN" sz="2400" err="1" smtClean="0">
                          <a:latin typeface="DevLys 010"/>
                          <a:ea typeface="Calibri"/>
                          <a:cs typeface="Mangal"/>
                        </a:rPr>
                        <a:t>iksLVj@cSulZ</a:t>
                      </a:r>
                      <a:r>
                        <a:rPr lang="en-IN" sz="2400">
                          <a:latin typeface="DevLys 010"/>
                          <a:ea typeface="Calibri"/>
                          <a:cs typeface="Mangal"/>
                        </a:rPr>
                        <a:t>@&gt;</a:t>
                      </a:r>
                      <a:r>
                        <a:rPr lang="en-IN" sz="2400" err="1">
                          <a:latin typeface="DevLys 010"/>
                          <a:ea typeface="Calibri"/>
                          <a:cs typeface="Mangal"/>
                        </a:rPr>
                        <a:t>afM;ksa</a:t>
                      </a:r>
                      <a:r>
                        <a:rPr lang="en-IN" sz="2400">
                          <a:latin typeface="DevLys 010"/>
                          <a:ea typeface="Calibri"/>
                          <a:cs typeface="Mangal"/>
                        </a:rPr>
                        <a:t> </a:t>
                      </a:r>
                      <a:r>
                        <a:rPr lang="en-IN" sz="2400" err="1">
                          <a:latin typeface="DevLys 010"/>
                          <a:ea typeface="Calibri"/>
                          <a:cs typeface="Mangal"/>
                        </a:rPr>
                        <a:t>vkfn</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iii. </a:t>
                      </a:r>
                      <a:r>
                        <a:rPr lang="en-IN" sz="2400" err="1" smtClean="0">
                          <a:latin typeface="DevLys 010"/>
                          <a:ea typeface="Calibri"/>
                          <a:cs typeface="Mangal"/>
                        </a:rPr>
                        <a:t>lekpkj</a:t>
                      </a:r>
                      <a:r>
                        <a:rPr lang="en-IN" sz="2400" smtClean="0">
                          <a:latin typeface="DevLys 010"/>
                          <a:ea typeface="Calibri"/>
                          <a:cs typeface="Mangal"/>
                        </a:rPr>
                        <a:t> </a:t>
                      </a:r>
                      <a:r>
                        <a:rPr lang="en-IN" sz="2400" err="1">
                          <a:latin typeface="DevLys 010"/>
                          <a:ea typeface="Calibri"/>
                          <a:cs typeface="Mangal"/>
                        </a:rPr>
                        <a:t>i</a:t>
                      </a:r>
                      <a:r>
                        <a:rPr lang="en-IN" sz="2400">
                          <a:latin typeface="DevLys 010"/>
                          <a:ea typeface="Calibri"/>
                          <a:cs typeface="Mangal"/>
                        </a:rPr>
                        <a:t>=</a:t>
                      </a:r>
                      <a:r>
                        <a:rPr lang="en-IN" sz="2400" err="1">
                          <a:latin typeface="DevLys 010"/>
                          <a:ea typeface="Calibri"/>
                          <a:cs typeface="Mangal"/>
                        </a:rPr>
                        <a:t>ksa</a:t>
                      </a:r>
                      <a:r>
                        <a:rPr lang="en-IN" sz="2400">
                          <a:latin typeface="DevLys 010"/>
                          <a:ea typeface="Calibri"/>
                          <a:cs typeface="Mangal"/>
                        </a:rPr>
                        <a:t> </a:t>
                      </a:r>
                      <a:r>
                        <a:rPr lang="en-IN" sz="2400" err="1">
                          <a:latin typeface="DevLys 010"/>
                          <a:ea typeface="Calibri"/>
                          <a:cs typeface="Mangal"/>
                        </a:rPr>
                        <a:t>ds</a:t>
                      </a:r>
                      <a:r>
                        <a:rPr lang="en-IN" sz="2400">
                          <a:latin typeface="DevLys 010"/>
                          <a:ea typeface="Calibri"/>
                          <a:cs typeface="Mangal"/>
                        </a:rPr>
                        <a:t> </a:t>
                      </a:r>
                      <a:r>
                        <a:rPr lang="en-IN" sz="2400" err="1">
                          <a:latin typeface="DevLys 010"/>
                          <a:ea typeface="Calibri"/>
                          <a:cs typeface="Mangal"/>
                        </a:rPr>
                        <a:t>ek</a:t>
                      </a:r>
                      <a:r>
                        <a:rPr lang="en-IN" sz="2400">
                          <a:latin typeface="DevLys 010"/>
                          <a:ea typeface="Calibri"/>
                          <a:cs typeface="Mangal"/>
                        </a:rPr>
                        <a:t>/;e </a:t>
                      </a:r>
                      <a:r>
                        <a:rPr lang="en-IN" sz="2400" err="1">
                          <a:latin typeface="DevLys 010"/>
                          <a:ea typeface="Calibri"/>
                          <a:cs typeface="Mangal"/>
                        </a:rPr>
                        <a:t>ls</a:t>
                      </a:r>
                      <a:r>
                        <a:rPr lang="en-IN" sz="2400">
                          <a:latin typeface="DevLys 010"/>
                          <a:ea typeface="Calibri"/>
                          <a:cs typeface="Mangal"/>
                        </a:rPr>
                        <a:t> </a:t>
                      </a:r>
                      <a:r>
                        <a:rPr lang="en-IN" sz="2400" err="1">
                          <a:latin typeface="DevLys 010"/>
                          <a:ea typeface="Calibri"/>
                          <a:cs typeface="Mangal"/>
                        </a:rPr>
                        <a:t>fn;s</a:t>
                      </a:r>
                      <a:r>
                        <a:rPr lang="en-IN" sz="2400">
                          <a:latin typeface="DevLys 010"/>
                          <a:ea typeface="Calibri"/>
                          <a:cs typeface="Mangal"/>
                        </a:rPr>
                        <a:t> </a:t>
                      </a:r>
                      <a:r>
                        <a:rPr lang="en-IN" sz="2400" err="1">
                          <a:latin typeface="DevLys 010"/>
                          <a:ea typeface="Calibri"/>
                          <a:cs typeface="Mangal"/>
                        </a:rPr>
                        <a:t>x;s</a:t>
                      </a:r>
                      <a:r>
                        <a:rPr lang="en-IN" sz="2400">
                          <a:latin typeface="DevLys 010"/>
                          <a:ea typeface="Calibri"/>
                          <a:cs typeface="Mangal"/>
                        </a:rPr>
                        <a:t> </a:t>
                      </a:r>
                      <a:r>
                        <a:rPr lang="en-IN" sz="2400" err="1">
                          <a:latin typeface="DevLys 010"/>
                          <a:ea typeface="Calibri"/>
                          <a:cs typeface="Mangal"/>
                        </a:rPr>
                        <a:t>foKkiuksa</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iv. </a:t>
                      </a:r>
                      <a:r>
                        <a:rPr lang="en-IN" sz="2400" err="1" smtClean="0">
                          <a:latin typeface="DevLys 010"/>
                          <a:ea typeface="Calibri"/>
                          <a:cs typeface="Mangal"/>
                        </a:rPr>
                        <a:t>bysDVªksfud</a:t>
                      </a:r>
                      <a:r>
                        <a:rPr lang="en-IN" sz="2400" smtClean="0">
                          <a:latin typeface="DevLys 010"/>
                          <a:ea typeface="Calibri"/>
                          <a:cs typeface="Mangal"/>
                        </a:rPr>
                        <a:t> </a:t>
                      </a:r>
                      <a:r>
                        <a:rPr lang="en-IN" sz="2400" err="1">
                          <a:latin typeface="DevLys 010"/>
                          <a:ea typeface="Calibri"/>
                          <a:cs typeface="Mangal"/>
                        </a:rPr>
                        <a:t>ek</a:t>
                      </a:r>
                      <a:r>
                        <a:rPr lang="en-IN" sz="2400">
                          <a:latin typeface="DevLys 010"/>
                          <a:ea typeface="Calibri"/>
                          <a:cs typeface="Mangal"/>
                        </a:rPr>
                        <a:t>/;e </a:t>
                      </a:r>
                      <a:r>
                        <a:rPr lang="en-IN" sz="2400" err="1">
                          <a:latin typeface="DevLys 010"/>
                          <a:ea typeface="Calibri"/>
                          <a:cs typeface="Mangal"/>
                        </a:rPr>
                        <a:t>ls</a:t>
                      </a:r>
                      <a:r>
                        <a:rPr lang="en-IN" sz="2400">
                          <a:latin typeface="DevLys 010"/>
                          <a:ea typeface="Calibri"/>
                          <a:cs typeface="Mangal"/>
                        </a:rPr>
                        <a:t> </a:t>
                      </a:r>
                      <a:r>
                        <a:rPr lang="en-IN" sz="2400" err="1">
                          <a:latin typeface="DevLys 010"/>
                          <a:ea typeface="Calibri"/>
                          <a:cs typeface="Mangal"/>
                        </a:rPr>
                        <a:t>fn;s</a:t>
                      </a:r>
                      <a:r>
                        <a:rPr lang="en-IN" sz="2400">
                          <a:latin typeface="DevLys 010"/>
                          <a:ea typeface="Calibri"/>
                          <a:cs typeface="Mangal"/>
                        </a:rPr>
                        <a:t> </a:t>
                      </a:r>
                      <a:r>
                        <a:rPr lang="en-IN" sz="2400" err="1">
                          <a:latin typeface="DevLys 010"/>
                          <a:ea typeface="Calibri"/>
                          <a:cs typeface="Mangal"/>
                        </a:rPr>
                        <a:t>x;s</a:t>
                      </a:r>
                      <a:r>
                        <a:rPr lang="en-IN" sz="2400">
                          <a:latin typeface="DevLys 010"/>
                          <a:ea typeface="Calibri"/>
                          <a:cs typeface="Mangal"/>
                        </a:rPr>
                        <a:t> </a:t>
                      </a:r>
                      <a:r>
                        <a:rPr lang="en-IN" sz="2400" err="1" smtClean="0">
                          <a:latin typeface="DevLys 010"/>
                          <a:ea typeface="Calibri"/>
                          <a:cs typeface="Mangal"/>
                        </a:rPr>
                        <a:t>foKkiu</a:t>
                      </a:r>
                      <a:r>
                        <a:rPr lang="en-IN" sz="2400" smtClean="0">
                          <a:latin typeface="DevLys 010"/>
                          <a:ea typeface="Calibri"/>
                          <a:cs typeface="Mangal"/>
                        </a:rPr>
                        <a:t> ¼</a:t>
                      </a:r>
                      <a:r>
                        <a:rPr lang="en-IN" sz="2400">
                          <a:latin typeface="DevLys 010"/>
                          <a:ea typeface="Calibri"/>
                          <a:cs typeface="Mangal"/>
                        </a:rPr>
                        <a:t>lks’ky </a:t>
                      </a:r>
                      <a:r>
                        <a:rPr lang="en-IN" sz="2400" err="1">
                          <a:latin typeface="DevLys 010"/>
                          <a:ea typeface="Calibri"/>
                          <a:cs typeface="Mangal"/>
                        </a:rPr>
                        <a:t>ehfM;k</a:t>
                      </a:r>
                      <a:r>
                        <a:rPr lang="en-IN" sz="2400">
                          <a:latin typeface="DevLys 010"/>
                          <a:ea typeface="Calibri"/>
                          <a:cs typeface="Mangal"/>
                        </a:rPr>
                        <a:t> lfgr½</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v. </a:t>
                      </a:r>
                      <a:r>
                        <a:rPr lang="en-IN" sz="2400" err="1" smtClean="0">
                          <a:latin typeface="DevLys 010"/>
                          <a:ea typeface="Calibri"/>
                          <a:cs typeface="Mangal"/>
                        </a:rPr>
                        <a:t>isM</a:t>
                      </a:r>
                      <a:r>
                        <a:rPr lang="en-IN" sz="2400" smtClean="0">
                          <a:latin typeface="DevLys 010"/>
                          <a:ea typeface="Calibri"/>
                          <a:cs typeface="Mangal"/>
                        </a:rPr>
                        <a:t> </a:t>
                      </a:r>
                      <a:r>
                        <a:rPr lang="en-IN" sz="2400" err="1">
                          <a:latin typeface="DevLys 010"/>
                          <a:ea typeface="Calibri"/>
                          <a:cs typeface="Mangal"/>
                        </a:rPr>
                        <a:t>U;wt</a:t>
                      </a:r>
                      <a:r>
                        <a:rPr lang="en-IN" sz="2400">
                          <a:latin typeface="DevLys 010"/>
                          <a:ea typeface="Calibri"/>
                          <a:cs typeface="Mangal"/>
                        </a:rPr>
                        <a:t> </a:t>
                      </a:r>
                      <a:endParaRPr lang="en-US" sz="24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0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20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0" y="4462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lvl="0" indent="-571500" algn="ctr">
              <a:defRPr/>
            </a:pPr>
            <a:r>
              <a:rPr lang="en-US" sz="4000" smtClean="0">
                <a:solidFill>
                  <a:srgbClr val="FFC000"/>
                </a:solidFill>
                <a:latin typeface="DevLys 010" pitchFamily="2" charset="0"/>
                <a:ea typeface="Calibri" pitchFamily="34" charset="0"/>
                <a:cs typeface="Mangal" pitchFamily="18" charset="0"/>
              </a:rPr>
              <a:t>jktuSfrd nyksa ds }kjk fd;s x;s O;;ksa dk fooj.k</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104</a:t>
            </a:fld>
            <a:endParaRPr lang="en-US"/>
          </a:p>
        </p:txBody>
      </p:sp>
    </p:spTree>
  </p:cSld>
  <p:clrMapOvr>
    <a:masterClrMapping/>
  </p:clrMapOvr>
  <p:transition>
    <p:circl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5536" y="476672"/>
          <a:ext cx="8568952" cy="6217920"/>
        </p:xfrm>
        <a:graphic>
          <a:graphicData uri="http://schemas.openxmlformats.org/drawingml/2006/table">
            <a:tbl>
              <a:tblPr/>
              <a:tblGrid>
                <a:gridCol w="456167"/>
                <a:gridCol w="5448489"/>
                <a:gridCol w="1800200"/>
                <a:gridCol w="864096"/>
              </a:tblGrid>
              <a:tr h="360040">
                <a:tc gridSpan="4">
                  <a:txBody>
                    <a:bodyPr/>
                    <a:lstStyle/>
                    <a:p>
                      <a:pPr marL="0" marR="0">
                        <a:lnSpc>
                          <a:spcPct val="100000"/>
                        </a:lnSpc>
                        <a:spcBef>
                          <a:spcPts val="0"/>
                        </a:spcBef>
                        <a:spcAft>
                          <a:spcPts val="0"/>
                        </a:spcAft>
                      </a:pPr>
                      <a:r>
                        <a:rPr lang="en-IN" sz="2000" b="1" err="1">
                          <a:latin typeface="DevLys 010"/>
                          <a:ea typeface="Calibri"/>
                          <a:cs typeface="Mangal"/>
                        </a:rPr>
                        <a:t>jktuSfrd</a:t>
                      </a:r>
                      <a:r>
                        <a:rPr lang="en-IN" sz="2000" b="1">
                          <a:latin typeface="DevLys 010"/>
                          <a:ea typeface="Calibri"/>
                          <a:cs typeface="Mangal"/>
                        </a:rPr>
                        <a:t> </a:t>
                      </a:r>
                      <a:r>
                        <a:rPr lang="en-IN" sz="2000" b="1" err="1">
                          <a:latin typeface="DevLys 010"/>
                          <a:ea typeface="Calibri"/>
                          <a:cs typeface="Mangal"/>
                        </a:rPr>
                        <a:t>ny</a:t>
                      </a:r>
                      <a:r>
                        <a:rPr lang="en-IN" sz="2000" b="1">
                          <a:latin typeface="DevLys 010"/>
                          <a:ea typeface="Calibri"/>
                          <a:cs typeface="Mangal"/>
                        </a:rPr>
                        <a:t> </a:t>
                      </a:r>
                      <a:r>
                        <a:rPr lang="en-IN" sz="2000" b="1" err="1">
                          <a:latin typeface="DevLys 010"/>
                          <a:ea typeface="Calibri"/>
                          <a:cs typeface="Mangal"/>
                        </a:rPr>
                        <a:t>dk</a:t>
                      </a:r>
                      <a:r>
                        <a:rPr lang="en-IN" sz="2000" b="1">
                          <a:latin typeface="DevLys 010"/>
                          <a:ea typeface="Calibri"/>
                          <a:cs typeface="Mangal"/>
                        </a:rPr>
                        <a:t> </a:t>
                      </a:r>
                      <a:r>
                        <a:rPr lang="en-IN" sz="2000" b="1" err="1">
                          <a:latin typeface="DevLys 010"/>
                          <a:ea typeface="Calibri"/>
                          <a:cs typeface="Mangal"/>
                        </a:rPr>
                        <a:t>uke</a:t>
                      </a:r>
                      <a:r>
                        <a:rPr lang="en-IN" sz="2000" b="1">
                          <a:latin typeface="DevLys 010"/>
                          <a:ea typeface="Calibri"/>
                          <a:cs typeface="Mangal"/>
                        </a:rPr>
                        <a:t> </a:t>
                      </a:r>
                      <a:r>
                        <a:rPr lang="en-IN" sz="2000" b="1" smtClean="0">
                          <a:latin typeface="DevLys 010"/>
                          <a:ea typeface="Calibri"/>
                          <a:cs typeface="Mangal"/>
                        </a:rPr>
                        <a:t>%</a:t>
                      </a:r>
                      <a:endParaRPr lang="en-US" sz="2000">
                        <a:latin typeface="Calibri"/>
                        <a:ea typeface="Calibri"/>
                        <a:cs typeface="Mangal"/>
                      </a:endParaRPr>
                    </a:p>
                    <a:p>
                      <a:pPr marL="0" marR="0">
                        <a:lnSpc>
                          <a:spcPct val="100000"/>
                        </a:lnSpc>
                        <a:spcBef>
                          <a:spcPts val="0"/>
                        </a:spcBef>
                        <a:spcAft>
                          <a:spcPts val="0"/>
                        </a:spcAft>
                      </a:pPr>
                      <a:r>
                        <a:rPr lang="en-IN" sz="2000" b="1" err="1">
                          <a:latin typeface="DevLys 010"/>
                          <a:ea typeface="Calibri"/>
                          <a:cs typeface="Mangal"/>
                        </a:rPr>
                        <a:t>fnukad</a:t>
                      </a:r>
                      <a:r>
                        <a:rPr lang="en-IN" sz="2000" b="1">
                          <a:latin typeface="DevLys 010"/>
                          <a:ea typeface="Calibri"/>
                          <a:cs typeface="Mangal"/>
                        </a:rPr>
                        <a:t> % </a:t>
                      </a:r>
                      <a:endParaRPr lang="en-US" sz="2000">
                        <a:latin typeface="Calibri"/>
                        <a:ea typeface="Calibri"/>
                        <a:cs typeface="Mangal"/>
                      </a:endParaRPr>
                    </a:p>
                  </a:txBody>
                  <a:tcPr marL="32062" marR="3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05059">
                <a:tc>
                  <a:txBody>
                    <a:bodyPr/>
                    <a:lstStyle/>
                    <a:p>
                      <a:pPr marL="0" marR="0" algn="ctr">
                        <a:lnSpc>
                          <a:spcPct val="115000"/>
                        </a:lnSpc>
                        <a:spcBef>
                          <a:spcPts val="0"/>
                        </a:spcBef>
                        <a:spcAft>
                          <a:spcPts val="0"/>
                        </a:spcAft>
                      </a:pPr>
                      <a:r>
                        <a:rPr lang="en-IN" sz="2800" b="1">
                          <a:latin typeface="DevLys 010"/>
                          <a:ea typeface="Calibri"/>
                          <a:cs typeface="Mangal"/>
                        </a:rPr>
                        <a:t>Ø-la-</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800" b="1">
                          <a:latin typeface="DevLys 010"/>
                          <a:ea typeface="Calibri"/>
                          <a:cs typeface="Mangal"/>
                        </a:rPr>
                        <a:t>en </a:t>
                      </a:r>
                      <a:r>
                        <a:rPr lang="en-IN" sz="2800" b="1" err="1">
                          <a:latin typeface="DevLys 010"/>
                          <a:ea typeface="Calibri"/>
                          <a:cs typeface="Mangal"/>
                        </a:rPr>
                        <a:t>dk</a:t>
                      </a:r>
                      <a:r>
                        <a:rPr lang="en-IN" sz="2800" b="1">
                          <a:latin typeface="DevLys 010"/>
                          <a:ea typeface="Calibri"/>
                          <a:cs typeface="Mangal"/>
                        </a:rPr>
                        <a:t> </a:t>
                      </a:r>
                      <a:r>
                        <a:rPr lang="en-IN" sz="2800" b="1" err="1">
                          <a:latin typeface="DevLys 010"/>
                          <a:ea typeface="Calibri"/>
                          <a:cs typeface="Mangal"/>
                        </a:rPr>
                        <a:t>uke</a:t>
                      </a:r>
                      <a:r>
                        <a:rPr lang="en-IN" sz="2800" b="1">
                          <a:latin typeface="DevLys 010"/>
                          <a:ea typeface="Calibri"/>
                          <a:cs typeface="Mangal"/>
                        </a:rPr>
                        <a:t> e; </a:t>
                      </a:r>
                      <a:r>
                        <a:rPr lang="en-IN" sz="2800" b="1" err="1">
                          <a:latin typeface="DevLys 010"/>
                          <a:ea typeface="Calibri"/>
                          <a:cs typeface="Mangal"/>
                        </a:rPr>
                        <a:t>fooj.k</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latin typeface="DevLys 010"/>
                          <a:ea typeface="Calibri"/>
                          <a:cs typeface="Mangal"/>
                        </a:rPr>
                        <a:t>O;; </a:t>
                      </a:r>
                      <a:r>
                        <a:rPr lang="en-IN" sz="2000" b="1" err="1">
                          <a:latin typeface="DevLys 010"/>
                          <a:ea typeface="Calibri"/>
                          <a:cs typeface="Mangal"/>
                        </a:rPr>
                        <a:t>dk</a:t>
                      </a:r>
                      <a:r>
                        <a:rPr lang="en-IN" sz="2000" b="1">
                          <a:latin typeface="DevLys 010"/>
                          <a:ea typeface="Calibri"/>
                          <a:cs typeface="Mangal"/>
                        </a:rPr>
                        <a:t> </a:t>
                      </a:r>
                      <a:r>
                        <a:rPr lang="en-IN" sz="2000" b="1" err="1">
                          <a:latin typeface="DevLys 010"/>
                          <a:ea typeface="Calibri"/>
                          <a:cs typeface="Mangal"/>
                        </a:rPr>
                        <a:t>fooj.k</a:t>
                      </a:r>
                      <a:r>
                        <a:rPr lang="en-IN" sz="2000" b="1">
                          <a:latin typeface="DevLys 010"/>
                          <a:ea typeface="Calibri"/>
                          <a:cs typeface="Mangal"/>
                        </a:rPr>
                        <a:t>              </a:t>
                      </a:r>
                      <a:endParaRPr lang="en-IN" sz="2000" b="1" smtClean="0">
                        <a:latin typeface="DevLys 010"/>
                        <a:ea typeface="Calibri"/>
                        <a:cs typeface="Mangal"/>
                      </a:endParaRPr>
                    </a:p>
                    <a:p>
                      <a:pPr marL="0" marR="0" algn="ctr">
                        <a:lnSpc>
                          <a:spcPct val="100000"/>
                        </a:lnSpc>
                        <a:spcBef>
                          <a:spcPts val="0"/>
                        </a:spcBef>
                        <a:spcAft>
                          <a:spcPts val="0"/>
                        </a:spcAft>
                      </a:pPr>
                      <a:r>
                        <a:rPr lang="en-IN" sz="2000" smtClean="0">
                          <a:latin typeface="DevLys 010"/>
                          <a:ea typeface="Calibri"/>
                          <a:cs typeface="Mangal"/>
                        </a:rPr>
                        <a:t>¼</a:t>
                      </a:r>
                      <a:r>
                        <a:rPr lang="en-IN" sz="2000">
                          <a:latin typeface="DevLys 010"/>
                          <a:ea typeface="Calibri"/>
                          <a:cs typeface="Mangal"/>
                        </a:rPr>
                        <a:t>vkdkj] </a:t>
                      </a:r>
                      <a:r>
                        <a:rPr lang="en-IN" sz="2000" err="1">
                          <a:latin typeface="DevLys 010"/>
                          <a:ea typeface="Calibri"/>
                          <a:cs typeface="Mangal"/>
                        </a:rPr>
                        <a:t>ek</a:t>
                      </a:r>
                      <a:r>
                        <a:rPr lang="en-IN" sz="2000">
                          <a:latin typeface="DevLys 010"/>
                          <a:ea typeface="Calibri"/>
                          <a:cs typeface="Mangal"/>
                        </a:rPr>
                        <a:t>=k] Js.kh ,</a:t>
                      </a:r>
                      <a:r>
                        <a:rPr lang="en-IN" sz="2000" err="1">
                          <a:latin typeface="DevLys 010"/>
                          <a:ea typeface="Calibri"/>
                          <a:cs typeface="Mangal"/>
                        </a:rPr>
                        <a:t>oa</a:t>
                      </a:r>
                      <a:r>
                        <a:rPr lang="en-IN" sz="2000">
                          <a:latin typeface="DevLys 010"/>
                          <a:ea typeface="Calibri"/>
                          <a:cs typeface="Mangal"/>
                        </a:rPr>
                        <a:t> </a:t>
                      </a:r>
                      <a:r>
                        <a:rPr lang="en-IN" sz="2000" err="1">
                          <a:latin typeface="DevLys 010"/>
                          <a:ea typeface="Calibri"/>
                          <a:cs typeface="Mangal"/>
                        </a:rPr>
                        <a:t>vkbZVeksa</a:t>
                      </a:r>
                      <a:r>
                        <a:rPr lang="en-IN" sz="2000">
                          <a:latin typeface="DevLys 010"/>
                          <a:ea typeface="Calibri"/>
                          <a:cs typeface="Mangal"/>
                        </a:rPr>
                        <a:t> </a:t>
                      </a:r>
                      <a:r>
                        <a:rPr lang="en-IN" sz="2000" err="1">
                          <a:latin typeface="DevLys 010"/>
                          <a:ea typeface="Calibri"/>
                          <a:cs typeface="Mangal"/>
                        </a:rPr>
                        <a:t>dk</a:t>
                      </a:r>
                      <a:r>
                        <a:rPr lang="en-IN" sz="2000">
                          <a:latin typeface="DevLys 010"/>
                          <a:ea typeface="Calibri"/>
                          <a:cs typeface="Mangal"/>
                        </a:rPr>
                        <a:t> </a:t>
                      </a:r>
                      <a:r>
                        <a:rPr lang="en-IN" sz="2000" err="1">
                          <a:latin typeface="DevLys 010"/>
                          <a:ea typeface="Calibri"/>
                          <a:cs typeface="Mangal"/>
                        </a:rPr>
                        <a:t>fooj.k</a:t>
                      </a:r>
                      <a:r>
                        <a:rPr lang="en-IN" sz="2000">
                          <a:latin typeface="DevLys 010"/>
                          <a:ea typeface="Calibri"/>
                          <a:cs typeface="Mangal"/>
                        </a:rPr>
                        <a:t> </a:t>
                      </a:r>
                      <a:r>
                        <a:rPr lang="en-IN" sz="2000" err="1">
                          <a:latin typeface="DevLys 010"/>
                          <a:ea typeface="Calibri"/>
                          <a:cs typeface="Mangal"/>
                        </a:rPr>
                        <a:t>Hkh</a:t>
                      </a:r>
                      <a:r>
                        <a:rPr lang="en-IN" sz="2000">
                          <a:latin typeface="DevLys 010"/>
                          <a:ea typeface="Calibri"/>
                          <a:cs typeface="Mangal"/>
                        </a:rPr>
                        <a:t> nsosa½</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800" b="1">
                          <a:latin typeface="DevLys 010"/>
                          <a:ea typeface="Calibri"/>
                          <a:cs typeface="Mangal"/>
                        </a:rPr>
                        <a:t>O;; dh </a:t>
                      </a:r>
                      <a:r>
                        <a:rPr lang="en-IN" sz="2800" b="1" err="1">
                          <a:latin typeface="DevLys 010"/>
                          <a:ea typeface="Calibri"/>
                          <a:cs typeface="Mangal"/>
                        </a:rPr>
                        <a:t>jkf’k</a:t>
                      </a:r>
                      <a:endParaRPr lang="en-US" sz="2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128">
                <a:tc>
                  <a:txBody>
                    <a:bodyPr/>
                    <a:lstStyle/>
                    <a:p>
                      <a:pPr marL="0" marR="0">
                        <a:lnSpc>
                          <a:spcPct val="115000"/>
                        </a:lnSpc>
                        <a:spcBef>
                          <a:spcPts val="0"/>
                        </a:spcBef>
                        <a:spcAft>
                          <a:spcPts val="0"/>
                        </a:spcAft>
                      </a:pPr>
                      <a:r>
                        <a:rPr lang="en-IN" sz="1800">
                          <a:latin typeface="DevLys 010"/>
                          <a:ea typeface="Calibri"/>
                          <a:cs typeface="Mangal"/>
                        </a:rPr>
                        <a:t>3-</a:t>
                      </a: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400" err="1">
                          <a:latin typeface="DevLys 010"/>
                          <a:ea typeface="Calibri"/>
                          <a:cs typeface="Mangal"/>
                        </a:rPr>
                        <a:t>LVkj</a:t>
                      </a:r>
                      <a:r>
                        <a:rPr lang="en-IN" sz="2400">
                          <a:latin typeface="DevLys 010"/>
                          <a:ea typeface="Calibri"/>
                          <a:cs typeface="Mangal"/>
                        </a:rPr>
                        <a:t> </a:t>
                      </a:r>
                      <a:r>
                        <a:rPr lang="en-IN" sz="2400" err="1">
                          <a:latin typeface="DevLys 010"/>
                          <a:ea typeface="Calibri"/>
                          <a:cs typeface="Mangal"/>
                        </a:rPr>
                        <a:t>izpkjdksa</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 ¼ e; </a:t>
                      </a:r>
                      <a:r>
                        <a:rPr lang="en-IN" sz="2400" err="1">
                          <a:latin typeface="DevLys 010"/>
                          <a:ea typeface="Calibri"/>
                          <a:cs typeface="Mangal"/>
                        </a:rPr>
                        <a:t>uke</a:t>
                      </a:r>
                      <a:r>
                        <a:rPr lang="en-IN" sz="2400">
                          <a:latin typeface="DevLys 010"/>
                          <a:ea typeface="Calibri"/>
                          <a:cs typeface="Mangal"/>
                        </a:rPr>
                        <a:t> ½</a:t>
                      </a:r>
                      <a:endParaRPr lang="en-US" sz="2400">
                        <a:latin typeface="Calibri"/>
                        <a:ea typeface="Calibri"/>
                        <a:cs typeface="Mangal"/>
                      </a:endParaRPr>
                    </a:p>
                    <a:p>
                      <a:pPr marL="342900" marR="0" lvl="0" indent="-342900">
                        <a:lnSpc>
                          <a:spcPct val="100000"/>
                        </a:lnSpc>
                        <a:spcBef>
                          <a:spcPts val="0"/>
                        </a:spcBef>
                        <a:spcAft>
                          <a:spcPts val="0"/>
                        </a:spcAft>
                        <a:buFont typeface="+mj-lt"/>
                        <a:buNone/>
                      </a:pPr>
                      <a:r>
                        <a:rPr lang="en-IN" sz="2400" err="1" smtClean="0">
                          <a:latin typeface="Arial Narrow" pitchFamily="34" charset="0"/>
                          <a:ea typeface="Calibri"/>
                          <a:cs typeface="Mangal"/>
                        </a:rPr>
                        <a:t>i</a:t>
                      </a:r>
                      <a:r>
                        <a:rPr lang="en-IN" sz="2400" smtClean="0">
                          <a:latin typeface="Arial Narrow" pitchFamily="34" charset="0"/>
                          <a:ea typeface="Calibri"/>
                          <a:cs typeface="Mangal"/>
                        </a:rPr>
                        <a:t>. </a:t>
                      </a:r>
                      <a:r>
                        <a:rPr lang="en-IN" sz="2400" smtClean="0">
                          <a:latin typeface="DevLys 010"/>
                          <a:ea typeface="Calibri"/>
                          <a:cs typeface="Mangal"/>
                        </a:rPr>
                        <a:t>;</a:t>
                      </a:r>
                      <a:r>
                        <a:rPr lang="en-IN" sz="2400">
                          <a:latin typeface="DevLys 010"/>
                          <a:ea typeface="Calibri"/>
                          <a:cs typeface="Mangal"/>
                        </a:rPr>
                        <a:t>k=k </a:t>
                      </a:r>
                      <a:r>
                        <a:rPr lang="en-IN" sz="2400" err="1">
                          <a:latin typeface="DevLys 010"/>
                          <a:ea typeface="Calibri"/>
                          <a:cs typeface="Mangal"/>
                        </a:rPr>
                        <a:t>ij</a:t>
                      </a:r>
                      <a:r>
                        <a:rPr lang="en-IN" sz="2400">
                          <a:latin typeface="DevLys 010"/>
                          <a:ea typeface="Calibri"/>
                          <a:cs typeface="Mangal"/>
                        </a:rPr>
                        <a:t> </a:t>
                      </a:r>
                      <a:r>
                        <a:rPr lang="en-IN" sz="2400" err="1">
                          <a:latin typeface="DevLys 010"/>
                          <a:ea typeface="Calibri"/>
                          <a:cs typeface="Mangal"/>
                        </a:rPr>
                        <a:t>fd;k</a:t>
                      </a:r>
                      <a:r>
                        <a:rPr lang="en-IN" sz="2400">
                          <a:latin typeface="DevLys 010"/>
                          <a:ea typeface="Calibri"/>
                          <a:cs typeface="Mangal"/>
                        </a:rPr>
                        <a:t> </a:t>
                      </a:r>
                      <a:r>
                        <a:rPr lang="en-IN" sz="2400" err="1">
                          <a:latin typeface="DevLys 010"/>
                          <a:ea typeface="Calibri"/>
                          <a:cs typeface="Mangal"/>
                        </a:rPr>
                        <a:t>x;k</a:t>
                      </a:r>
                      <a:r>
                        <a:rPr lang="en-IN" sz="2400">
                          <a:latin typeface="DevLys 010"/>
                          <a:ea typeface="Calibri"/>
                          <a:cs typeface="Mangal"/>
                        </a:rPr>
                        <a:t> O;;</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 </a:t>
                      </a:r>
                      <a:r>
                        <a:rPr lang="en-IN" sz="2400" err="1" smtClean="0">
                          <a:latin typeface="DevLys 010"/>
                          <a:ea typeface="Calibri"/>
                          <a:cs typeface="Mangal"/>
                        </a:rPr>
                        <a:t>gokbZtgkt</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iii. </a:t>
                      </a:r>
                      <a:r>
                        <a:rPr lang="en-IN" sz="2400" err="1" smtClean="0">
                          <a:latin typeface="DevLys 010"/>
                          <a:ea typeface="Calibri"/>
                          <a:cs typeface="Mangal"/>
                        </a:rPr>
                        <a:t>gSyhdkWIVj</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iv. </a:t>
                      </a:r>
                      <a:r>
                        <a:rPr lang="en-IN" sz="2400" err="1" smtClean="0">
                          <a:latin typeface="DevLys 010"/>
                          <a:ea typeface="Calibri"/>
                          <a:cs typeface="Mangal"/>
                        </a:rPr>
                        <a:t>lM+d</a:t>
                      </a:r>
                      <a:r>
                        <a:rPr lang="en-IN" sz="2400" smtClean="0">
                          <a:latin typeface="DevLys 010"/>
                          <a:ea typeface="Calibri"/>
                          <a:cs typeface="Mangal"/>
                        </a:rPr>
                        <a:t> </a:t>
                      </a:r>
                      <a:r>
                        <a:rPr lang="en-IN" sz="2400">
                          <a:latin typeface="DevLys 010"/>
                          <a:ea typeface="Calibri"/>
                          <a:cs typeface="Mangal"/>
                        </a:rPr>
                        <a:t>}</a:t>
                      </a:r>
                      <a:r>
                        <a:rPr lang="en-IN" sz="2400" err="1">
                          <a:latin typeface="DevLys 010"/>
                          <a:ea typeface="Calibri"/>
                          <a:cs typeface="Mangal"/>
                        </a:rPr>
                        <a:t>kjk</a:t>
                      </a:r>
                      <a:endParaRPr lang="en-US" sz="2400">
                        <a:latin typeface="Calibri"/>
                        <a:ea typeface="Calibri"/>
                        <a:cs typeface="Mangal"/>
                      </a:endParaRPr>
                    </a:p>
                    <a:p>
                      <a:pPr marL="342900" marR="0" lvl="0" indent="-342900">
                        <a:lnSpc>
                          <a:spcPct val="100000"/>
                        </a:lnSpc>
                        <a:spcBef>
                          <a:spcPts val="0"/>
                        </a:spcBef>
                        <a:spcAft>
                          <a:spcPts val="0"/>
                        </a:spcAft>
                        <a:buFont typeface="+mj-lt"/>
                        <a:buNone/>
                      </a:pPr>
                      <a:r>
                        <a:rPr lang="en-IN" sz="2400" smtClean="0">
                          <a:latin typeface="Arial Narrow" pitchFamily="34" charset="0"/>
                          <a:ea typeface="Calibri"/>
                          <a:cs typeface="Mangal"/>
                        </a:rPr>
                        <a:t>v. </a:t>
                      </a:r>
                      <a:r>
                        <a:rPr lang="en-IN" sz="2400" err="1" smtClean="0">
                          <a:latin typeface="DevLys 010"/>
                          <a:ea typeface="Calibri"/>
                          <a:cs typeface="Mangal"/>
                        </a:rPr>
                        <a:t>Hkkstu@gksVy</a:t>
                      </a:r>
                      <a:r>
                        <a:rPr lang="en-IN" sz="2400" smtClean="0">
                          <a:latin typeface="DevLys 010"/>
                          <a:ea typeface="Calibri"/>
                          <a:cs typeface="Mangal"/>
                        </a:rPr>
                        <a:t> </a:t>
                      </a:r>
                      <a:r>
                        <a:rPr lang="en-IN" sz="2400" err="1">
                          <a:latin typeface="DevLys 010"/>
                          <a:ea typeface="Calibri"/>
                          <a:cs typeface="Mangal"/>
                        </a:rPr>
                        <a:t>vkfn</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a:t>
                      </a:r>
                      <a:endParaRPr lang="en-US" sz="24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IN" sz="1800">
                        <a:latin typeface="DevLys 010"/>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marR="0">
                        <a:lnSpc>
                          <a:spcPct val="115000"/>
                        </a:lnSpc>
                        <a:spcBef>
                          <a:spcPts val="0"/>
                        </a:spcBef>
                        <a:spcAft>
                          <a:spcPts val="0"/>
                        </a:spcAft>
                      </a:pPr>
                      <a:r>
                        <a:rPr lang="en-IN" sz="1800">
                          <a:latin typeface="DevLys 010"/>
                          <a:ea typeface="Calibri"/>
                          <a:cs typeface="Mangal"/>
                        </a:rPr>
                        <a:t>4-</a:t>
                      </a: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000" err="1">
                          <a:latin typeface="DevLys 010"/>
                          <a:ea typeface="Calibri"/>
                          <a:cs typeface="Mangal"/>
                        </a:rPr>
                        <a:t>jktuSfrd</a:t>
                      </a:r>
                      <a:r>
                        <a:rPr lang="en-IN" sz="2000">
                          <a:latin typeface="DevLys 010"/>
                          <a:ea typeface="Calibri"/>
                          <a:cs typeface="Mangal"/>
                        </a:rPr>
                        <a:t> </a:t>
                      </a:r>
                      <a:r>
                        <a:rPr lang="en-IN" sz="2000" err="1">
                          <a:latin typeface="DevLys 010"/>
                          <a:ea typeface="Calibri"/>
                          <a:cs typeface="Mangal"/>
                        </a:rPr>
                        <a:t>ny</a:t>
                      </a:r>
                      <a:r>
                        <a:rPr lang="en-IN" sz="2000">
                          <a:latin typeface="DevLys 010"/>
                          <a:ea typeface="Calibri"/>
                          <a:cs typeface="Mangal"/>
                        </a:rPr>
                        <a:t> </a:t>
                      </a:r>
                      <a:r>
                        <a:rPr lang="en-IN" sz="2000" err="1">
                          <a:latin typeface="DevLys 010"/>
                          <a:ea typeface="Calibri"/>
                          <a:cs typeface="Mangal"/>
                        </a:rPr>
                        <a:t>ds</a:t>
                      </a:r>
                      <a:r>
                        <a:rPr lang="en-IN" sz="2000">
                          <a:latin typeface="DevLys 010"/>
                          <a:ea typeface="Calibri"/>
                          <a:cs typeface="Mangal"/>
                        </a:rPr>
                        <a:t> </a:t>
                      </a:r>
                      <a:r>
                        <a:rPr lang="en-IN" sz="2000" err="1">
                          <a:latin typeface="DevLys 010"/>
                          <a:ea typeface="Calibri"/>
                          <a:cs typeface="Mangal"/>
                        </a:rPr>
                        <a:t>vU</a:t>
                      </a:r>
                      <a:r>
                        <a:rPr lang="en-IN" sz="2000">
                          <a:latin typeface="DevLys 010"/>
                          <a:ea typeface="Calibri"/>
                          <a:cs typeface="Mangal"/>
                        </a:rPr>
                        <a:t>; </a:t>
                      </a:r>
                      <a:r>
                        <a:rPr lang="en-IN" sz="2000" err="1">
                          <a:latin typeface="DevLys 010"/>
                          <a:ea typeface="Calibri"/>
                          <a:cs typeface="Mangal"/>
                        </a:rPr>
                        <a:t>inkf</a:t>
                      </a:r>
                      <a:r>
                        <a:rPr lang="en-IN" sz="2000">
                          <a:latin typeface="DevLys 010"/>
                          <a:ea typeface="Calibri"/>
                          <a:cs typeface="Mangal"/>
                        </a:rPr>
                        <a:t>/</a:t>
                      </a:r>
                      <a:r>
                        <a:rPr lang="en-IN" sz="2000" err="1">
                          <a:latin typeface="DevLys 010"/>
                          <a:ea typeface="Calibri"/>
                          <a:cs typeface="Mangal"/>
                        </a:rPr>
                        <a:t>kdkfj;kas</a:t>
                      </a:r>
                      <a:r>
                        <a:rPr lang="en-IN" sz="2000">
                          <a:latin typeface="DevLys 010"/>
                          <a:ea typeface="Calibri"/>
                          <a:cs typeface="Mangal"/>
                        </a:rPr>
                        <a:t> o </a:t>
                      </a:r>
                      <a:r>
                        <a:rPr lang="en-IN" sz="2000" err="1">
                          <a:latin typeface="DevLys 010"/>
                          <a:ea typeface="Calibri"/>
                          <a:cs typeface="Mangal"/>
                        </a:rPr>
                        <a:t>dk;Zdrkvksa</a:t>
                      </a:r>
                      <a:r>
                        <a:rPr lang="en-IN" sz="2000">
                          <a:latin typeface="DevLys 010"/>
                          <a:ea typeface="Calibri"/>
                          <a:cs typeface="Mangal"/>
                        </a:rPr>
                        <a:t> </a:t>
                      </a:r>
                      <a:r>
                        <a:rPr lang="en-IN" sz="2000" err="1">
                          <a:latin typeface="DevLys 010"/>
                          <a:ea typeface="Calibri"/>
                          <a:cs typeface="Mangal"/>
                        </a:rPr>
                        <a:t>ij</a:t>
                      </a:r>
                      <a:r>
                        <a:rPr lang="en-IN" sz="2000">
                          <a:latin typeface="DevLys 010"/>
                          <a:ea typeface="Calibri"/>
                          <a:cs typeface="Mangal"/>
                        </a:rPr>
                        <a:t> O;; %&amp; </a:t>
                      </a:r>
                      <a:endParaRPr lang="en-US" sz="20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err="1" smtClean="0">
                          <a:latin typeface="Arial Narrow" pitchFamily="34" charset="0"/>
                          <a:ea typeface="Calibri"/>
                          <a:cs typeface="Mangal"/>
                        </a:rPr>
                        <a:t>i</a:t>
                      </a:r>
                      <a:r>
                        <a:rPr lang="en-IN" sz="2400" smtClean="0">
                          <a:latin typeface="Arial Narrow" pitchFamily="34" charset="0"/>
                          <a:ea typeface="Calibri"/>
                          <a:cs typeface="Mangal"/>
                        </a:rPr>
                        <a:t>. </a:t>
                      </a:r>
                      <a:r>
                        <a:rPr lang="en-IN" sz="2400" err="1" smtClean="0">
                          <a:latin typeface="DevLys 010"/>
                          <a:ea typeface="Calibri"/>
                          <a:cs typeface="Mangal"/>
                        </a:rPr>
                        <a:t>okguksa</a:t>
                      </a:r>
                      <a:r>
                        <a:rPr lang="en-IN" sz="2400" smtClean="0">
                          <a:latin typeface="DevLys 010"/>
                          <a:ea typeface="Calibri"/>
                          <a:cs typeface="Mangal"/>
                        </a:rPr>
                        <a:t> </a:t>
                      </a:r>
                      <a:r>
                        <a:rPr lang="en-IN" sz="2400" err="1">
                          <a:latin typeface="DevLys 010"/>
                          <a:ea typeface="Calibri"/>
                          <a:cs typeface="Mangal"/>
                        </a:rPr>
                        <a:t>ds</a:t>
                      </a:r>
                      <a:r>
                        <a:rPr lang="en-IN" sz="2400">
                          <a:latin typeface="DevLys 010"/>
                          <a:ea typeface="Calibri"/>
                          <a:cs typeface="Mangal"/>
                        </a:rPr>
                        <a:t> </a:t>
                      </a:r>
                      <a:r>
                        <a:rPr lang="en-IN" sz="2400" err="1">
                          <a:latin typeface="DevLys 010"/>
                          <a:ea typeface="Calibri"/>
                          <a:cs typeface="Mangal"/>
                        </a:rPr>
                        <a:t>mi;ksx</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 </a:t>
                      </a:r>
                      <a:r>
                        <a:rPr lang="en-IN" sz="2400" err="1" smtClean="0">
                          <a:latin typeface="DevLys 010"/>
                          <a:ea typeface="Calibri"/>
                          <a:cs typeface="Mangal"/>
                        </a:rPr>
                        <a:t>Bgjus</a:t>
                      </a:r>
                      <a:r>
                        <a:rPr lang="en-IN" sz="2400" smtClean="0">
                          <a:latin typeface="DevLys 010"/>
                          <a:ea typeface="Calibri"/>
                          <a:cs typeface="Mangal"/>
                        </a:rPr>
                        <a:t> </a:t>
                      </a:r>
                      <a:r>
                        <a:rPr lang="en-IN" sz="2400" err="1">
                          <a:latin typeface="DevLys 010"/>
                          <a:ea typeface="Calibri"/>
                          <a:cs typeface="Mangal"/>
                        </a:rPr>
                        <a:t>vkfn</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a:t>
                      </a:r>
                      <a:endParaRPr lang="en-US" sz="2400">
                        <a:latin typeface="Calibri"/>
                        <a:ea typeface="Calibri"/>
                        <a:cs typeface="Mangal"/>
                      </a:endParaRPr>
                    </a:p>
                    <a:p>
                      <a:pPr marL="342900" marR="0" lvl="0" indent="-342900">
                        <a:lnSpc>
                          <a:spcPct val="100000"/>
                        </a:lnSpc>
                        <a:spcBef>
                          <a:spcPts val="0"/>
                        </a:spcBef>
                        <a:spcAft>
                          <a:spcPts val="0"/>
                        </a:spcAft>
                        <a:buFont typeface="Times New Roman"/>
                        <a:buNone/>
                      </a:pPr>
                      <a:r>
                        <a:rPr lang="en-IN" sz="2400" smtClean="0">
                          <a:latin typeface="Arial Narrow" pitchFamily="34" charset="0"/>
                          <a:ea typeface="Calibri"/>
                          <a:cs typeface="Mangal"/>
                        </a:rPr>
                        <a:t>iii. </a:t>
                      </a:r>
                      <a:r>
                        <a:rPr lang="en-IN" sz="2400" err="1" smtClean="0">
                          <a:latin typeface="DevLys 010"/>
                          <a:ea typeface="Calibri"/>
                          <a:cs typeface="Mangal"/>
                        </a:rPr>
                        <a:t>pk</a:t>
                      </a:r>
                      <a:r>
                        <a:rPr lang="en-IN" sz="2400">
                          <a:latin typeface="DevLys 010"/>
                          <a:ea typeface="Calibri"/>
                          <a:cs typeface="Mangal"/>
                        </a:rPr>
                        <a:t>;&amp;</a:t>
                      </a:r>
                      <a:r>
                        <a:rPr lang="en-IN" sz="2400" err="1">
                          <a:latin typeface="DevLys 010"/>
                          <a:ea typeface="Calibri"/>
                          <a:cs typeface="Mangal"/>
                        </a:rPr>
                        <a:t>ukLrk</a:t>
                      </a:r>
                      <a:r>
                        <a:rPr lang="en-IN" sz="2400">
                          <a:latin typeface="DevLys 010"/>
                          <a:ea typeface="Calibri"/>
                          <a:cs typeface="Mangal"/>
                        </a:rPr>
                        <a:t> </a:t>
                      </a:r>
                      <a:r>
                        <a:rPr lang="en-IN" sz="2400" err="1">
                          <a:latin typeface="DevLys 010"/>
                          <a:ea typeface="Calibri"/>
                          <a:cs typeface="Mangal"/>
                        </a:rPr>
                        <a:t>vkfn</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a:t>
                      </a:r>
                      <a:endParaRPr lang="en-US" sz="24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0256">
                <a:tc>
                  <a:txBody>
                    <a:bodyPr/>
                    <a:lstStyle/>
                    <a:p>
                      <a:pPr marL="0" marR="0">
                        <a:lnSpc>
                          <a:spcPct val="115000"/>
                        </a:lnSpc>
                        <a:spcBef>
                          <a:spcPts val="0"/>
                        </a:spcBef>
                        <a:spcAft>
                          <a:spcPts val="0"/>
                        </a:spcAft>
                      </a:pPr>
                      <a:r>
                        <a:rPr lang="en-IN" sz="1800">
                          <a:latin typeface="DevLys 010"/>
                          <a:ea typeface="Calibri"/>
                          <a:cs typeface="Mangal"/>
                        </a:rPr>
                        <a:t>5-</a:t>
                      </a: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400" err="1">
                          <a:latin typeface="DevLys 010"/>
                          <a:ea typeface="Calibri"/>
                          <a:cs typeface="Mangal"/>
                        </a:rPr>
                        <a:t>vLFkkbZ</a:t>
                      </a:r>
                      <a:r>
                        <a:rPr lang="en-IN" sz="2400">
                          <a:latin typeface="DevLys 010"/>
                          <a:ea typeface="Calibri"/>
                          <a:cs typeface="Mangal"/>
                        </a:rPr>
                        <a:t> </a:t>
                      </a:r>
                      <a:r>
                        <a:rPr lang="en-IN" sz="2400" err="1">
                          <a:latin typeface="DevLys 010"/>
                          <a:ea typeface="Calibri"/>
                          <a:cs typeface="Mangal"/>
                        </a:rPr>
                        <a:t>dk;kZy;ksa</a:t>
                      </a:r>
                      <a:r>
                        <a:rPr lang="en-IN" sz="2400">
                          <a:latin typeface="DevLys 010"/>
                          <a:ea typeface="Calibri"/>
                          <a:cs typeface="Mangal"/>
                        </a:rPr>
                        <a:t> </a:t>
                      </a:r>
                      <a:r>
                        <a:rPr lang="en-IN" sz="2400" err="1">
                          <a:latin typeface="DevLys 010"/>
                          <a:ea typeface="Calibri"/>
                          <a:cs typeface="Mangal"/>
                        </a:rPr>
                        <a:t>ij</a:t>
                      </a:r>
                      <a:r>
                        <a:rPr lang="en-IN" sz="2400">
                          <a:latin typeface="DevLys 010"/>
                          <a:ea typeface="Calibri"/>
                          <a:cs typeface="Mangal"/>
                        </a:rPr>
                        <a:t> O;; </a:t>
                      </a:r>
                      <a:endParaRPr lang="en-US" sz="24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792">
                <a:tc>
                  <a:txBody>
                    <a:bodyPr/>
                    <a:lstStyle/>
                    <a:p>
                      <a:pPr marL="0" marR="0">
                        <a:lnSpc>
                          <a:spcPct val="115000"/>
                        </a:lnSpc>
                        <a:spcBef>
                          <a:spcPts val="0"/>
                        </a:spcBef>
                        <a:spcAft>
                          <a:spcPts val="0"/>
                        </a:spcAft>
                      </a:pPr>
                      <a:r>
                        <a:rPr lang="en-IN" sz="1800">
                          <a:latin typeface="DevLys 010"/>
                          <a:ea typeface="Calibri"/>
                          <a:cs typeface="Mangal"/>
                        </a:rPr>
                        <a:t>6-</a:t>
                      </a: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IN" sz="2400" err="1">
                          <a:latin typeface="DevLys 010"/>
                          <a:ea typeface="Calibri"/>
                          <a:cs typeface="Mangal"/>
                        </a:rPr>
                        <a:t>vU</a:t>
                      </a:r>
                      <a:r>
                        <a:rPr lang="en-IN" sz="2400">
                          <a:latin typeface="DevLys 010"/>
                          <a:ea typeface="Calibri"/>
                          <a:cs typeface="Mangal"/>
                        </a:rPr>
                        <a:t>; O;; </a:t>
                      </a:r>
                      <a:endParaRPr lang="en-US" sz="24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a:latin typeface="Calibri"/>
                        <a:ea typeface="Calibri"/>
                        <a:cs typeface="Mangal"/>
                      </a:endParaRPr>
                    </a:p>
                  </a:txBody>
                  <a:tcPr marL="32062" marR="320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80528" y="10734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smtClean="0">
                <a:ln>
                  <a:noFill/>
                </a:ln>
                <a:solidFill>
                  <a:schemeClr val="tx1"/>
                </a:solidFill>
                <a:effectLst/>
                <a:latin typeface="DevLys 010" pitchFamily="2" charset="0"/>
                <a:ea typeface="Calibri" pitchFamily="34" charset="0"/>
                <a:cs typeface="Mangal" pitchFamily="18" charset="0"/>
              </a:rPr>
              <a:t>yxkrkj-------</a:t>
            </a:r>
            <a:endParaRPr kumimoji="0" lang="en-US" sz="900" b="0" i="0"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105</a:t>
            </a:fld>
            <a:endParaRPr lang="en-US"/>
          </a:p>
        </p:txBody>
      </p:sp>
    </p:spTree>
  </p:cSld>
  <p:clrMapOvr>
    <a:masterClrMapping/>
  </p:clrMapOvr>
  <p:transition>
    <p:circl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7504" y="1303015"/>
            <a:ext cx="8740080" cy="5078313"/>
          </a:xfrm>
          <a:prstGeom prst="rect">
            <a:avLst/>
          </a:prstGeom>
          <a:noFill/>
          <a:ln w="9525">
            <a:noFill/>
            <a:miter lim="800000"/>
            <a:headEnd/>
            <a:tailEnd/>
          </a:ln>
        </p:spPr>
        <p:txBody>
          <a:bodyPr wrap="square">
            <a:spAutoFit/>
          </a:bodyPr>
          <a:lstStyle/>
          <a:p>
            <a:pPr marL="465138" indent="-436563" algn="just">
              <a:buClr>
                <a:srgbClr val="FFC000"/>
              </a:buClr>
              <a:buFont typeface="Arial" pitchFamily="34" charset="0"/>
              <a:buChar char="•"/>
            </a:pPr>
            <a:r>
              <a:rPr lang="en-US" sz="3600" err="1" smtClean="0">
                <a:latin typeface="DevLys 010" pitchFamily="2" charset="0"/>
                <a:ea typeface="Calibri" pitchFamily="34" charset="0"/>
                <a:cs typeface="Mangal" pitchFamily="18" charset="0"/>
              </a:rPr>
              <a:t>ftyk</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Lrj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ij</a:t>
            </a:r>
            <a:r>
              <a:rPr lang="en-US" sz="3600">
                <a:latin typeface="DevLys 010" pitchFamily="2" charset="0"/>
                <a:ea typeface="Calibri" pitchFamily="34" charset="0"/>
                <a:cs typeface="Mangal" pitchFamily="18" charset="0"/>
              </a:rPr>
              <a:t> o </a:t>
            </a:r>
            <a:r>
              <a:rPr lang="en-US" sz="2800">
                <a:latin typeface="Calibri" pitchFamily="34" charset="0"/>
                <a:ea typeface="Calibri" pitchFamily="34" charset="0"/>
                <a:cs typeface="Mangal" pitchFamily="18" charset="0"/>
              </a:rPr>
              <a:t>R.O</a:t>
            </a:r>
            <a:r>
              <a:rPr lang="en-US" sz="3600">
                <a:latin typeface="Calibri" pitchFamily="34" charset="0"/>
                <a:ea typeface="Calibri" pitchFamily="34" charset="0"/>
                <a:cs typeface="Mangal" pitchFamily="18" charset="0"/>
              </a:rPr>
              <a:t>.</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Lrj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ij</a:t>
            </a:r>
            <a:r>
              <a:rPr lang="en-US" sz="3600">
                <a:latin typeface="DevLys 010" pitchFamily="2" charset="0"/>
                <a:ea typeface="Calibri" pitchFamily="34" charset="0"/>
                <a:cs typeface="Mangal" pitchFamily="18" charset="0"/>
              </a:rPr>
              <a:t> </a:t>
            </a:r>
            <a:r>
              <a:rPr lang="en-US" sz="3600" smtClean="0">
                <a:latin typeface="DevLys 010" pitchFamily="2" charset="0"/>
                <a:ea typeface="Calibri" pitchFamily="34" charset="0"/>
                <a:cs typeface="Mangal" pitchFamily="18" charset="0"/>
              </a:rPr>
              <a:t>24</a:t>
            </a:r>
            <a:r>
              <a:rPr lang="en-US" sz="2400" smtClean="0">
                <a:latin typeface="Times New Roman" pitchFamily="18" charset="0"/>
                <a:ea typeface="Calibri" pitchFamily="34" charset="0"/>
                <a:cs typeface="Times New Roman" pitchFamily="18" charset="0"/>
              </a:rPr>
              <a:t>X</a:t>
            </a:r>
            <a:r>
              <a:rPr lang="en-US" sz="3600" smtClean="0">
                <a:latin typeface="DevLys 010" pitchFamily="2" charset="0"/>
                <a:ea typeface="Calibri" pitchFamily="34" charset="0"/>
                <a:cs typeface="Mangal" pitchFamily="18" charset="0"/>
              </a:rPr>
              <a:t>7</a:t>
            </a:r>
            <a:r>
              <a:rPr lang="en-US" sz="3600" smtClean="0">
                <a:latin typeface="DevLys 010" pitchFamily="2" charset="0"/>
                <a:ea typeface="Calibri" pitchFamily="34" charset="0"/>
                <a:cs typeface="Times New Roman" pitchFamily="18" charset="0"/>
              </a:rPr>
              <a:t> </a:t>
            </a:r>
            <a:r>
              <a:rPr lang="en-US" sz="3600" err="1">
                <a:latin typeface="DevLys 010" pitchFamily="2" charset="0"/>
                <a:ea typeface="Calibri" pitchFamily="34" charset="0"/>
                <a:cs typeface="Times New Roman" pitchFamily="18" charset="0"/>
              </a:rPr>
              <a:t>dke</a:t>
            </a:r>
            <a:r>
              <a:rPr lang="en-US" sz="360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djsxkA</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bldk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uksMy</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vf</a:t>
            </a:r>
            <a:r>
              <a:rPr lang="en-US" sz="3600" smtClean="0">
                <a:latin typeface="DevLys 010" pitchFamily="2" charset="0"/>
                <a:ea typeface="Calibri" pitchFamily="34" charset="0"/>
                <a:cs typeface="Times New Roman" pitchFamily="18" charset="0"/>
              </a:rPr>
              <a:t>/</a:t>
            </a:r>
            <a:r>
              <a:rPr lang="en-US" sz="3600" err="1" smtClean="0">
                <a:latin typeface="DevLys 010" pitchFamily="2" charset="0"/>
                <a:ea typeface="Calibri" pitchFamily="34" charset="0"/>
                <a:cs typeface="Times New Roman" pitchFamily="18" charset="0"/>
              </a:rPr>
              <a:t>kdkjh</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Mh-,e@,l-Mh-,e</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Lrj</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dksbZ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ofj"B</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vf</a:t>
            </a:r>
            <a:r>
              <a:rPr lang="en-US" sz="3600" smtClean="0">
                <a:latin typeface="DevLys 010" pitchFamily="2" charset="0"/>
                <a:ea typeface="Calibri" pitchFamily="34" charset="0"/>
                <a:cs typeface="Times New Roman" pitchFamily="18" charset="0"/>
              </a:rPr>
              <a:t>/</a:t>
            </a:r>
            <a:r>
              <a:rPr lang="en-US" sz="3600" err="1" smtClean="0">
                <a:latin typeface="DevLys 010" pitchFamily="2" charset="0"/>
                <a:ea typeface="Calibri" pitchFamily="34" charset="0"/>
                <a:cs typeface="Times New Roman" pitchFamily="18" charset="0"/>
              </a:rPr>
              <a:t>kdkjh</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gksxkA</a:t>
            </a:r>
            <a:r>
              <a:rPr lang="en-US" sz="3600" smtClean="0">
                <a:latin typeface="DevLys 010" pitchFamily="2" charset="0"/>
                <a:ea typeface="Calibri" pitchFamily="34" charset="0"/>
                <a:cs typeface="Times New Roman" pitchFamily="18" charset="0"/>
              </a:rPr>
              <a:t> </a:t>
            </a:r>
            <a:endParaRPr lang="en-US" sz="3600"/>
          </a:p>
          <a:p>
            <a:pPr marL="465138" indent="-436563" algn="just">
              <a:buClr>
                <a:srgbClr val="FFC000"/>
              </a:buClr>
              <a:buFont typeface="Arial" pitchFamily="34" charset="0"/>
              <a:buChar char="•"/>
            </a:pPr>
            <a:r>
              <a:rPr lang="en-US" sz="3600" err="1" smtClean="0">
                <a:latin typeface="DevLys 010" pitchFamily="2" charset="0"/>
              </a:rPr>
              <a:t>ftyk</a:t>
            </a:r>
            <a:r>
              <a:rPr lang="en-US" sz="3600" smtClean="0">
                <a:latin typeface="DevLys 010" pitchFamily="2" charset="0"/>
              </a:rPr>
              <a:t> </a:t>
            </a:r>
            <a:r>
              <a:rPr lang="en-US" sz="3600" err="1" smtClean="0">
                <a:latin typeface="DevLys 010" pitchFamily="2" charset="0"/>
              </a:rPr>
              <a:t>Lrj</a:t>
            </a:r>
            <a:r>
              <a:rPr lang="en-US" sz="3600" smtClean="0">
                <a:latin typeface="DevLys 010" pitchFamily="2" charset="0"/>
              </a:rPr>
              <a:t> </a:t>
            </a:r>
            <a:r>
              <a:rPr lang="en-US" sz="3600" err="1" smtClean="0">
                <a:latin typeface="DevLys 010" pitchFamily="2" charset="0"/>
              </a:rPr>
              <a:t>ij</a:t>
            </a:r>
            <a:r>
              <a:rPr lang="en-US" sz="3600" smtClean="0">
                <a:latin typeface="DevLys 010" pitchFamily="2" charset="0"/>
              </a:rPr>
              <a:t> 2 </a:t>
            </a:r>
            <a:r>
              <a:rPr lang="en-US" sz="3600" err="1" smtClean="0">
                <a:latin typeface="DevLys 010" pitchFamily="2" charset="0"/>
              </a:rPr>
              <a:t>Vksy</a:t>
            </a:r>
            <a:r>
              <a:rPr lang="en-US" sz="3600" smtClean="0">
                <a:latin typeface="DevLys 010" pitchFamily="2" charset="0"/>
              </a:rPr>
              <a:t> </a:t>
            </a:r>
            <a:r>
              <a:rPr lang="en-US" sz="3600" err="1" smtClean="0">
                <a:latin typeface="DevLys 010"/>
              </a:rPr>
              <a:t>Ý</a:t>
            </a:r>
            <a:r>
              <a:rPr lang="en-US" sz="3600" err="1" smtClean="0">
                <a:latin typeface="DevLys 010" pitchFamily="2" charset="0"/>
              </a:rPr>
              <a:t>h</a:t>
            </a:r>
            <a:r>
              <a:rPr lang="en-US" sz="3600" smtClean="0">
                <a:latin typeface="DevLys 010" pitchFamily="2" charset="0"/>
              </a:rPr>
              <a:t> </a:t>
            </a:r>
            <a:r>
              <a:rPr lang="en-US" sz="3600" err="1" smtClean="0">
                <a:latin typeface="DevLys 010" pitchFamily="2" charset="0"/>
              </a:rPr>
              <a:t>ua</a:t>
            </a:r>
            <a:r>
              <a:rPr lang="en-US" sz="3600" smtClean="0">
                <a:latin typeface="DevLys 010" pitchFamily="2" charset="0"/>
              </a:rPr>
              <a:t>- </a:t>
            </a:r>
            <a:r>
              <a:rPr lang="en-US" sz="3600" err="1" smtClean="0">
                <a:latin typeface="DevLys 010" pitchFamily="2" charset="0"/>
              </a:rPr>
              <a:t>gksaxs</a:t>
            </a:r>
            <a:r>
              <a:rPr lang="en-US" sz="3600" smtClean="0">
                <a:latin typeface="DevLys 010" pitchFamily="2" charset="0"/>
              </a:rPr>
              <a:t> </a:t>
            </a:r>
            <a:r>
              <a:rPr lang="en-US" sz="3600" err="1" smtClean="0">
                <a:latin typeface="DevLys 010" pitchFamily="2" charset="0"/>
              </a:rPr>
              <a:t>vkSj</a:t>
            </a:r>
            <a:r>
              <a:rPr lang="en-US" sz="3600" smtClean="0">
                <a:latin typeface="DevLys 010" pitchFamily="2" charset="0"/>
              </a:rPr>
              <a:t> </a:t>
            </a:r>
            <a:r>
              <a:rPr lang="en-US" sz="3600" err="1" smtClean="0">
                <a:latin typeface="DevLys 010" pitchFamily="2" charset="0"/>
              </a:rPr>
              <a:t>bldk</a:t>
            </a:r>
            <a:r>
              <a:rPr lang="en-US" sz="3600" smtClean="0">
                <a:latin typeface="DevLys 010" pitchFamily="2" charset="0"/>
              </a:rPr>
              <a:t> </a:t>
            </a:r>
            <a:r>
              <a:rPr lang="en-US" sz="3600" err="1" smtClean="0">
                <a:latin typeface="DevLys 010" pitchFamily="2" charset="0"/>
              </a:rPr>
              <a:t>O;kid</a:t>
            </a:r>
            <a:r>
              <a:rPr lang="en-US" sz="3600" smtClean="0">
                <a:latin typeface="DevLys 010" pitchFamily="2" charset="0"/>
              </a:rPr>
              <a:t> </a:t>
            </a:r>
            <a:r>
              <a:rPr lang="en-US" sz="3600" err="1" smtClean="0">
                <a:latin typeface="DevLys 010" pitchFamily="2" charset="0"/>
              </a:rPr>
              <a:t>izpkj&amp;izlkj</a:t>
            </a:r>
            <a:r>
              <a:rPr lang="en-US" sz="3600" smtClean="0">
                <a:latin typeface="DevLys 010" pitchFamily="2" charset="0"/>
              </a:rPr>
              <a:t> </a:t>
            </a:r>
            <a:r>
              <a:rPr lang="en-US" sz="3600" err="1" smtClean="0">
                <a:latin typeface="DevLys 010" pitchFamily="2" charset="0"/>
              </a:rPr>
              <a:t>fd;k</a:t>
            </a:r>
            <a:r>
              <a:rPr lang="en-US" sz="3600" smtClean="0">
                <a:latin typeface="DevLys 010" pitchFamily="2" charset="0"/>
              </a:rPr>
              <a:t> </a:t>
            </a:r>
            <a:r>
              <a:rPr lang="en-US" sz="3600" err="1" smtClean="0">
                <a:latin typeface="DevLys 010" pitchFamily="2" charset="0"/>
              </a:rPr>
              <a:t>tk;sxkA</a:t>
            </a:r>
            <a:r>
              <a:rPr lang="en-US" sz="3600" smtClean="0">
                <a:latin typeface="DevLys 010" pitchFamily="2" charset="0"/>
              </a:rPr>
              <a:t> </a:t>
            </a:r>
            <a:r>
              <a:rPr lang="en-US" sz="3600" err="1" smtClean="0">
                <a:latin typeface="DevLys 010" pitchFamily="2" charset="0"/>
              </a:rPr>
              <a:t>lHkh</a:t>
            </a:r>
            <a:r>
              <a:rPr lang="en-US" sz="3600" smtClean="0">
                <a:latin typeface="DevLys 010" pitchFamily="2" charset="0"/>
              </a:rPr>
              <a:t> </a:t>
            </a:r>
            <a:r>
              <a:rPr lang="en-US" sz="3600" err="1">
                <a:latin typeface="DevLys 010" pitchFamily="2" charset="0"/>
              </a:rPr>
              <a:t>f'kdk;rksa</a:t>
            </a:r>
            <a:r>
              <a:rPr lang="en-US" sz="3600">
                <a:latin typeface="DevLys 010" pitchFamily="2" charset="0"/>
              </a:rPr>
              <a:t> </a:t>
            </a:r>
            <a:r>
              <a:rPr lang="en-US" sz="3600" err="1">
                <a:latin typeface="DevLys 010" pitchFamily="2" charset="0"/>
              </a:rPr>
              <a:t>dks</a:t>
            </a:r>
            <a:r>
              <a:rPr lang="en-US" sz="3600">
                <a:latin typeface="DevLys 010" pitchFamily="2" charset="0"/>
              </a:rPr>
              <a:t> </a:t>
            </a:r>
            <a:r>
              <a:rPr lang="en-US" sz="3600" err="1">
                <a:latin typeface="DevLys 010" pitchFamily="2" charset="0"/>
              </a:rPr>
              <a:t>jftLVj</a:t>
            </a:r>
            <a:r>
              <a:rPr lang="en-US" sz="3600">
                <a:latin typeface="DevLys 010" pitchFamily="2" charset="0"/>
              </a:rPr>
              <a:t> </a:t>
            </a:r>
            <a:r>
              <a:rPr lang="en-US" sz="3600" err="1">
                <a:latin typeface="DevLys 010" pitchFamily="2" charset="0"/>
              </a:rPr>
              <a:t>esa</a:t>
            </a:r>
            <a:r>
              <a:rPr lang="en-US" sz="3600">
                <a:latin typeface="DevLys 010" pitchFamily="2" charset="0"/>
              </a:rPr>
              <a:t> </a:t>
            </a:r>
            <a:r>
              <a:rPr lang="en-US" sz="3600" err="1">
                <a:latin typeface="DevLys 010" pitchFamily="2" charset="0"/>
              </a:rPr>
              <a:t>ntZ</a:t>
            </a:r>
            <a:r>
              <a:rPr lang="en-US" sz="3600">
                <a:latin typeface="DevLys 010" pitchFamily="2" charset="0"/>
              </a:rPr>
              <a:t> </a:t>
            </a:r>
            <a:r>
              <a:rPr lang="en-US" sz="3600" err="1">
                <a:latin typeface="DevLys 010" pitchFamily="2" charset="0"/>
              </a:rPr>
              <a:t>fd;k</a:t>
            </a:r>
            <a:r>
              <a:rPr lang="en-US" sz="3600">
                <a:latin typeface="DevLys 010" pitchFamily="2" charset="0"/>
              </a:rPr>
              <a:t> </a:t>
            </a:r>
            <a:r>
              <a:rPr lang="en-US" sz="3600" err="1">
                <a:latin typeface="DevLys 010" pitchFamily="2" charset="0"/>
              </a:rPr>
              <a:t>tk;sxk</a:t>
            </a:r>
            <a:r>
              <a:rPr lang="en-US" sz="3600">
                <a:latin typeface="DevLys 010" pitchFamily="2" charset="0"/>
              </a:rPr>
              <a:t> o </a:t>
            </a:r>
            <a:r>
              <a:rPr lang="en-US" sz="3600" err="1">
                <a:latin typeface="DevLys 010" pitchFamily="2" charset="0"/>
              </a:rPr>
              <a:t>Rofjr</a:t>
            </a:r>
            <a:r>
              <a:rPr lang="en-US" sz="3600">
                <a:latin typeface="DevLys 010" pitchFamily="2" charset="0"/>
              </a:rPr>
              <a:t> </a:t>
            </a:r>
            <a:r>
              <a:rPr lang="en-US" sz="3600" err="1">
                <a:latin typeface="DevLys 010" pitchFamily="2" charset="0"/>
              </a:rPr>
              <a:t>dk;Zokgh</a:t>
            </a:r>
            <a:r>
              <a:rPr lang="en-US" sz="3600">
                <a:latin typeface="DevLys 010" pitchFamily="2" charset="0"/>
              </a:rPr>
              <a:t> dh </a:t>
            </a:r>
            <a:r>
              <a:rPr lang="en-US" sz="3600" err="1" smtClean="0">
                <a:latin typeface="DevLys 010" pitchFamily="2" charset="0"/>
              </a:rPr>
              <a:t>tk;sxhA</a:t>
            </a:r>
            <a:endParaRPr lang="en-US" sz="3600"/>
          </a:p>
          <a:p>
            <a:pPr marL="465138" indent="-436563" algn="just">
              <a:buClr>
                <a:srgbClr val="FFC000"/>
              </a:buClr>
              <a:buFont typeface="Arial" pitchFamily="34" charset="0"/>
              <a:buChar char="•"/>
            </a:pPr>
            <a:r>
              <a:rPr lang="en-US" sz="3600" err="1" smtClean="0">
                <a:latin typeface="DevLys 010" pitchFamily="2" charset="0"/>
              </a:rPr>
              <a:t>f'kdk;rksa</a:t>
            </a:r>
            <a:r>
              <a:rPr lang="en-US" sz="3600" smtClean="0">
                <a:latin typeface="DevLys 010" pitchFamily="2" charset="0"/>
              </a:rPr>
              <a:t> </a:t>
            </a:r>
            <a:r>
              <a:rPr lang="en-US" sz="3600">
                <a:latin typeface="DevLys 010" pitchFamily="2" charset="0"/>
              </a:rPr>
              <a:t>dh </a:t>
            </a:r>
            <a:r>
              <a:rPr lang="en-US" sz="3600" err="1">
                <a:latin typeface="DevLys 010" pitchFamily="2" charset="0"/>
              </a:rPr>
              <a:t>izfr</a:t>
            </a:r>
            <a:r>
              <a:rPr lang="en-US" sz="3600">
                <a:latin typeface="DevLys 010" pitchFamily="2" charset="0"/>
              </a:rPr>
              <a:t> </a:t>
            </a:r>
            <a:r>
              <a:rPr lang="en-US" sz="3600" err="1">
                <a:latin typeface="DevLys 010" pitchFamily="2" charset="0"/>
              </a:rPr>
              <a:t>uksfVl</a:t>
            </a:r>
            <a:r>
              <a:rPr lang="en-US" sz="3600">
                <a:latin typeface="DevLys 010" pitchFamily="2" charset="0"/>
              </a:rPr>
              <a:t> </a:t>
            </a:r>
            <a:r>
              <a:rPr lang="en-US" sz="3600" err="1">
                <a:latin typeface="DevLys 010" pitchFamily="2" charset="0"/>
              </a:rPr>
              <a:t>cksMZ</a:t>
            </a:r>
            <a:r>
              <a:rPr lang="en-US" sz="3600">
                <a:latin typeface="DevLys 010" pitchFamily="2" charset="0"/>
              </a:rPr>
              <a:t> </a:t>
            </a:r>
            <a:r>
              <a:rPr lang="en-US" sz="3600" err="1">
                <a:latin typeface="DevLys 010" pitchFamily="2" charset="0"/>
              </a:rPr>
              <a:t>ij</a:t>
            </a:r>
            <a:r>
              <a:rPr lang="en-US" sz="3600">
                <a:latin typeface="DevLys 010" pitchFamily="2" charset="0"/>
              </a:rPr>
              <a:t> </a:t>
            </a:r>
            <a:r>
              <a:rPr lang="en-US" sz="3600" err="1">
                <a:latin typeface="DevLys 010" pitchFamily="2" charset="0"/>
              </a:rPr>
              <a:t>pLik</a:t>
            </a:r>
            <a:r>
              <a:rPr lang="en-US" sz="3600">
                <a:latin typeface="DevLys 010" pitchFamily="2" charset="0"/>
              </a:rPr>
              <a:t> dh </a:t>
            </a:r>
            <a:r>
              <a:rPr lang="en-US" sz="3600" err="1" smtClean="0">
                <a:latin typeface="DevLys 010" pitchFamily="2" charset="0"/>
              </a:rPr>
              <a:t>tk;sxhA</a:t>
            </a:r>
            <a:endParaRPr lang="en-US" sz="3600"/>
          </a:p>
          <a:p>
            <a:pPr marL="465138" indent="-436563" algn="just">
              <a:buClr>
                <a:srgbClr val="FFC000"/>
              </a:buClr>
              <a:buFont typeface="Arial" pitchFamily="34" charset="0"/>
              <a:buChar char="•"/>
            </a:pPr>
            <a:r>
              <a:rPr lang="en-US" sz="3600" err="1" smtClean="0">
                <a:latin typeface="DevLys 010" pitchFamily="2" charset="0"/>
              </a:rPr>
              <a:t>fuokZpu</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lacaf</a:t>
            </a:r>
            <a:r>
              <a:rPr lang="en-US" sz="3600" smtClean="0">
                <a:latin typeface="DevLys 010" pitchFamily="2" charset="0"/>
              </a:rPr>
              <a:t>/</a:t>
            </a:r>
            <a:r>
              <a:rPr lang="en-US" sz="3600" err="1" smtClean="0">
                <a:latin typeface="DevLys 010" pitchFamily="2" charset="0"/>
              </a:rPr>
              <a:t>kr</a:t>
            </a:r>
            <a:r>
              <a:rPr lang="en-US" sz="3600" smtClean="0">
                <a:latin typeface="DevLys 010" pitchFamily="2" charset="0"/>
              </a:rPr>
              <a:t> </a:t>
            </a:r>
            <a:r>
              <a:rPr lang="en-US" sz="3600" err="1" smtClean="0">
                <a:latin typeface="DevLys 010" pitchFamily="2" charset="0"/>
              </a:rPr>
              <a:t>leLr</a:t>
            </a:r>
            <a:r>
              <a:rPr lang="en-US" sz="3600" smtClean="0">
                <a:latin typeface="DevLys 010" pitchFamily="2" charset="0"/>
              </a:rPr>
              <a:t> </a:t>
            </a:r>
            <a:r>
              <a:rPr lang="en-US" sz="3600" err="1" smtClean="0">
                <a:latin typeface="DevLys 010" pitchFamily="2" charset="0"/>
              </a:rPr>
              <a:t>f'kdk;rsa</a:t>
            </a:r>
            <a:r>
              <a:rPr lang="en-US" sz="3600" smtClean="0">
                <a:latin typeface="DevLys 010" pitchFamily="2" charset="0"/>
              </a:rPr>
              <a:t> </a:t>
            </a:r>
            <a:r>
              <a:rPr lang="en-US" sz="3600" err="1" smtClean="0">
                <a:latin typeface="DevLys 010" pitchFamily="2" charset="0"/>
              </a:rPr>
              <a:t>rqjUr</a:t>
            </a:r>
            <a:r>
              <a:rPr lang="en-US" sz="3600" smtClean="0">
                <a:latin typeface="DevLys 010" pitchFamily="2" charset="0"/>
              </a:rPr>
              <a:t> </a:t>
            </a:r>
            <a:r>
              <a:rPr lang="en-US" sz="3600" err="1" smtClean="0">
                <a:latin typeface="DevLys 010" pitchFamily="2" charset="0"/>
              </a:rPr>
              <a:t>mM+u</a:t>
            </a:r>
            <a:r>
              <a:rPr lang="en-US" sz="3600" smtClean="0">
                <a:latin typeface="DevLys 010" pitchFamily="2" charset="0"/>
              </a:rPr>
              <a:t> </a:t>
            </a:r>
            <a:r>
              <a:rPr lang="en-US" sz="3600" err="1" smtClean="0">
                <a:latin typeface="DevLys 010" pitchFamily="2" charset="0"/>
              </a:rPr>
              <a:t>nLrs</a:t>
            </a:r>
            <a:r>
              <a:rPr lang="en-US" sz="3600" smtClean="0">
                <a:latin typeface="DevLys 010" pitchFamily="2" charset="0"/>
              </a:rPr>
              <a:t> ds </a:t>
            </a:r>
            <a:r>
              <a:rPr lang="en-US" sz="3600" err="1" smtClean="0">
                <a:latin typeface="DevLys 010" pitchFamily="2" charset="0"/>
              </a:rPr>
              <a:t>lacaf</a:t>
            </a:r>
            <a:r>
              <a:rPr lang="en-US" sz="3600" smtClean="0">
                <a:latin typeface="DevLys 010" pitchFamily="2" charset="0"/>
              </a:rPr>
              <a:t>/</a:t>
            </a:r>
            <a:r>
              <a:rPr lang="en-US" sz="3600" err="1" smtClean="0">
                <a:latin typeface="DevLys 010" pitchFamily="2" charset="0"/>
              </a:rPr>
              <a:t>kr</a:t>
            </a:r>
            <a:r>
              <a:rPr lang="en-US" sz="3600" smtClean="0">
                <a:latin typeface="DevLys 010" pitchFamily="2" charset="0"/>
              </a:rPr>
              <a:t> </a:t>
            </a:r>
            <a:r>
              <a:rPr lang="en-US" sz="3600" err="1" smtClean="0">
                <a:latin typeface="DevLys 010" pitchFamily="2" charset="0"/>
              </a:rPr>
              <a:t>vf</a:t>
            </a:r>
            <a:r>
              <a:rPr lang="en-US" sz="3600" smtClean="0">
                <a:latin typeface="DevLys 010" pitchFamily="2" charset="0"/>
              </a:rPr>
              <a:t>/</a:t>
            </a:r>
            <a:r>
              <a:rPr lang="en-US" sz="3600" err="1" smtClean="0">
                <a:latin typeface="DevLys 010" pitchFamily="2" charset="0"/>
              </a:rPr>
              <a:t>kdkjh</a:t>
            </a:r>
            <a:r>
              <a:rPr lang="en-US" sz="3600" smtClean="0">
                <a:latin typeface="DevLys 010" pitchFamily="2" charset="0"/>
              </a:rPr>
              <a:t>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Hksth</a:t>
            </a:r>
            <a:r>
              <a:rPr lang="en-US" sz="3600" smtClean="0">
                <a:latin typeface="DevLys 010" pitchFamily="2" charset="0"/>
              </a:rPr>
              <a:t> </a:t>
            </a:r>
            <a:r>
              <a:rPr lang="en-US" sz="3600" err="1" smtClean="0">
                <a:latin typeface="DevLys 010" pitchFamily="2" charset="0"/>
              </a:rPr>
              <a:t>tk;sxhA</a:t>
            </a:r>
            <a:endParaRPr lang="en-US" sz="3600" smtClean="0">
              <a:latin typeface="DevLys 010" pitchFamily="2" charset="0"/>
            </a:endParaRPr>
          </a:p>
        </p:txBody>
      </p:sp>
      <p:sp>
        <p:nvSpPr>
          <p:cNvPr id="5" name="Rectangle 4"/>
          <p:cNvSpPr/>
          <p:nvPr/>
        </p:nvSpPr>
        <p:spPr>
          <a:xfrm>
            <a:off x="0" y="4462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000" err="1" smtClean="0">
                <a:solidFill>
                  <a:srgbClr val="FFC000"/>
                </a:solidFill>
                <a:latin typeface="DevLys 010" pitchFamily="2" charset="0"/>
                <a:ea typeface="Calibri" pitchFamily="34" charset="0"/>
                <a:cs typeface="Mangal" pitchFamily="18" charset="0"/>
              </a:rPr>
              <a:t>f'kdk;r</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vuqoh</a:t>
            </a:r>
            <a:r>
              <a:rPr lang="en-US" sz="4000" smtClean="0">
                <a:solidFill>
                  <a:srgbClr val="FFC000"/>
                </a:solidFill>
                <a:latin typeface="DevLys 010" pitchFamily="2" charset="0"/>
                <a:ea typeface="Calibri" pitchFamily="34" charset="0"/>
                <a:cs typeface="Mangal" pitchFamily="18" charset="0"/>
              </a:rPr>
              <a:t>{</a:t>
            </a:r>
            <a:r>
              <a:rPr lang="en-US" sz="4000" err="1" smtClean="0">
                <a:solidFill>
                  <a:srgbClr val="FFC000"/>
                </a:solidFill>
                <a:latin typeface="DevLys 010" pitchFamily="2" charset="0"/>
                <a:ea typeface="Calibri" pitchFamily="34" charset="0"/>
                <a:cs typeface="Mangal" pitchFamily="18" charset="0"/>
              </a:rPr>
              <a:t>k.k</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fu;a</a:t>
            </a:r>
            <a:r>
              <a:rPr lang="en-US" sz="4000" smtClean="0">
                <a:solidFill>
                  <a:srgbClr val="FFC000"/>
                </a:solidFill>
                <a:latin typeface="DevLys 010" pitchFamily="2" charset="0"/>
                <a:ea typeface="Calibri" pitchFamily="34" charset="0"/>
                <a:cs typeface="Mangal" pitchFamily="18" charset="0"/>
              </a:rPr>
              <a:t>=.k d{k </a:t>
            </a:r>
            <a:r>
              <a:rPr lang="en-US" sz="4000" err="1" smtClean="0">
                <a:solidFill>
                  <a:srgbClr val="FFC000"/>
                </a:solidFill>
                <a:latin typeface="DevLys 010" pitchFamily="2" charset="0"/>
                <a:ea typeface="Calibri" pitchFamily="34" charset="0"/>
                <a:cs typeface="Mangal" pitchFamily="18" charset="0"/>
              </a:rPr>
              <a:t>vkSj</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dkWy</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lsUVj</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106</a:t>
            </a:fld>
            <a:endParaRPr lang="en-US"/>
          </a:p>
        </p:txBody>
      </p:sp>
    </p:spTree>
  </p:cSld>
  <p:clrMapOvr>
    <a:masterClrMapping/>
  </p:clrMapOvr>
  <p:transition>
    <p:circl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9512" y="44624"/>
            <a:ext cx="8784976" cy="6432530"/>
          </a:xfrm>
          <a:prstGeom prst="rect">
            <a:avLst/>
          </a:prstGeom>
          <a:noFill/>
          <a:ln w="9525">
            <a:noFill/>
            <a:miter lim="800000"/>
            <a:headEnd/>
            <a:tailEnd/>
          </a:ln>
        </p:spPr>
        <p:txBody>
          <a:bodyPr wrap="square">
            <a:spAutoFit/>
          </a:bodyPr>
          <a:lstStyle/>
          <a:p>
            <a:pPr algn="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yxkrkj</a:t>
            </a:r>
            <a:endParaRPr lang="en-US" sz="3200" u="sng">
              <a:ea typeface="Calibri" pitchFamily="34" charset="0"/>
              <a:cs typeface="Mangal" pitchFamily="18" charset="0"/>
            </a:endParaRPr>
          </a:p>
          <a:p>
            <a:pPr marL="457200" indent="-457200" algn="just" eaLnBrk="0" hangingPunct="0">
              <a:buClr>
                <a:srgbClr val="FFC000"/>
              </a:buClr>
              <a:buFont typeface="Arial" pitchFamily="34" charset="0"/>
              <a:buChar char="•"/>
            </a:pPr>
            <a:r>
              <a:rPr lang="en-US" sz="3800" err="1" smtClean="0">
                <a:latin typeface="DevLys 010" pitchFamily="2" charset="0"/>
              </a:rPr>
              <a:t>vkn’kZ</a:t>
            </a:r>
            <a:r>
              <a:rPr lang="en-US" sz="3800" smtClean="0">
                <a:latin typeface="DevLys 010" pitchFamily="2" charset="0"/>
              </a:rPr>
              <a:t> </a:t>
            </a:r>
            <a:r>
              <a:rPr lang="en-US" sz="3800" err="1" smtClean="0">
                <a:latin typeface="DevLys 010" pitchFamily="2" charset="0"/>
              </a:rPr>
              <a:t>vkpkj</a:t>
            </a:r>
            <a:r>
              <a:rPr lang="en-US" sz="3800" smtClean="0">
                <a:latin typeface="DevLys 010" pitchFamily="2" charset="0"/>
              </a:rPr>
              <a:t> </a:t>
            </a:r>
            <a:r>
              <a:rPr lang="en-US" sz="3800" err="1" smtClean="0">
                <a:latin typeface="DevLys 010" pitchFamily="2" charset="0"/>
              </a:rPr>
              <a:t>lafgrk</a:t>
            </a:r>
            <a:r>
              <a:rPr lang="en-US" sz="3800" smtClean="0">
                <a:latin typeface="DevLys 010" pitchFamily="2" charset="0"/>
              </a:rPr>
              <a:t> </a:t>
            </a:r>
            <a:r>
              <a:rPr lang="en-US" sz="3800" err="1" smtClean="0">
                <a:latin typeface="DevLys 010" pitchFamily="2" charset="0"/>
              </a:rPr>
              <a:t>ls</a:t>
            </a:r>
            <a:r>
              <a:rPr lang="en-US" sz="3800" smtClean="0">
                <a:latin typeface="DevLys 010" pitchFamily="2" charset="0"/>
              </a:rPr>
              <a:t> </a:t>
            </a:r>
            <a:r>
              <a:rPr lang="en-US" sz="3800" err="1" smtClean="0">
                <a:latin typeface="DevLys 010" pitchFamily="2" charset="0"/>
              </a:rPr>
              <a:t>lacaf</a:t>
            </a:r>
            <a:r>
              <a:rPr lang="en-US" sz="3800" smtClean="0">
                <a:latin typeface="DevLys 010" pitchFamily="2" charset="0"/>
              </a:rPr>
              <a:t>/</a:t>
            </a:r>
            <a:r>
              <a:rPr lang="en-US" sz="3800" err="1" smtClean="0">
                <a:latin typeface="DevLys 010" pitchFamily="2" charset="0"/>
              </a:rPr>
              <a:t>kr</a:t>
            </a:r>
            <a:r>
              <a:rPr lang="en-US" sz="3800" smtClean="0">
                <a:latin typeface="DevLys 010" pitchFamily="2" charset="0"/>
              </a:rPr>
              <a:t> </a:t>
            </a:r>
            <a:r>
              <a:rPr lang="en-US" sz="3800" err="1" smtClean="0">
                <a:latin typeface="DevLys 010" pitchFamily="2" charset="0"/>
              </a:rPr>
              <a:t>f’kdk;r</a:t>
            </a:r>
            <a:r>
              <a:rPr lang="en-US" sz="3800" smtClean="0">
                <a:latin typeface="DevLys 010" pitchFamily="2" charset="0"/>
              </a:rPr>
              <a:t> dh </a:t>
            </a:r>
            <a:r>
              <a:rPr lang="en-US" sz="3800" err="1" smtClean="0">
                <a:latin typeface="DevLys 010" pitchFamily="2" charset="0"/>
              </a:rPr>
              <a:t>izfr</a:t>
            </a:r>
            <a:r>
              <a:rPr lang="en-US" sz="3800" smtClean="0">
                <a:latin typeface="DevLys 010" pitchFamily="2" charset="0"/>
              </a:rPr>
              <a:t> </a:t>
            </a:r>
            <a:r>
              <a:rPr lang="en-US" sz="3800" err="1" smtClean="0">
                <a:latin typeface="DevLys 010" pitchFamily="2" charset="0"/>
              </a:rPr>
              <a:t>lkekU</a:t>
            </a:r>
            <a:r>
              <a:rPr lang="en-US" sz="3800" smtClean="0">
                <a:latin typeface="DevLys 010" pitchFamily="2" charset="0"/>
              </a:rPr>
              <a:t>; </a:t>
            </a:r>
            <a:r>
              <a:rPr lang="en-US" sz="3800" err="1" smtClean="0">
                <a:latin typeface="DevLys 010" pitchFamily="2" charset="0"/>
              </a:rPr>
              <a:t>izs</a:t>
            </a:r>
            <a:r>
              <a:rPr lang="en-US" sz="3800" smtClean="0">
                <a:latin typeface="DevLys 010" pitchFamily="2" charset="0"/>
              </a:rPr>
              <a:t>{</a:t>
            </a:r>
            <a:r>
              <a:rPr lang="en-US" sz="3800" err="1" smtClean="0">
                <a:latin typeface="DevLys 010" pitchFamily="2" charset="0"/>
              </a:rPr>
              <a:t>kd</a:t>
            </a:r>
            <a:r>
              <a:rPr lang="en-US" sz="3800" smtClean="0">
                <a:latin typeface="DevLys 010" pitchFamily="2" charset="0"/>
              </a:rPr>
              <a:t> </a:t>
            </a:r>
            <a:r>
              <a:rPr lang="en-US" sz="3800" err="1" smtClean="0">
                <a:latin typeface="DevLys 010" pitchFamily="2" charset="0"/>
              </a:rPr>
              <a:t>dks</a:t>
            </a:r>
            <a:r>
              <a:rPr lang="en-US" sz="3800" smtClean="0">
                <a:latin typeface="DevLys 010" pitchFamily="2" charset="0"/>
              </a:rPr>
              <a:t> </a:t>
            </a:r>
            <a:r>
              <a:rPr lang="en-US" sz="3800" err="1" smtClean="0">
                <a:latin typeface="DevLys 010" pitchFamily="2" charset="0"/>
              </a:rPr>
              <a:t>nh</a:t>
            </a:r>
            <a:r>
              <a:rPr lang="en-US" sz="3800" smtClean="0">
                <a:latin typeface="DevLys 010" pitchFamily="2" charset="0"/>
              </a:rPr>
              <a:t> </a:t>
            </a:r>
            <a:r>
              <a:rPr lang="en-US" sz="3800" err="1" smtClean="0">
                <a:latin typeface="DevLys 010" pitchFamily="2" charset="0"/>
              </a:rPr>
              <a:t>tk;sxh</a:t>
            </a:r>
            <a:r>
              <a:rPr lang="en-US" sz="3800" smtClean="0">
                <a:latin typeface="DevLys 010" pitchFamily="2" charset="0"/>
              </a:rPr>
              <a:t> ,</a:t>
            </a:r>
            <a:r>
              <a:rPr lang="en-US" sz="3800" err="1" smtClean="0">
                <a:latin typeface="DevLys 010" pitchFamily="2" charset="0"/>
              </a:rPr>
              <a:t>oa</a:t>
            </a:r>
            <a:r>
              <a:rPr lang="en-US" sz="3800" smtClean="0">
                <a:latin typeface="DevLys 010" pitchFamily="2" charset="0"/>
              </a:rPr>
              <a:t> O;; </a:t>
            </a:r>
            <a:r>
              <a:rPr lang="en-US" sz="3800" err="1" smtClean="0">
                <a:latin typeface="DevLys 010" pitchFamily="2" charset="0"/>
              </a:rPr>
              <a:t>lacaf</a:t>
            </a:r>
            <a:r>
              <a:rPr lang="en-US" sz="3800" smtClean="0">
                <a:latin typeface="DevLys 010" pitchFamily="2" charset="0"/>
              </a:rPr>
              <a:t>/</a:t>
            </a:r>
            <a:r>
              <a:rPr lang="en-US" sz="3800" err="1" smtClean="0">
                <a:latin typeface="DevLys 010" pitchFamily="2" charset="0"/>
              </a:rPr>
              <a:t>kr</a:t>
            </a:r>
            <a:r>
              <a:rPr lang="en-US" sz="3800" smtClean="0">
                <a:latin typeface="DevLys 010" pitchFamily="2" charset="0"/>
              </a:rPr>
              <a:t> </a:t>
            </a:r>
            <a:r>
              <a:rPr lang="en-US" sz="3800" err="1" smtClean="0">
                <a:latin typeface="DevLys 010" pitchFamily="2" charset="0"/>
              </a:rPr>
              <a:t>f'kdk;r</a:t>
            </a:r>
            <a:r>
              <a:rPr lang="en-US" sz="3800" smtClean="0">
                <a:latin typeface="DevLys 010" pitchFamily="2" charset="0"/>
              </a:rPr>
              <a:t> dh </a:t>
            </a:r>
            <a:r>
              <a:rPr lang="en-US" sz="3800" err="1" smtClean="0">
                <a:latin typeface="DevLys 010" pitchFamily="2" charset="0"/>
              </a:rPr>
              <a:t>izfr</a:t>
            </a:r>
            <a:r>
              <a:rPr lang="en-US" sz="3800" smtClean="0">
                <a:latin typeface="DevLys 010" pitchFamily="2" charset="0"/>
              </a:rPr>
              <a:t> O;; </a:t>
            </a:r>
            <a:r>
              <a:rPr lang="en-US" sz="3800" err="1" smtClean="0">
                <a:latin typeface="DevLys 010" pitchFamily="2" charset="0"/>
              </a:rPr>
              <a:t>izs</a:t>
            </a:r>
            <a:r>
              <a:rPr lang="en-US" sz="3800" smtClean="0">
                <a:latin typeface="DevLys 010" pitchFamily="2" charset="0"/>
              </a:rPr>
              <a:t>{</a:t>
            </a:r>
            <a:r>
              <a:rPr lang="en-US" sz="3800" err="1" smtClean="0">
                <a:latin typeface="DevLys 010" pitchFamily="2" charset="0"/>
              </a:rPr>
              <a:t>kd</a:t>
            </a:r>
            <a:r>
              <a:rPr lang="en-US" sz="3800" smtClean="0">
                <a:latin typeface="DevLys 010" pitchFamily="2" charset="0"/>
              </a:rPr>
              <a:t> </a:t>
            </a:r>
            <a:r>
              <a:rPr lang="en-US" sz="3800" err="1" smtClean="0">
                <a:latin typeface="DevLys 010" pitchFamily="2" charset="0"/>
              </a:rPr>
              <a:t>dksA</a:t>
            </a:r>
            <a:endParaRPr lang="en-US" sz="3800" smtClean="0">
              <a:latin typeface="DevLys 010" pitchFamily="2" charset="0"/>
            </a:endParaRPr>
          </a:p>
          <a:p>
            <a:pPr marL="457200" indent="-457200" algn="just" eaLnBrk="0" hangingPunct="0">
              <a:buClr>
                <a:srgbClr val="FFC000"/>
              </a:buClr>
              <a:buFont typeface="Arial" pitchFamily="34" charset="0"/>
              <a:buChar char="•"/>
            </a:pPr>
            <a:r>
              <a:rPr lang="en-US" sz="3800" err="1" smtClean="0">
                <a:latin typeface="DevLys 010" pitchFamily="2" charset="0"/>
              </a:rPr>
              <a:t>vuqyXud</a:t>
            </a:r>
            <a:r>
              <a:rPr lang="en-US" sz="3800" smtClean="0">
                <a:latin typeface="DevLys 010" pitchFamily="2" charset="0"/>
              </a:rPr>
              <a:t> 13 </a:t>
            </a:r>
            <a:r>
              <a:rPr lang="en-US" sz="3800" err="1" smtClean="0">
                <a:latin typeface="DevLys 010" pitchFamily="2" charset="0"/>
              </a:rPr>
              <a:t>esa</a:t>
            </a:r>
            <a:r>
              <a:rPr lang="en-US" sz="3800" smtClean="0">
                <a:latin typeface="DevLys 010" pitchFamily="2" charset="0"/>
              </a:rPr>
              <a:t> fn, </a:t>
            </a:r>
            <a:r>
              <a:rPr lang="en-US" sz="3800" err="1" smtClean="0">
                <a:latin typeface="DevLys 010" pitchFamily="2" charset="0"/>
              </a:rPr>
              <a:t>izksQkekZ</a:t>
            </a:r>
            <a:r>
              <a:rPr lang="en-US" sz="3800" smtClean="0">
                <a:latin typeface="DevLys 010" pitchFamily="2" charset="0"/>
              </a:rPr>
              <a:t> </a:t>
            </a:r>
            <a:r>
              <a:rPr lang="en-US" sz="3800" err="1" smtClean="0">
                <a:latin typeface="DevLys 010" pitchFamily="2" charset="0"/>
              </a:rPr>
              <a:t>esa</a:t>
            </a:r>
            <a:r>
              <a:rPr lang="en-US" sz="3800" smtClean="0">
                <a:latin typeface="DevLys 010" pitchFamily="2" charset="0"/>
              </a:rPr>
              <a:t> ,d </a:t>
            </a:r>
            <a:r>
              <a:rPr lang="en-US" sz="3800" err="1" smtClean="0">
                <a:latin typeface="DevLys 010" pitchFamily="2" charset="0"/>
              </a:rPr>
              <a:t>jftLVj</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la/</a:t>
            </a:r>
            <a:r>
              <a:rPr lang="en-US" sz="3800" err="1" smtClean="0">
                <a:latin typeface="DevLys 010" pitchFamily="2" charset="0"/>
              </a:rPr>
              <a:t>kkj.k</a:t>
            </a:r>
            <a:r>
              <a:rPr lang="en-US" sz="3800" smtClean="0">
                <a:latin typeface="DevLys 010" pitchFamily="2" charset="0"/>
              </a:rPr>
              <a:t> </a:t>
            </a:r>
            <a:r>
              <a:rPr lang="en-US" sz="3800" err="1" smtClean="0">
                <a:latin typeface="DevLys 010" pitchFamily="2" charset="0"/>
              </a:rPr>
              <a:t>fd;k</a:t>
            </a:r>
            <a:r>
              <a:rPr lang="en-US" sz="3800" smtClean="0">
                <a:latin typeface="DevLys 010" pitchFamily="2" charset="0"/>
              </a:rPr>
              <a:t> </a:t>
            </a:r>
            <a:r>
              <a:rPr lang="en-US" sz="3800" err="1" smtClean="0">
                <a:latin typeface="DevLys 010" pitchFamily="2" charset="0"/>
              </a:rPr>
              <a:t>tk;sxk</a:t>
            </a:r>
            <a:r>
              <a:rPr lang="en-US" sz="3800" smtClean="0">
                <a:latin typeface="DevLys 010" pitchFamily="2" charset="0"/>
              </a:rPr>
              <a:t> </a:t>
            </a:r>
            <a:r>
              <a:rPr lang="en-US" sz="3800" err="1" smtClean="0">
                <a:latin typeface="DevLys 010" pitchFamily="2" charset="0"/>
              </a:rPr>
              <a:t>ftlesa</a:t>
            </a:r>
            <a:r>
              <a:rPr lang="en-US" sz="3800" smtClean="0">
                <a:latin typeface="DevLys 010" pitchFamily="2" charset="0"/>
              </a:rPr>
              <a:t> </a:t>
            </a:r>
            <a:r>
              <a:rPr lang="en-US" sz="3800" err="1" smtClean="0">
                <a:latin typeface="DevLys 010" pitchFamily="2" charset="0"/>
              </a:rPr>
              <a:t>f’kdk;rdrkZ</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uke</a:t>
            </a:r>
            <a:r>
              <a:rPr lang="en-US" sz="3800">
                <a:latin typeface="DevLys 010" pitchFamily="2" charset="0"/>
              </a:rPr>
              <a:t> </a:t>
            </a:r>
            <a:r>
              <a:rPr lang="en-US" sz="3800" smtClean="0">
                <a:latin typeface="DevLys 010" pitchFamily="2" charset="0"/>
              </a:rPr>
              <a:t>o irk] </a:t>
            </a:r>
            <a:r>
              <a:rPr lang="en-US" sz="3800" err="1" smtClean="0">
                <a:latin typeface="DevLys 010" pitchFamily="2" charset="0"/>
              </a:rPr>
              <a:t>f’kdk;r</a:t>
            </a:r>
            <a:r>
              <a:rPr lang="en-US" sz="3800" smtClean="0">
                <a:latin typeface="DevLys 010" pitchFamily="2" charset="0"/>
              </a:rPr>
              <a:t> dh </a:t>
            </a:r>
            <a:r>
              <a:rPr lang="en-US" sz="3800" err="1" smtClean="0">
                <a:latin typeface="DevLys 010" pitchFamily="2" charset="0"/>
              </a:rPr>
              <a:t>izd`fr</a:t>
            </a:r>
            <a:r>
              <a:rPr lang="en-US" sz="3800" smtClean="0">
                <a:latin typeface="DevLys 010" pitchFamily="2" charset="0"/>
              </a:rPr>
              <a:t>] le; </a:t>
            </a:r>
            <a:r>
              <a:rPr lang="en-US" sz="3800" err="1" smtClean="0">
                <a:latin typeface="DevLys 010" pitchFamily="2" charset="0"/>
              </a:rPr>
              <a:t>vkSj</a:t>
            </a:r>
            <a:r>
              <a:rPr lang="en-US" sz="3800" smtClean="0">
                <a:latin typeface="DevLys 010" pitchFamily="2" charset="0"/>
              </a:rPr>
              <a:t> </a:t>
            </a:r>
            <a:r>
              <a:rPr lang="en-US" sz="3800" err="1" smtClean="0">
                <a:latin typeface="DevLys 010" pitchFamily="2" charset="0"/>
              </a:rPr>
              <a:t>fu;a</a:t>
            </a:r>
            <a:r>
              <a:rPr lang="en-US" sz="3800" smtClean="0">
                <a:latin typeface="DevLys 010" pitchFamily="2" charset="0"/>
              </a:rPr>
              <a:t>=.k d{k }</a:t>
            </a:r>
            <a:r>
              <a:rPr lang="en-US" sz="3800" err="1" smtClean="0">
                <a:latin typeface="DevLys 010" pitchFamily="2" charset="0"/>
              </a:rPr>
              <a:t>kjk</a:t>
            </a:r>
            <a:r>
              <a:rPr lang="en-US" sz="3800" smtClean="0">
                <a:latin typeface="DevLys 010" pitchFamily="2" charset="0"/>
              </a:rPr>
              <a:t> dh </a:t>
            </a:r>
            <a:r>
              <a:rPr lang="en-US" sz="3800" err="1" smtClean="0">
                <a:latin typeface="DevLys 010" pitchFamily="2" charset="0"/>
              </a:rPr>
              <a:t>xbZ</a:t>
            </a:r>
            <a:r>
              <a:rPr lang="en-US" sz="3800" smtClean="0">
                <a:latin typeface="DevLys 010" pitchFamily="2" charset="0"/>
              </a:rPr>
              <a:t> </a:t>
            </a:r>
            <a:r>
              <a:rPr lang="en-US" sz="3800" err="1" smtClean="0">
                <a:latin typeface="DevLys 010" pitchFamily="2" charset="0"/>
              </a:rPr>
              <a:t>dk;Zokgh</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vadu</a:t>
            </a:r>
            <a:r>
              <a:rPr lang="en-US" sz="3800" smtClean="0">
                <a:latin typeface="DevLys 010" pitchFamily="2" charset="0"/>
              </a:rPr>
              <a:t> </a:t>
            </a:r>
            <a:r>
              <a:rPr lang="en-US" sz="3800" err="1" smtClean="0">
                <a:latin typeface="DevLys 010" pitchFamily="2" charset="0"/>
              </a:rPr>
              <a:t>fd;k</a:t>
            </a:r>
            <a:r>
              <a:rPr lang="en-US" sz="3800" smtClean="0">
                <a:latin typeface="DevLys 010" pitchFamily="2" charset="0"/>
              </a:rPr>
              <a:t> </a:t>
            </a:r>
            <a:r>
              <a:rPr lang="en-US" sz="3800" err="1" smtClean="0">
                <a:latin typeface="DevLys 010" pitchFamily="2" charset="0"/>
              </a:rPr>
              <a:t>tk;sxkA</a:t>
            </a:r>
            <a:endParaRPr lang="en-US" sz="3800" smtClean="0">
              <a:latin typeface="DevLys 010" pitchFamily="2" charset="0"/>
            </a:endParaRPr>
          </a:p>
          <a:p>
            <a:pPr marL="457200" indent="-457200" algn="just" eaLnBrk="0" hangingPunct="0">
              <a:buClr>
                <a:srgbClr val="FFC000"/>
              </a:buClr>
              <a:buFont typeface="Arial" pitchFamily="34" charset="0"/>
              <a:buChar char="•"/>
            </a:pPr>
            <a:r>
              <a:rPr lang="en-US" sz="3800" err="1" smtClean="0">
                <a:latin typeface="DevLys 010" pitchFamily="2" charset="0"/>
              </a:rPr>
              <a:t>fu;a</a:t>
            </a:r>
            <a:r>
              <a:rPr lang="en-US" sz="3800" smtClean="0">
                <a:latin typeface="DevLys 010" pitchFamily="2" charset="0"/>
              </a:rPr>
              <a:t>=.k d{k }</a:t>
            </a:r>
            <a:r>
              <a:rPr lang="en-US" sz="3800" err="1" smtClean="0">
                <a:latin typeface="DevLys 010" pitchFamily="2" charset="0"/>
              </a:rPr>
              <a:t>kjk</a:t>
            </a:r>
            <a:r>
              <a:rPr lang="en-US" sz="3800" smtClean="0">
                <a:latin typeface="DevLys 010" pitchFamily="2" charset="0"/>
              </a:rPr>
              <a:t> la/</a:t>
            </a:r>
            <a:r>
              <a:rPr lang="en-US" sz="3800" err="1" smtClean="0">
                <a:latin typeface="DevLys 010" pitchFamily="2" charset="0"/>
              </a:rPr>
              <a:t>kkfjr</a:t>
            </a:r>
            <a:r>
              <a:rPr lang="en-US" sz="3800" smtClean="0">
                <a:latin typeface="DevLys 010" pitchFamily="2" charset="0"/>
              </a:rPr>
              <a:t> </a:t>
            </a:r>
            <a:r>
              <a:rPr lang="en-US" sz="3800" err="1" smtClean="0">
                <a:latin typeface="DevLys 010" pitchFamily="2" charset="0"/>
              </a:rPr>
              <a:t>jftLVj</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O;; </a:t>
            </a:r>
            <a:r>
              <a:rPr lang="en-US" sz="3800" err="1" smtClean="0">
                <a:latin typeface="DevLys 010" pitchFamily="2" charset="0"/>
              </a:rPr>
              <a:t>izs</a:t>
            </a:r>
            <a:r>
              <a:rPr lang="en-US" sz="3800" smtClean="0">
                <a:latin typeface="DevLys 010" pitchFamily="2" charset="0"/>
              </a:rPr>
              <a:t>{</a:t>
            </a:r>
            <a:r>
              <a:rPr lang="en-US" sz="3800" err="1" smtClean="0">
                <a:latin typeface="DevLys 010" pitchFamily="2" charset="0"/>
              </a:rPr>
              <a:t>kd</a:t>
            </a:r>
            <a:r>
              <a:rPr lang="en-US" sz="3800" smtClean="0">
                <a:latin typeface="DevLys 010" pitchFamily="2" charset="0"/>
              </a:rPr>
              <a:t> ,</a:t>
            </a:r>
            <a:r>
              <a:rPr lang="en-US" sz="3800" err="1" smtClean="0">
                <a:latin typeface="DevLys 010" pitchFamily="2" charset="0"/>
              </a:rPr>
              <a:t>oa</a:t>
            </a:r>
            <a:r>
              <a:rPr lang="en-US" sz="3800" smtClean="0">
                <a:latin typeface="DevLys 010" pitchFamily="2" charset="0"/>
              </a:rPr>
              <a:t> </a:t>
            </a:r>
            <a:r>
              <a:rPr lang="en-US" sz="3800" err="1" smtClean="0">
                <a:latin typeface="DevLys 010" pitchFamily="2" charset="0"/>
              </a:rPr>
              <a:t>lkekU</a:t>
            </a:r>
            <a:r>
              <a:rPr lang="en-US" sz="3800" smtClean="0">
                <a:latin typeface="DevLys 010" pitchFamily="2" charset="0"/>
              </a:rPr>
              <a:t>; </a:t>
            </a:r>
            <a:r>
              <a:rPr lang="en-US" sz="3800" err="1" smtClean="0">
                <a:latin typeface="DevLys 010" pitchFamily="2" charset="0"/>
              </a:rPr>
              <a:t>izs</a:t>
            </a:r>
            <a:r>
              <a:rPr lang="en-US" sz="3800" smtClean="0">
                <a:latin typeface="DevLys 010" pitchFamily="2" charset="0"/>
              </a:rPr>
              <a:t>{</a:t>
            </a:r>
            <a:r>
              <a:rPr lang="en-US" sz="3800" err="1" smtClean="0">
                <a:latin typeface="DevLys 010" pitchFamily="2" charset="0"/>
              </a:rPr>
              <a:t>kd</a:t>
            </a:r>
            <a:r>
              <a:rPr lang="en-US" sz="3800" smtClean="0">
                <a:latin typeface="DevLys 010" pitchFamily="2" charset="0"/>
              </a:rPr>
              <a:t> }</a:t>
            </a:r>
            <a:r>
              <a:rPr lang="en-US" sz="3800" err="1" smtClean="0">
                <a:latin typeface="DevLys 010" pitchFamily="2" charset="0"/>
              </a:rPr>
              <a:t>kjk</a:t>
            </a:r>
            <a:r>
              <a:rPr lang="en-US" sz="3800" smtClean="0">
                <a:latin typeface="DevLys 010" pitchFamily="2" charset="0"/>
              </a:rPr>
              <a:t> le;&amp;le; </a:t>
            </a:r>
            <a:r>
              <a:rPr lang="en-US" sz="3800" err="1" smtClean="0">
                <a:latin typeface="DevLys 010" pitchFamily="2" charset="0"/>
              </a:rPr>
              <a:t>ij</a:t>
            </a:r>
            <a:r>
              <a:rPr lang="en-US" sz="3800" smtClean="0">
                <a:latin typeface="DevLys 010" pitchFamily="2" charset="0"/>
              </a:rPr>
              <a:t> </a:t>
            </a:r>
            <a:r>
              <a:rPr lang="en-US" sz="3800" err="1" smtClean="0">
                <a:latin typeface="DevLys 010" pitchFamily="2" charset="0"/>
              </a:rPr>
              <a:t>fujh</a:t>
            </a:r>
            <a:r>
              <a:rPr lang="en-US" sz="3800" smtClean="0">
                <a:latin typeface="DevLys 010" pitchFamily="2" charset="0"/>
              </a:rPr>
              <a:t>{</a:t>
            </a:r>
            <a:r>
              <a:rPr lang="en-US" sz="3800" err="1" smtClean="0">
                <a:latin typeface="DevLys 010" pitchFamily="2" charset="0"/>
              </a:rPr>
              <a:t>k.k</a:t>
            </a:r>
            <a:r>
              <a:rPr lang="en-US" sz="3800" smtClean="0">
                <a:latin typeface="DevLys 010" pitchFamily="2" charset="0"/>
              </a:rPr>
              <a:t> </a:t>
            </a:r>
            <a:r>
              <a:rPr lang="en-US" sz="3800" err="1" smtClean="0">
                <a:latin typeface="DevLys 010" pitchFamily="2" charset="0"/>
              </a:rPr>
              <a:t>fd;k</a:t>
            </a:r>
            <a:r>
              <a:rPr lang="en-US" sz="3800" smtClean="0">
                <a:latin typeface="DevLys 010" pitchFamily="2" charset="0"/>
              </a:rPr>
              <a:t> </a:t>
            </a:r>
            <a:r>
              <a:rPr lang="en-US" sz="3800" err="1" smtClean="0">
                <a:latin typeface="DevLys 010" pitchFamily="2" charset="0"/>
              </a:rPr>
              <a:t>tk;sxkA</a:t>
            </a:r>
            <a:endParaRPr lang="en-US" sz="3800"/>
          </a:p>
        </p:txBody>
      </p:sp>
      <p:sp>
        <p:nvSpPr>
          <p:cNvPr id="5" name="Slide Number Placeholder 4"/>
          <p:cNvSpPr>
            <a:spLocks noGrp="1"/>
          </p:cNvSpPr>
          <p:nvPr>
            <p:ph type="sldNum" sz="quarter" idx="12"/>
          </p:nvPr>
        </p:nvSpPr>
        <p:spPr/>
        <p:txBody>
          <a:bodyPr/>
          <a:lstStyle/>
          <a:p>
            <a:fld id="{B6F15528-21DE-4FAA-801E-634DDDAF4B2B}" type="slidenum">
              <a:rPr lang="en-US" smtClean="0"/>
              <a:pPr/>
              <a:t>107</a:t>
            </a:fld>
            <a:endParaRPr lang="en-US"/>
          </a:p>
        </p:txBody>
      </p:sp>
    </p:spTree>
  </p:cSld>
  <p:clrMapOvr>
    <a:masterClrMapping/>
  </p:clrMapOvr>
  <p:transition>
    <p:circl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340768"/>
            <a:ext cx="8424936" cy="4708981"/>
          </a:xfrm>
          <a:prstGeom prst="rect">
            <a:avLst/>
          </a:prstGeom>
        </p:spPr>
        <p:txBody>
          <a:bodyPr wrap="square">
            <a:spAutoFit/>
          </a:bodyPr>
          <a:lstStyle/>
          <a:p>
            <a:r>
              <a:rPr lang="en-US" sz="2400" smtClean="0">
                <a:latin typeface="DevLys 010" pitchFamily="2" charset="0"/>
              </a:rPr>
              <a:t>rkjh[k %	</a:t>
            </a:r>
          </a:p>
          <a:p>
            <a:r>
              <a:rPr lang="en-US" sz="2400" smtClean="0">
                <a:latin typeface="DevLys 010" pitchFamily="2" charset="0"/>
              </a:rPr>
              <a:t>fuokZpu {</a:t>
            </a:r>
            <a:r>
              <a:rPr lang="en-US" sz="2400" err="1" smtClean="0">
                <a:latin typeface="DevLys 010" pitchFamily="2" charset="0"/>
              </a:rPr>
              <a:t>ks</a:t>
            </a:r>
            <a:r>
              <a:rPr lang="en-US" sz="2400" smtClean="0">
                <a:latin typeface="DevLys 010" pitchFamily="2" charset="0"/>
              </a:rPr>
              <a:t>= %</a:t>
            </a:r>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smtClean="0">
              <a:latin typeface="DevLys 010" pitchFamily="2" charset="0"/>
            </a:endParaRPr>
          </a:p>
          <a:p>
            <a:endParaRPr lang="en-US">
              <a:latin typeface="DevLys 010" pitchFamily="2" charset="0"/>
            </a:endParaRPr>
          </a:p>
        </p:txBody>
      </p:sp>
      <p:graphicFrame>
        <p:nvGraphicFramePr>
          <p:cNvPr id="5" name="Table 4"/>
          <p:cNvGraphicFramePr>
            <a:graphicFrameLocks noGrp="1"/>
          </p:cNvGraphicFramePr>
          <p:nvPr/>
        </p:nvGraphicFramePr>
        <p:xfrm>
          <a:off x="467543" y="2492896"/>
          <a:ext cx="8266675" cy="2541417"/>
        </p:xfrm>
        <a:graphic>
          <a:graphicData uri="http://schemas.openxmlformats.org/drawingml/2006/table">
            <a:tbl>
              <a:tblPr firstRow="1" bandRow="1">
                <a:tableStyleId>{5C22544A-7EE6-4342-B048-85BDC9FD1C3A}</a:tableStyleId>
              </a:tblPr>
              <a:tblGrid>
                <a:gridCol w="684166"/>
                <a:gridCol w="972148"/>
                <a:gridCol w="3267617"/>
                <a:gridCol w="1671372"/>
                <a:gridCol w="1671372"/>
              </a:tblGrid>
              <a:tr h="1270855">
                <a:tc>
                  <a:txBody>
                    <a:bodyPr/>
                    <a:lstStyle/>
                    <a:p>
                      <a:pPr algn="ctr"/>
                      <a:r>
                        <a:rPr lang="en-US" sz="2000" baseline="0" err="1" smtClean="0">
                          <a:latin typeface="DevLys 010" pitchFamily="2" charset="0"/>
                        </a:rPr>
                        <a:t>Øa</a:t>
                      </a:r>
                      <a:r>
                        <a:rPr lang="en-US" sz="2000" baseline="0" smtClean="0">
                          <a:latin typeface="DevLys 010" pitchFamily="2" charset="0"/>
                        </a:rPr>
                        <a:t>-la</a:t>
                      </a:r>
                      <a:endParaRPr lang="en-US" sz="2000">
                        <a:latin typeface="DevLys 010" pitchFamily="2" charset="0"/>
                      </a:endParaRPr>
                    </a:p>
                  </a:txBody>
                  <a:tcPr/>
                </a:tc>
                <a:tc>
                  <a:txBody>
                    <a:bodyPr/>
                    <a:lstStyle/>
                    <a:p>
                      <a:pPr algn="ctr"/>
                      <a:r>
                        <a:rPr lang="en-US" sz="2000" baseline="0" err="1" smtClean="0">
                          <a:latin typeface="DevLys 010" pitchFamily="2" charset="0"/>
                        </a:rPr>
                        <a:t>f’kdk;r</a:t>
                      </a:r>
                      <a:endParaRPr lang="en-US" sz="2000" baseline="0" smtClean="0">
                        <a:latin typeface="DevLys 010" pitchFamily="2" charset="0"/>
                      </a:endParaRPr>
                    </a:p>
                    <a:p>
                      <a:pPr algn="ctr"/>
                      <a:r>
                        <a:rPr lang="en-US" sz="2000" baseline="0" smtClean="0">
                          <a:latin typeface="DevLys 010" pitchFamily="2" charset="0"/>
                        </a:rPr>
                        <a:t>dh </a:t>
                      </a:r>
                      <a:r>
                        <a:rPr lang="en-US" sz="2000" baseline="0" err="1" smtClean="0">
                          <a:latin typeface="DevLys 010" pitchFamily="2" charset="0"/>
                        </a:rPr>
                        <a:t>izd`fr</a:t>
                      </a:r>
                      <a:endParaRPr lang="en-US" sz="2000" baseline="0" smtClean="0">
                        <a:latin typeface="DevLys 010" pitchFamily="2" charset="0"/>
                      </a:endParaRPr>
                    </a:p>
                    <a:p>
                      <a:pPr algn="ctr"/>
                      <a:endParaRPr lang="en-US" sz="2000">
                        <a:latin typeface="DevLys 010" pitchFamily="2" charset="0"/>
                      </a:endParaRPr>
                    </a:p>
                  </a:txBody>
                  <a:tcPr/>
                </a:tc>
                <a:tc>
                  <a:txBody>
                    <a:bodyPr/>
                    <a:lstStyle/>
                    <a:p>
                      <a:pPr algn="ctr">
                        <a:tabLst/>
                      </a:pPr>
                      <a:r>
                        <a:rPr lang="en-US" sz="2000" baseline="0" err="1" smtClean="0">
                          <a:latin typeface="DevLys 010" pitchFamily="2" charset="0"/>
                        </a:rPr>
                        <a:t>fdlh</a:t>
                      </a:r>
                      <a:r>
                        <a:rPr lang="en-US" sz="2000" baseline="0" smtClean="0">
                          <a:latin typeface="DevLys 010" pitchFamily="2" charset="0"/>
                        </a:rPr>
                        <a:t> </a:t>
                      </a:r>
                      <a:r>
                        <a:rPr lang="en-US" sz="2000" baseline="0" err="1" smtClean="0">
                          <a:latin typeface="DevLys 010" pitchFamily="2" charset="0"/>
                        </a:rPr>
                        <a:t>Hkh</a:t>
                      </a:r>
                      <a:r>
                        <a:rPr lang="en-US" sz="2000" baseline="0" smtClean="0">
                          <a:latin typeface="DevLys 010" pitchFamily="2" charset="0"/>
                        </a:rPr>
                        <a:t> </a:t>
                      </a:r>
                      <a:r>
                        <a:rPr lang="en-US" sz="2000" baseline="0" err="1" smtClean="0">
                          <a:latin typeface="DevLys 010" pitchFamily="2" charset="0"/>
                        </a:rPr>
                        <a:t>fof</a:t>
                      </a:r>
                      <a:r>
                        <a:rPr lang="en-US" sz="2000" baseline="0" smtClean="0">
                          <a:latin typeface="DevLys 010" pitchFamily="2" charset="0"/>
                        </a:rPr>
                        <a:t>/k </a:t>
                      </a:r>
                      <a:r>
                        <a:rPr lang="en-US" sz="2000" baseline="0" err="1" smtClean="0">
                          <a:latin typeface="DevLys 010" pitchFamily="2" charset="0"/>
                        </a:rPr>
                        <a:t>tSls</a:t>
                      </a:r>
                      <a:endParaRPr lang="en-US" sz="2000" baseline="0" smtClean="0">
                        <a:latin typeface="DevLys 010" pitchFamily="2" charset="0"/>
                      </a:endParaRPr>
                    </a:p>
                    <a:p>
                      <a:pPr algn="ctr">
                        <a:tabLst/>
                      </a:pPr>
                      <a:r>
                        <a:rPr lang="pt-BR" sz="2000" baseline="0" smtClean="0">
                          <a:latin typeface="DevLys 010" pitchFamily="2" charset="0"/>
                        </a:rPr>
                        <a:t>Qksu@QSSDl@bZesy @ ,l ,e ,l ;k</a:t>
                      </a:r>
                    </a:p>
                    <a:p>
                      <a:pPr algn="ctr">
                        <a:tabLst/>
                      </a:pPr>
                      <a:r>
                        <a:rPr lang="nl-NL" sz="2000" baseline="0" smtClean="0">
                          <a:latin typeface="DevLys 010" pitchFamily="2" charset="0"/>
                        </a:rPr>
                        <a:t>fo’ks"k laokgd }kjk f’kdk;r@lpwuk izkIr djus dk le;</a:t>
                      </a:r>
                    </a:p>
                    <a:p>
                      <a:pPr algn="ctr">
                        <a:tabLst/>
                      </a:pPr>
                      <a:endParaRPr lang="en-US" sz="2000">
                        <a:latin typeface="DevLys 010" pitchFamily="2" charset="0"/>
                      </a:endParaRPr>
                    </a:p>
                  </a:txBody>
                  <a:tcPr/>
                </a:tc>
                <a:tc>
                  <a:txBody>
                    <a:bodyPr/>
                    <a:lstStyle/>
                    <a:p>
                      <a:pPr algn="ctr"/>
                      <a:r>
                        <a:rPr lang="en-US" sz="2000" baseline="0" smtClean="0">
                          <a:latin typeface="DevLys 010" pitchFamily="2" charset="0"/>
                        </a:rPr>
                        <a:t>dh </a:t>
                      </a:r>
                      <a:r>
                        <a:rPr lang="en-US" sz="2000" baseline="0" err="1" smtClean="0">
                          <a:latin typeface="DevLys 010" pitchFamily="2" charset="0"/>
                        </a:rPr>
                        <a:t>xbZ</a:t>
                      </a:r>
                      <a:r>
                        <a:rPr lang="en-US" sz="2000" baseline="0" smtClean="0">
                          <a:latin typeface="DevLys 010" pitchFamily="2" charset="0"/>
                        </a:rPr>
                        <a:t> </a:t>
                      </a:r>
                      <a:r>
                        <a:rPr lang="en-US" sz="2000" baseline="0" err="1" smtClean="0">
                          <a:latin typeface="DevLys 010" pitchFamily="2" charset="0"/>
                        </a:rPr>
                        <a:t>dk;ZokbZ</a:t>
                      </a:r>
                      <a:endParaRPr lang="en-US" sz="2000" baseline="0" smtClean="0">
                        <a:latin typeface="DevLys 010" pitchFamily="2" charset="0"/>
                      </a:endParaRPr>
                    </a:p>
                    <a:p>
                      <a:pPr algn="ctr"/>
                      <a:r>
                        <a:rPr lang="en-US" sz="2000" baseline="0" err="1" smtClean="0">
                          <a:latin typeface="DevLys 010" pitchFamily="2" charset="0"/>
                        </a:rPr>
                        <a:t>dk</a:t>
                      </a:r>
                      <a:r>
                        <a:rPr lang="en-US" sz="2000" baseline="0" smtClean="0">
                          <a:latin typeface="DevLys 010" pitchFamily="2" charset="0"/>
                        </a:rPr>
                        <a:t> </a:t>
                      </a:r>
                      <a:r>
                        <a:rPr lang="en-US" sz="2000" baseline="0" err="1" smtClean="0">
                          <a:latin typeface="DevLys 010" pitchFamily="2" charset="0"/>
                        </a:rPr>
                        <a:t>foLr`r</a:t>
                      </a:r>
                      <a:r>
                        <a:rPr lang="en-US" sz="2000" baseline="0" smtClean="0">
                          <a:latin typeface="DevLys 010" pitchFamily="2" charset="0"/>
                        </a:rPr>
                        <a:t> </a:t>
                      </a:r>
                      <a:r>
                        <a:rPr lang="en-US" sz="2000" baseline="0" err="1" smtClean="0">
                          <a:latin typeface="DevLys 010" pitchFamily="2" charset="0"/>
                        </a:rPr>
                        <a:t>fooj.k</a:t>
                      </a:r>
                      <a:endParaRPr lang="en-US" sz="2000" baseline="0" smtClean="0">
                        <a:latin typeface="DevLys 010" pitchFamily="2" charset="0"/>
                      </a:endParaRPr>
                    </a:p>
                    <a:p>
                      <a:pPr algn="ctr"/>
                      <a:endParaRPr lang="en-US" sz="2000">
                        <a:latin typeface="DevLys 010" pitchFamily="2" charset="0"/>
                      </a:endParaRPr>
                    </a:p>
                  </a:txBody>
                  <a:tcPr/>
                </a:tc>
                <a:tc>
                  <a:txBody>
                    <a:bodyPr/>
                    <a:lstStyle/>
                    <a:p>
                      <a:pPr algn="ctr"/>
                      <a:r>
                        <a:rPr lang="en-US" sz="2000" baseline="0" err="1" smtClean="0">
                          <a:latin typeface="DevLys 010" pitchFamily="2" charset="0"/>
                        </a:rPr>
                        <a:t>D;k</a:t>
                      </a:r>
                      <a:r>
                        <a:rPr lang="en-US" sz="2000" baseline="0" smtClean="0">
                          <a:latin typeface="DevLys 010" pitchFamily="2" charset="0"/>
                        </a:rPr>
                        <a:t> </a:t>
                      </a:r>
                      <a:r>
                        <a:rPr lang="en-US" sz="2000" baseline="0" err="1" smtClean="0">
                          <a:latin typeface="DevLys 010" pitchFamily="2" charset="0"/>
                        </a:rPr>
                        <a:t>ys</a:t>
                      </a:r>
                      <a:r>
                        <a:rPr lang="en-US" sz="2000" baseline="0" smtClean="0">
                          <a:latin typeface="DevLys 010" pitchFamily="2" charset="0"/>
                        </a:rPr>
                        <a:t>[</a:t>
                      </a:r>
                      <a:r>
                        <a:rPr lang="en-US" sz="2000" baseline="0" err="1" smtClean="0">
                          <a:latin typeface="DevLys 010" pitchFamily="2" charset="0"/>
                        </a:rPr>
                        <a:t>kk</a:t>
                      </a:r>
                      <a:r>
                        <a:rPr lang="en-US" sz="2000" baseline="0" smtClean="0">
                          <a:latin typeface="DevLys 010" pitchFamily="2" charset="0"/>
                        </a:rPr>
                        <a:t> </a:t>
                      </a:r>
                      <a:r>
                        <a:rPr lang="en-US" sz="2000" baseline="0" err="1" smtClean="0">
                          <a:latin typeface="DevLys 010" pitchFamily="2" charset="0"/>
                        </a:rPr>
                        <a:t>Vhe</a:t>
                      </a:r>
                      <a:r>
                        <a:rPr lang="en-US" sz="2000" baseline="0" smtClean="0">
                          <a:latin typeface="DevLys 010" pitchFamily="2" charset="0"/>
                        </a:rPr>
                        <a:t> </a:t>
                      </a:r>
                      <a:r>
                        <a:rPr lang="en-US" sz="2000" baseline="0" err="1" smtClean="0">
                          <a:latin typeface="DevLys 010" pitchFamily="2" charset="0"/>
                        </a:rPr>
                        <a:t>dks</a:t>
                      </a:r>
                      <a:endParaRPr lang="en-US" sz="2000" baseline="0" smtClean="0">
                        <a:latin typeface="DevLys 010" pitchFamily="2" charset="0"/>
                      </a:endParaRPr>
                    </a:p>
                    <a:p>
                      <a:pPr algn="ctr"/>
                      <a:r>
                        <a:rPr lang="en-US" sz="2000" baseline="0" err="1" smtClean="0">
                          <a:latin typeface="DevLys 010" pitchFamily="2" charset="0"/>
                        </a:rPr>
                        <a:t>Hkstk</a:t>
                      </a:r>
                      <a:r>
                        <a:rPr lang="en-US" sz="2000" baseline="0" smtClean="0">
                          <a:latin typeface="DevLys 010" pitchFamily="2" charset="0"/>
                        </a:rPr>
                        <a:t> </a:t>
                      </a:r>
                      <a:r>
                        <a:rPr lang="en-US" sz="2000" baseline="0" err="1" smtClean="0">
                          <a:latin typeface="DevLys 010" pitchFamily="2" charset="0"/>
                        </a:rPr>
                        <a:t>x;k</a:t>
                      </a:r>
                      <a:r>
                        <a:rPr lang="en-US" sz="2000" baseline="0" smtClean="0">
                          <a:latin typeface="DevLys 010" pitchFamily="2" charset="0"/>
                        </a:rPr>
                        <a:t> \</a:t>
                      </a:r>
                    </a:p>
                    <a:p>
                      <a:pPr algn="ctr"/>
                      <a:endParaRPr lang="en-US" sz="2000" smtClean="0">
                        <a:latin typeface="DevLys 010" pitchFamily="2" charset="0"/>
                      </a:endParaRPr>
                    </a:p>
                    <a:p>
                      <a:pPr algn="ctr"/>
                      <a:endParaRPr lang="en-US" sz="2000">
                        <a:latin typeface="DevLys 010" pitchFamily="2" charset="0"/>
                      </a:endParaRPr>
                    </a:p>
                  </a:txBody>
                  <a:tcPr/>
                </a:tc>
              </a:tr>
              <a:tr h="621177">
                <a:tc>
                  <a:txBody>
                    <a:bodyPr/>
                    <a:lstStyle/>
                    <a:p>
                      <a:pPr algn="ctr"/>
                      <a:endParaRPr lang="en-US" sz="2000">
                        <a:latin typeface="DevLys 010" pitchFamily="2" charset="0"/>
                      </a:endParaRPr>
                    </a:p>
                  </a:txBody>
                  <a:tcPr/>
                </a:tc>
                <a:tc>
                  <a:txBody>
                    <a:bodyPr/>
                    <a:lstStyle/>
                    <a:p>
                      <a:pPr algn="ctr"/>
                      <a:endParaRPr lang="en-US" sz="2000">
                        <a:latin typeface="DevLys 010" pitchFamily="2" charset="0"/>
                      </a:endParaRPr>
                    </a:p>
                  </a:txBody>
                  <a:tcPr/>
                </a:tc>
                <a:tc>
                  <a:txBody>
                    <a:bodyPr/>
                    <a:lstStyle/>
                    <a:p>
                      <a:pPr algn="ctr"/>
                      <a:endParaRPr lang="en-US" sz="2000">
                        <a:latin typeface="DevLys 010" pitchFamily="2" charset="0"/>
                      </a:endParaRPr>
                    </a:p>
                  </a:txBody>
                  <a:tcPr/>
                </a:tc>
                <a:tc>
                  <a:txBody>
                    <a:bodyPr/>
                    <a:lstStyle/>
                    <a:p>
                      <a:pPr algn="ctr"/>
                      <a:endParaRPr lang="en-US" sz="2000">
                        <a:latin typeface="DevLys 010" pitchFamily="2" charset="0"/>
                      </a:endParaRPr>
                    </a:p>
                  </a:txBody>
                  <a:tcPr/>
                </a:tc>
                <a:tc>
                  <a:txBody>
                    <a:bodyPr/>
                    <a:lstStyle/>
                    <a:p>
                      <a:pPr algn="l"/>
                      <a:endParaRPr lang="en-US" sz="2000">
                        <a:latin typeface="DevLys 010" pitchFamily="2" charset="0"/>
                      </a:endParaRPr>
                    </a:p>
                  </a:txBody>
                  <a:tcPr/>
                </a:tc>
              </a:tr>
            </a:tbl>
          </a:graphicData>
        </a:graphic>
      </p:graphicFrame>
      <p:sp>
        <p:nvSpPr>
          <p:cNvPr id="6" name="Rectangle 5"/>
          <p:cNvSpPr/>
          <p:nvPr/>
        </p:nvSpPr>
        <p:spPr>
          <a:xfrm>
            <a:off x="4860032" y="5517232"/>
            <a:ext cx="4187696" cy="461665"/>
          </a:xfrm>
          <a:prstGeom prst="rect">
            <a:avLst/>
          </a:prstGeom>
        </p:spPr>
        <p:txBody>
          <a:bodyPr wrap="square">
            <a:spAutoFit/>
          </a:bodyPr>
          <a:lstStyle/>
          <a:p>
            <a:r>
              <a:rPr lang="en-US" sz="2400" smtClean="0">
                <a:latin typeface="DevLys 010" pitchFamily="2" charset="0"/>
              </a:rPr>
              <a:t>¼frfFk </a:t>
            </a:r>
            <a:r>
              <a:rPr lang="en-US" sz="2400" err="1" smtClean="0">
                <a:latin typeface="DevLys 010" pitchFamily="2" charset="0"/>
              </a:rPr>
              <a:t>lfgr</a:t>
            </a:r>
            <a:r>
              <a:rPr lang="en-US" sz="2400" smtClean="0">
                <a:latin typeface="DevLys 010" pitchFamily="2" charset="0"/>
              </a:rPr>
              <a:t> </a:t>
            </a:r>
            <a:r>
              <a:rPr lang="en-US" sz="2400" err="1" smtClean="0">
                <a:latin typeface="DevLys 010" pitchFamily="2" charset="0"/>
              </a:rPr>
              <a:t>gLrk</a:t>
            </a:r>
            <a:r>
              <a:rPr lang="en-US" sz="2400" smtClean="0">
                <a:latin typeface="DevLys 010" pitchFamily="2" charset="0"/>
              </a:rPr>
              <a:t>{</a:t>
            </a:r>
            <a:r>
              <a:rPr lang="en-US" sz="2400" err="1" smtClean="0">
                <a:latin typeface="DevLys 010" pitchFamily="2" charset="0"/>
              </a:rPr>
              <a:t>kj</a:t>
            </a:r>
            <a:r>
              <a:rPr lang="en-US" sz="2400" smtClean="0">
                <a:latin typeface="DevLys 010" pitchFamily="2" charset="0"/>
              </a:rPr>
              <a:t>] </a:t>
            </a:r>
            <a:r>
              <a:rPr lang="en-US" sz="2400" err="1" smtClean="0">
                <a:latin typeface="DevLys 010" pitchFamily="2" charset="0"/>
              </a:rPr>
              <a:t>uke</a:t>
            </a:r>
            <a:r>
              <a:rPr lang="en-US" sz="2400" smtClean="0">
                <a:latin typeface="DevLys 010" pitchFamily="2" charset="0"/>
              </a:rPr>
              <a:t> </a:t>
            </a:r>
            <a:r>
              <a:rPr lang="en-US" sz="2400" err="1" smtClean="0">
                <a:latin typeface="DevLys 010" pitchFamily="2" charset="0"/>
              </a:rPr>
              <a:t>rFkk</a:t>
            </a:r>
            <a:r>
              <a:rPr lang="en-US" sz="2400" smtClean="0">
                <a:latin typeface="DevLys 010" pitchFamily="2" charset="0"/>
              </a:rPr>
              <a:t> inuke½</a:t>
            </a:r>
            <a:endParaRPr lang="en-US" sz="2400"/>
          </a:p>
        </p:txBody>
      </p:sp>
      <p:sp>
        <p:nvSpPr>
          <p:cNvPr id="8" name="Rectangle 7"/>
          <p:cNvSpPr/>
          <p:nvPr/>
        </p:nvSpPr>
        <p:spPr>
          <a:xfrm>
            <a:off x="35496" y="44624"/>
            <a:ext cx="905256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en-US" sz="2000" smtClean="0">
                <a:solidFill>
                  <a:srgbClr val="FFC000"/>
                </a:solidFill>
                <a:latin typeface="DevLys 010" pitchFamily="2" charset="0"/>
              </a:rPr>
              <a:t>vuqyXud&amp;13</a:t>
            </a:r>
          </a:p>
          <a:p>
            <a:pPr algn="ctr"/>
            <a:r>
              <a:rPr lang="en-US" sz="2800" smtClean="0">
                <a:solidFill>
                  <a:srgbClr val="FFC000"/>
                </a:solidFill>
                <a:latin typeface="DevLys 010" pitchFamily="2" charset="0"/>
              </a:rPr>
              <a:t>dkWy lssUVj lwwpuk ij fjVfuZaZx vf/kdkjh dh nSfud dk;ZokbZ fjiksVZ</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108</a:t>
            </a:fld>
            <a:endParaRPr lang="en-US"/>
          </a:p>
        </p:txBody>
      </p:sp>
    </p:spTree>
  </p:cSld>
  <p:clrMapOvr>
    <a:masterClrMapping/>
  </p:clrMapOvr>
  <p:transition>
    <p:circl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179512" y="1055633"/>
            <a:ext cx="871296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izR;sd</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ftyk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eq</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ky</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xBu</a:t>
            </a:r>
            <a:endParaRPr lang="en-US" sz="1600" smtClean="0">
              <a:latin typeface="Arial" pitchFamily="34" charset="0"/>
              <a:cs typeface="Arial" pitchFamily="34" charset="0"/>
            </a:endParaRPr>
          </a:p>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uksMy</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kdkjh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vfr-ftyk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dyDVj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Lrj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kdkjh</a:t>
            </a:r>
            <a:endParaRPr lang="en-US" sz="1600" smtClean="0">
              <a:latin typeface="Arial" pitchFamily="34" charset="0"/>
              <a:cs typeface="Arial" pitchFamily="34" charset="0"/>
            </a:endParaRPr>
          </a:p>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vfrfjDr@lgk;d</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uksMy</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kdkjh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&amp; </a:t>
            </a:r>
            <a:r>
              <a:rPr kumimoji="0" lang="en-US" sz="3200" b="0"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R.Ac.S</a:t>
            </a:r>
            <a:r>
              <a:rPr kumimoji="0" lang="en-US" sz="3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TDR</a:t>
            </a:r>
            <a:r>
              <a:rPr kumimoji="0" lang="en-US" sz="3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AAO</a:t>
            </a:r>
            <a:endParaRPr lang="en-US" sz="1600" smtClean="0">
              <a:latin typeface="Arial" pitchFamily="34" charset="0"/>
              <a:cs typeface="Arial" pitchFamily="34" charset="0"/>
            </a:endParaRPr>
          </a:p>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vko';d</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LVkQ</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Fkk</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kkdkj</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eU</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kyf;d</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deZpkjh</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vkfn</a:t>
            </a:r>
            <a:endParaRPr lang="en-US" sz="1600" smtClean="0">
              <a:latin typeface="Arial" pitchFamily="34" charset="0"/>
              <a:cs typeface="Arial" pitchFamily="34" charset="0"/>
            </a:endParaRPr>
          </a:p>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fuokZpu</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lEiw.kZ</a:t>
            </a: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fuxjkuhA</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ea typeface="Calibri" pitchFamily="34" charset="0"/>
                <a:cs typeface="Mangal" pitchFamily="18" charset="0"/>
              </a:rPr>
              <a:t>vuqoh</a:t>
            </a:r>
            <a:r>
              <a:rPr lang="en-US" sz="4800" smtClean="0">
                <a:solidFill>
                  <a:srgbClr val="FFC000"/>
                </a:solidFill>
                <a:latin typeface="DevLys 010" pitchFamily="2" charset="0"/>
                <a:ea typeface="Calibri" pitchFamily="34" charset="0"/>
                <a:cs typeface="Mangal" pitchFamily="18" charset="0"/>
              </a:rPr>
              <a:t>{</a:t>
            </a:r>
            <a:r>
              <a:rPr lang="en-US" sz="4800" err="1" smtClean="0">
                <a:solidFill>
                  <a:srgbClr val="FFC000"/>
                </a:solidFill>
                <a:latin typeface="DevLys 010" pitchFamily="2" charset="0"/>
                <a:ea typeface="Calibri" pitchFamily="34" charset="0"/>
                <a:cs typeface="Mangal" pitchFamily="18" charset="0"/>
              </a:rPr>
              <a:t>k.k</a:t>
            </a:r>
            <a:r>
              <a:rPr lang="en-US" sz="4800" smtClean="0">
                <a:solidFill>
                  <a:srgbClr val="FFC000"/>
                </a:solidFill>
                <a:latin typeface="DevLys 010" pitchFamily="2" charset="0"/>
                <a:ea typeface="Calibri" pitchFamily="34" charset="0"/>
                <a:cs typeface="Mangal" pitchFamily="18" charset="0"/>
              </a:rPr>
              <a:t> O;; </a:t>
            </a:r>
            <a:r>
              <a:rPr lang="en-US" sz="4800" err="1" smtClean="0">
                <a:solidFill>
                  <a:srgbClr val="FFC000"/>
                </a:solidFill>
                <a:latin typeface="DevLys 010" pitchFamily="2" charset="0"/>
                <a:ea typeface="Calibri" pitchFamily="34" charset="0"/>
                <a:cs typeface="Mangal" pitchFamily="18" charset="0"/>
              </a:rPr>
              <a:t>izdks"B</a:t>
            </a:r>
            <a:r>
              <a:rPr lang="en-US" sz="4800" smtClean="0">
                <a:solidFill>
                  <a:srgbClr val="FFC000"/>
                </a:solidFill>
                <a:latin typeface="DevLys 010" pitchFamily="2" charset="0"/>
                <a:ea typeface="Calibri" pitchFamily="34" charset="0"/>
                <a:cs typeface="Mangal" pitchFamily="18" charset="0"/>
              </a:rPr>
              <a:t> </a:t>
            </a:r>
            <a:r>
              <a:rPr lang="en-US" sz="4000" smtClean="0">
                <a:solidFill>
                  <a:srgbClr val="FFC000"/>
                </a:solidFill>
                <a:ea typeface="Calibri" pitchFamily="34" charset="0"/>
                <a:cs typeface="Mangal" pitchFamily="18" charset="0"/>
              </a:rPr>
              <a:t>(</a:t>
            </a:r>
            <a:r>
              <a:rPr lang="en-US" sz="4000" smtClean="0">
                <a:solidFill>
                  <a:srgbClr val="FFC000"/>
                </a:solidFill>
                <a:latin typeface="Times New Roman" pitchFamily="18" charset="0"/>
                <a:ea typeface="Calibri" pitchFamily="34" charset="0"/>
                <a:cs typeface="Times New Roman" pitchFamily="18" charset="0"/>
              </a:rPr>
              <a:t>EMC</a:t>
            </a:r>
            <a:r>
              <a:rPr lang="en-US" sz="4000" smtClean="0">
                <a:solidFill>
                  <a:srgbClr val="FFC000"/>
                </a:solidFill>
                <a:ea typeface="Calibri" pitchFamily="34" charset="0"/>
                <a:cs typeface="Mangal" pitchFamily="18" charset="0"/>
              </a:rPr>
              <a:t>)</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109</a:t>
            </a:fld>
            <a:endParaRPr lang="en-US"/>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9512" y="116632"/>
            <a:ext cx="8784976" cy="6586418"/>
          </a:xfrm>
          <a:prstGeom prst="rect">
            <a:avLst/>
          </a:prstGeom>
          <a:noFill/>
          <a:ln w="9525">
            <a:noFill/>
            <a:miter lim="800000"/>
            <a:headEnd/>
            <a:tailEnd/>
          </a:ln>
        </p:spPr>
        <p:txBody>
          <a:bodyPr wrap="square">
            <a:spAutoFit/>
          </a:bodyPr>
          <a:lstStyle/>
          <a:p>
            <a:r>
              <a:rPr lang="en-US" sz="3200" b="1" smtClean="0">
                <a:latin typeface="DevLys 010" pitchFamily="2"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yxkrkj</a:t>
            </a:r>
            <a:endParaRPr lang="en-US" sz="3200" b="1" smtClean="0">
              <a:latin typeface="DevLys 010" pitchFamily="2" charset="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efgyk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Lo;a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lgk;rk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lewgksa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ek</a:t>
            </a:r>
            <a:r>
              <a:rPr lang="en-US" sz="3900" smtClean="0">
                <a:latin typeface="DevLys 010" pitchFamily="2" charset="0"/>
                <a:ea typeface="Calibri" pitchFamily="34" charset="0"/>
                <a:cs typeface="Mangal" pitchFamily="18" charset="0"/>
              </a:rPr>
              <a:t>/;e </a:t>
            </a:r>
            <a:r>
              <a:rPr lang="en-US" sz="3900" err="1" smtClean="0">
                <a:latin typeface="DevLys 010" pitchFamily="2" charset="0"/>
                <a:ea typeface="Calibri" pitchFamily="34" charset="0"/>
                <a:cs typeface="Mangal" pitchFamily="18" charset="0"/>
              </a:rPr>
              <a:t>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udn</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caVokukA</a:t>
            </a:r>
            <a:endParaRPr lang="en-US" sz="3900" smtClean="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LFkkuh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usrkvksa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ldsA</a:t>
            </a:r>
            <a:endParaRPr lang="en-US" sz="3900" smtClean="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lkewfgd</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Hkkstksa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iÙky</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vFkok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IysV</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udn</a:t>
            </a:r>
            <a:r>
              <a:rPr lang="en-US" sz="3900" smtClean="0">
                <a:latin typeface="DevLys 010" pitchFamily="2" charset="0"/>
                <a:ea typeface="Calibri" pitchFamily="34" charset="0"/>
                <a:cs typeface="Mangal" pitchFamily="18" charset="0"/>
              </a:rPr>
              <a:t> j[</a:t>
            </a:r>
            <a:r>
              <a:rPr lang="en-US" sz="3900" err="1" smtClean="0">
                <a:latin typeface="DevLys 010" pitchFamily="2" charset="0"/>
                <a:ea typeface="Calibri" pitchFamily="34" charset="0"/>
                <a:cs typeface="Mangal" pitchFamily="18" charset="0"/>
              </a:rPr>
              <a:t>kukA</a:t>
            </a:r>
            <a:endParaRPr lang="en-US" sz="3900" smtClean="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egkujsxk</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vkfn</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kstukvksa</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uke</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udn</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a:t>
            </a:r>
            <a:endParaRPr lang="en-US" sz="390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Meh</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vH;FkhZ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iSlk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nsuk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okguksa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vFkok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iksfyax</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stsUVksa</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dke</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vk,A</a:t>
            </a:r>
            <a:endParaRPr lang="en-US" sz="27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circl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179512" y="764704"/>
            <a:ext cx="871296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6400" lvl="0" indent="-406400" algn="ctr" fontAlgn="base">
              <a:spcBef>
                <a:spcPct val="0"/>
              </a:spcBef>
              <a:spcAft>
                <a:spcPct val="0"/>
              </a:spcAft>
            </a:pPr>
            <a:r>
              <a:rPr lang="en-US" sz="3400" b="1" smtClean="0">
                <a:latin typeface="DevLys 010" pitchFamily="2" charset="0"/>
                <a:ea typeface="Calibri" pitchFamily="34" charset="0"/>
                <a:cs typeface="Mangal" pitchFamily="18" charset="0"/>
              </a:rPr>
              <a:t>O;; </a:t>
            </a:r>
            <a:r>
              <a:rPr lang="en-US" sz="3400" b="1" err="1" smtClean="0">
                <a:latin typeface="DevLys 010" pitchFamily="2" charset="0"/>
                <a:ea typeface="Calibri" pitchFamily="34" charset="0"/>
                <a:cs typeface="Mangal" pitchFamily="18" charset="0"/>
              </a:rPr>
              <a:t>vuqoh</a:t>
            </a:r>
            <a:r>
              <a:rPr lang="en-US" sz="3400" b="1" smtClean="0">
                <a:latin typeface="DevLys 010" pitchFamily="2" charset="0"/>
                <a:ea typeface="Calibri" pitchFamily="34" charset="0"/>
                <a:cs typeface="Mangal" pitchFamily="18" charset="0"/>
              </a:rPr>
              <a:t>{</a:t>
            </a:r>
            <a:r>
              <a:rPr lang="en-US" sz="3400" b="1" err="1" smtClean="0">
                <a:latin typeface="DevLys 010" pitchFamily="2" charset="0"/>
                <a:ea typeface="Calibri" pitchFamily="34" charset="0"/>
                <a:cs typeface="Mangal" pitchFamily="18" charset="0"/>
              </a:rPr>
              <a:t>k.k</a:t>
            </a:r>
            <a:r>
              <a:rPr lang="en-US" sz="3400" b="1" smtClean="0">
                <a:latin typeface="DevLys 010" pitchFamily="2" charset="0"/>
                <a:ea typeface="Calibri" pitchFamily="34" charset="0"/>
                <a:cs typeface="Mangal" pitchFamily="18" charset="0"/>
              </a:rPr>
              <a:t> </a:t>
            </a:r>
            <a:r>
              <a:rPr lang="en-US" sz="3400" b="1" err="1" smtClean="0">
                <a:latin typeface="DevLys 010" pitchFamily="2" charset="0"/>
                <a:ea typeface="Calibri" pitchFamily="34" charset="0"/>
                <a:cs typeface="Mangal" pitchFamily="18" charset="0"/>
              </a:rPr>
              <a:t>izdks"B</a:t>
            </a:r>
            <a:r>
              <a:rPr lang="en-US" sz="3400" b="1" smtClean="0">
                <a:latin typeface="DevLys 010" pitchFamily="2" charset="0"/>
                <a:ea typeface="Calibri" pitchFamily="34" charset="0"/>
                <a:cs typeface="Mangal" pitchFamily="18" charset="0"/>
              </a:rPr>
              <a:t> </a:t>
            </a:r>
            <a:r>
              <a:rPr lang="en-US" sz="3400" b="1" err="1" smtClean="0">
                <a:latin typeface="DevLys 010" pitchFamily="2" charset="0"/>
                <a:ea typeface="Calibri" pitchFamily="34" charset="0"/>
                <a:cs typeface="Mangal" pitchFamily="18" charset="0"/>
              </a:rPr>
              <a:t>ds</a:t>
            </a:r>
            <a:r>
              <a:rPr lang="en-US" sz="3400" b="1" smtClean="0">
                <a:latin typeface="DevLys 010" pitchFamily="2" charset="0"/>
                <a:ea typeface="Calibri" pitchFamily="34" charset="0"/>
                <a:cs typeface="Mangal" pitchFamily="18" charset="0"/>
              </a:rPr>
              <a:t> </a:t>
            </a:r>
            <a:r>
              <a:rPr lang="en-US" sz="3400" b="1" err="1" smtClean="0">
                <a:latin typeface="DevLys 010" pitchFamily="2" charset="0"/>
                <a:ea typeface="Calibri" pitchFamily="34" charset="0"/>
                <a:cs typeface="Mangal" pitchFamily="18" charset="0"/>
              </a:rPr>
              <a:t>dk;Z</a:t>
            </a:r>
            <a:endPar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FS/SST/</a:t>
            </a:r>
            <a:r>
              <a:rPr kumimoji="0" lang="en-US" sz="2800" b="0"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VST</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VVT</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xBu</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i;Zos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k.kA</a:t>
            </a:r>
            <a:endParaRPr lang="en-US" sz="3400" smtClean="0">
              <a:latin typeface="Arial" pitchFamily="34" charset="0"/>
              <a:cs typeface="Arial" pitchFamily="34"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leLr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izf'k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nsuk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lalk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ku</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miyC</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a:t>
            </a:r>
            <a:endParaRPr lang="en-US" sz="3400" smtClean="0">
              <a:latin typeface="Arial" pitchFamily="34" charset="0"/>
              <a:cs typeface="Arial" pitchFamily="34"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jSyh@lHkkvksa@okguksa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vuqefr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lfgr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laEcfU</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vH;FkhZ@ny</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tksMus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lqfuf'prrk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endParaRPr lang="en-US" sz="3400" smtClean="0">
              <a:latin typeface="Arial" pitchFamily="34" charset="0"/>
              <a:cs typeface="Arial" pitchFamily="34"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jktuSfrd</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lkFk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ehfVax</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djds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njsa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fu/</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kkZfjr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miyC</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lang="en-US" sz="3400" smtClean="0">
              <a:latin typeface="Arial" pitchFamily="34" charset="0"/>
              <a:cs typeface="Arial" pitchFamily="34"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lEHkkfor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njksa</a:t>
            </a:r>
            <a:r>
              <a:rPr kumimoji="0" lang="en-US" sz="3400" b="0" i="0" u="none" strike="noStrike" cap="none" normalizeH="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dk</a:t>
            </a:r>
            <a:r>
              <a:rPr kumimoji="0" lang="en-US" sz="3400" b="0" i="0" u="none" strike="noStrike" cap="none" normalizeH="0" smtClean="0">
                <a:ln>
                  <a:noFill/>
                </a:ln>
                <a:solidFill>
                  <a:schemeClr val="tx1"/>
                </a:solidFill>
                <a:effectLst/>
                <a:latin typeface="DevLys 010" pitchFamily="2" charset="0"/>
                <a:ea typeface="Calibri" pitchFamily="34" charset="0"/>
                <a:cs typeface="Times New Roman" pitchFamily="18" charset="0"/>
              </a:rPr>
              <a:t> v/;;u </a:t>
            </a:r>
            <a:r>
              <a:rPr kumimoji="0" lang="en-US" sz="34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djukA</a:t>
            </a:r>
            <a:r>
              <a:rPr kumimoji="0" lang="en-US" sz="3400" b="0" i="0" u="none" strike="noStrike" cap="none" normalizeH="0" smtClean="0">
                <a:ln>
                  <a:noFill/>
                </a:ln>
                <a:solidFill>
                  <a:schemeClr val="tx1"/>
                </a:solidFill>
                <a:effectLst/>
                <a:latin typeface="DevLys 010" pitchFamily="2" charset="0"/>
                <a:ea typeface="Calibri" pitchFamily="34" charset="0"/>
                <a:cs typeface="Times New Roman" pitchFamily="18" charset="0"/>
              </a:rPr>
              <a:t> </a:t>
            </a:r>
            <a:endParaRPr lang="en-US" sz="3400" smtClean="0">
              <a:latin typeface="Arial" pitchFamily="34" charset="0"/>
              <a:cs typeface="Arial" pitchFamily="34" charset="0"/>
            </a:endParaRPr>
          </a:p>
          <a:p>
            <a:pPr marL="406400" marR="0" lvl="0" indent="-406400"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 Act </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kkjk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127</a:t>
            </a:r>
            <a:r>
              <a:rPr lang="en-US" sz="3400" smtClean="0">
                <a:latin typeface="Calibri"/>
                <a:ea typeface="Calibri" pitchFamily="34" charset="0"/>
                <a:cs typeface="Times New Roman" pitchFamily="18" charset="0"/>
              </a:rPr>
              <a:t>(</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lang="en-US" sz="3400" smtClean="0">
                <a:latin typeface="Calibri"/>
                <a:ea typeface="Calibri" pitchFamily="34" charset="0"/>
                <a:cs typeface="Times New Roman" pitchFamily="18" charset="0"/>
              </a:rPr>
              <a:t>)</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rgr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iSEiysV@iksLVjksa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izfr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ifjf'k"V</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 o [k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lkFk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vH;FkhZ@nyksa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izkIr</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miyC</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a:t>
            </a:r>
            <a:r>
              <a:rPr kumimoji="0" lang="en-US" sz="34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kumimoji="0" lang="en-US" sz="34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ea typeface="Calibri" pitchFamily="34" charset="0"/>
                <a:cs typeface="Mangal" pitchFamily="18" charset="0"/>
              </a:rPr>
              <a:t>vuqoh</a:t>
            </a:r>
            <a:r>
              <a:rPr lang="en-US" sz="4800" smtClean="0">
                <a:solidFill>
                  <a:srgbClr val="FFC000"/>
                </a:solidFill>
                <a:latin typeface="DevLys 010" pitchFamily="2" charset="0"/>
                <a:ea typeface="Calibri" pitchFamily="34" charset="0"/>
                <a:cs typeface="Mangal" pitchFamily="18" charset="0"/>
              </a:rPr>
              <a:t>{</a:t>
            </a:r>
            <a:r>
              <a:rPr lang="en-US" sz="4800" err="1" smtClean="0">
                <a:solidFill>
                  <a:srgbClr val="FFC000"/>
                </a:solidFill>
                <a:latin typeface="DevLys 010" pitchFamily="2" charset="0"/>
                <a:ea typeface="Calibri" pitchFamily="34" charset="0"/>
                <a:cs typeface="Mangal" pitchFamily="18" charset="0"/>
              </a:rPr>
              <a:t>k.k</a:t>
            </a:r>
            <a:r>
              <a:rPr lang="en-US" sz="4800" smtClean="0">
                <a:solidFill>
                  <a:srgbClr val="FFC000"/>
                </a:solidFill>
                <a:latin typeface="DevLys 010" pitchFamily="2" charset="0"/>
                <a:ea typeface="Calibri" pitchFamily="34" charset="0"/>
                <a:cs typeface="Mangal" pitchFamily="18" charset="0"/>
              </a:rPr>
              <a:t> O;; </a:t>
            </a:r>
            <a:r>
              <a:rPr lang="en-US" sz="4800" err="1" smtClean="0">
                <a:solidFill>
                  <a:srgbClr val="FFC000"/>
                </a:solidFill>
                <a:latin typeface="DevLys 010" pitchFamily="2" charset="0"/>
                <a:ea typeface="Calibri" pitchFamily="34" charset="0"/>
                <a:cs typeface="Mangal" pitchFamily="18" charset="0"/>
              </a:rPr>
              <a:t>izdks"B</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ds</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dk;Z</a:t>
            </a:r>
            <a:r>
              <a:rPr lang="en-US" sz="4800" smtClean="0">
                <a:solidFill>
                  <a:srgbClr val="FFC000"/>
                </a:solidFill>
                <a:latin typeface="DevLys 010" pitchFamily="2" charset="0"/>
                <a:ea typeface="Calibri" pitchFamily="34" charset="0"/>
                <a:cs typeface="Mangal" pitchFamily="18" charset="0"/>
              </a:rPr>
              <a:t> </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110</a:t>
            </a:fld>
            <a:endParaRPr lang="en-US"/>
          </a:p>
        </p:txBody>
      </p:sp>
    </p:spTree>
  </p:cSld>
  <p:clrMapOvr>
    <a:masterClrMapping/>
  </p:clrMapOvr>
  <p:transition>
    <p:circl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
          <p:cNvSpPr>
            <a:spLocks noChangeArrowheads="1"/>
          </p:cNvSpPr>
          <p:nvPr/>
        </p:nvSpPr>
        <p:spPr bwMode="auto">
          <a:xfrm>
            <a:off x="179512" y="188640"/>
            <a:ext cx="87849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lqfuf'pr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kkjk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127 ,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izko</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kkuksa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ikyuk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jgh</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lang="en-US" sz="1200" smtClean="0">
              <a:latin typeface="Arial" pitchFamily="34" charset="0"/>
              <a:cs typeface="Arial" pitchFamily="34" charset="0"/>
            </a:endParaRPr>
          </a:p>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vukf</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iksLVj@iSEQysV</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bLrxklk@,Q-vkbZ-vkj</a:t>
            </a:r>
            <a:r>
              <a:rPr kumimoji="0" lang="en-US" sz="3200" b="0" i="0" u="none" strike="noStrike" cap="none" normalizeH="0" smtClean="0">
                <a:ln>
                  <a:noFill/>
                </a:ln>
                <a:solidFill>
                  <a:schemeClr val="tx1"/>
                </a:solidFill>
                <a:effectLst/>
                <a:latin typeface="DevLys 010" pitchFamily="2" charset="0"/>
                <a:ea typeface="Calibri" pitchFamily="34" charset="0"/>
                <a:cs typeface="Times New Roman" pitchFamily="18" charset="0"/>
              </a:rPr>
              <a:t> dh /</a:t>
            </a:r>
            <a:r>
              <a:rPr kumimoji="0" lang="en-US" sz="32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kkjk</a:t>
            </a:r>
            <a:r>
              <a:rPr kumimoji="0" lang="en-US" sz="3200" b="0" i="0" u="none" strike="noStrike" cap="none" normalizeH="0" smtClean="0">
                <a:ln>
                  <a:noFill/>
                </a:ln>
                <a:solidFill>
                  <a:schemeClr val="tx1"/>
                </a:solidFill>
                <a:effectLst/>
                <a:latin typeface="DevLys 010" pitchFamily="2" charset="0"/>
                <a:ea typeface="Calibri" pitchFamily="34" charset="0"/>
                <a:cs typeface="Times New Roman" pitchFamily="18" charset="0"/>
              </a:rPr>
              <a:t> 127 ¼,½ </a:t>
            </a:r>
            <a:r>
              <a:rPr kumimoji="0" lang="en-US" sz="32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rgr</a:t>
            </a:r>
            <a:r>
              <a:rPr kumimoji="0" lang="en-US" sz="3200" b="0" i="0" u="none" strike="noStrike" cap="none" normalizeH="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err="1" smtClean="0">
                <a:ln>
                  <a:noFill/>
                </a:ln>
                <a:solidFill>
                  <a:schemeClr val="tx1"/>
                </a:solidFill>
                <a:effectLst/>
                <a:latin typeface="DevLys 010" pitchFamily="2" charset="0"/>
                <a:ea typeface="Calibri" pitchFamily="34" charset="0"/>
                <a:cs typeface="Times New Roman" pitchFamily="18" charset="0"/>
              </a:rPr>
              <a:t>n</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tZ</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a:t>
            </a:r>
            <a:endParaRPr lang="en-US" sz="1200" smtClean="0">
              <a:latin typeface="Arial" pitchFamily="34" charset="0"/>
              <a:cs typeface="Arial" pitchFamily="34" charset="0"/>
            </a:endParaRPr>
          </a:p>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lekpkj&amp;i</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izdkf'kr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gksus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okys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foKkiuksa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tqM+okukA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ehfM;k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lSy</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lkFk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leUo</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;&amp;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izfrfnu</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i;Zos{k.kA</a:t>
            </a:r>
            <a:endParaRPr lang="en-US" sz="1200" smtClean="0">
              <a:latin typeface="Arial" pitchFamily="34" charset="0"/>
              <a:cs typeface="Arial" pitchFamily="34" charset="0"/>
            </a:endParaRPr>
          </a:p>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bysDVªksfud</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ehfM;k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izlkfjr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foKkiuksa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vH;FkhZ@ny</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tqM+okukA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lang="en-US" sz="1200" smtClean="0">
              <a:latin typeface="Arial" pitchFamily="34" charset="0"/>
              <a:cs typeface="Arial" pitchFamily="34" charset="0"/>
            </a:endParaRPr>
          </a:p>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vH;fFkZ;ksa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okguksa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vuqefr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tkjh</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endParaRPr lang="en-US" sz="1200" smtClean="0">
              <a:latin typeface="Arial" pitchFamily="34" charset="0"/>
              <a:cs typeface="Arial" pitchFamily="34" charset="0"/>
            </a:endParaRPr>
          </a:p>
          <a:p>
            <a:pPr marL="566738" marR="0" lvl="0" indent="-56673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vk;dj</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foHkkx</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uksMy</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kdkfj;ksa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leUo</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cuk;s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j[</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kukA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10-00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udn</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tCr</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mUgsa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lqiqnZ</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ckn</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2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ysukA</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cSld>
  <p:clrMapOvr>
    <a:masterClrMapping/>
  </p:clrMapOvr>
  <p:transition>
    <p:circl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
          <p:cNvSpPr>
            <a:spLocks noChangeArrowheads="1"/>
          </p:cNvSpPr>
          <p:nvPr/>
        </p:nvSpPr>
        <p:spPr bwMode="auto">
          <a:xfrm>
            <a:off x="179512" y="260648"/>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vk;dj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foHkkx</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kjk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Lo;a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Lrj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Hkh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tCrh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vxz.kh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kdkfj;ksa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leUo</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cukuk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lEiw.kZ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ftys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kkvksa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izcU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lwph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j[</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lHkh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izcU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ehfVax</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djokukA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cSadks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funsZ'k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nsuk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leLr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vH;fFkZ;ksa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kksysa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mlh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fnu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pSdcqd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djsaA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lUnsgkLin</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ysu&amp;nsu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nSfud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ml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dk;Zokgh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vH;FkhZ@muds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fj'rsnkj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¼'kiFk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vafdr½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lwph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lHkh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izcU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miyC</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cSld>
  <p:clrMapOvr>
    <a:masterClrMapping/>
  </p:clrMapOvr>
  <p:transition>
    <p:circl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
          <p:cNvSpPr>
            <a:spLocks noChangeArrowheads="1"/>
          </p:cNvSpPr>
          <p:nvPr/>
        </p:nvSpPr>
        <p:spPr bwMode="auto">
          <a:xfrm>
            <a:off x="179512" y="339035"/>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2625" marR="0" lvl="0" indent="-68262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,Q-,l-@,l-,l-</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kjk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tCr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dks"kky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j[</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kokukA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endParaRPr lang="en-US" sz="1400" smtClean="0">
              <a:latin typeface="Arial" pitchFamily="34" charset="0"/>
              <a:cs typeface="Arial" pitchFamily="34" charset="0"/>
            </a:endParaRPr>
          </a:p>
          <a:p>
            <a:pPr marL="682625" marR="0" lvl="0" indent="-68262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tCr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leqfpr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tkWp</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djokus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7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fnu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eqDr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vFkok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,Q-</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vkbZ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ntZ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iqfyl</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lksaiuk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fHktokukA</a:t>
            </a:r>
            <a:endParaRPr lang="en-US" sz="1400" smtClean="0">
              <a:latin typeface="Arial" pitchFamily="34" charset="0"/>
              <a:cs typeface="Arial" pitchFamily="34" charset="0"/>
            </a:endParaRPr>
          </a:p>
          <a:p>
            <a:pPr marL="682625" marR="0" lvl="0" indent="-68262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tCr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vihy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lquuk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mldk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fjdkMZ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la/</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kkfjr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fHktokukA</a:t>
            </a:r>
            <a:endParaRPr lang="en-US" sz="1400" smtClean="0">
              <a:latin typeface="Arial" pitchFamily="34" charset="0"/>
              <a:cs typeface="Arial" pitchFamily="34" charset="0"/>
            </a:endParaRPr>
          </a:p>
          <a:p>
            <a:pPr marL="682625" marR="0" lvl="0" indent="-68262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LVkj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izpkjdksa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lwph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izkIr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mudh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lHkkvksa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kpZ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nyksa@vH;FkhZ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tksM+ukA</a:t>
            </a:r>
            <a:endParaRPr lang="en-US" sz="1400" smtClean="0">
              <a:latin typeface="Arial" pitchFamily="34" charset="0"/>
              <a:cs typeface="Arial" pitchFamily="34" charset="0"/>
            </a:endParaRPr>
          </a:p>
          <a:p>
            <a:pPr marL="682625" marR="0" lvl="0" indent="-68262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LVkj&amp;izpkjdksa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okguksa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tksM+ukA</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cSld>
  <p:clrMapOvr>
    <a:masterClrMapping/>
  </p:clrMapOvr>
  <p:transition>
    <p:circl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1"/>
          <p:cNvSpPr>
            <a:spLocks noChangeArrowheads="1"/>
          </p:cNvSpPr>
          <p:nvPr/>
        </p:nvSpPr>
        <p:spPr bwMode="auto">
          <a:xfrm>
            <a:off x="179512" y="332656"/>
            <a:ext cx="871296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gokbZ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;k=</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kvksa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tksM+ukA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vkcdkjh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foHkkx</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uksMy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kdkfj;ksa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leUo</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LFkkfir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vuqyXud&amp;22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izfrfnu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fjiksVZ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laosnu'khy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yksdlHkk@fo</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kkulHkk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ksa@ikWdsV~l</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igpku</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lwph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fHktokuk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o ml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fo'ks"k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fuxjkuh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j[</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uksMy</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kdkjh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ehfM;k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izdks"B</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leUo</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cukrs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gq</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isMU;wt</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ykxr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ny@vH;FkhZ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tksM+ukA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isM</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U;wt</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izdj.kksa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kkjk</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127&amp;,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rgr</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dk;Zokgh</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,Q-</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vkbZ</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vkj@bLrxklk</a:t>
            </a:r>
            <a:r>
              <a:rPr lang="en-US" sz="3600" smtClean="0">
                <a:latin typeface="Calibri"/>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nk;j</a:t>
            </a:r>
            <a:r>
              <a:rPr kumimoji="0" lang="en-US" sz="36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djokukA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spTree>
  </p:cSld>
  <p:clrMapOvr>
    <a:masterClrMapping/>
  </p:clrMapOvr>
  <p:transition>
    <p:circl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
          <p:cNvSpPr>
            <a:spLocks noChangeArrowheads="1"/>
          </p:cNvSpPr>
          <p:nvPr/>
        </p:nvSpPr>
        <p:spPr bwMode="auto">
          <a:xfrm>
            <a:off x="179512" y="1050414"/>
            <a:ext cx="871296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8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vk;dj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foHkkx</a:t>
            </a:r>
            <a:r>
              <a:rPr kumimoji="0" lang="en-US" sz="38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kjk</a:t>
            </a:r>
            <a:r>
              <a:rPr kumimoji="0" lang="en-US" sz="38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lang="en-US" sz="2800" smtClean="0">
                <a:latin typeface="Arial" pitchFamily="34" charset="0"/>
                <a:ea typeface="Calibri" pitchFamily="34" charset="0"/>
                <a:cs typeface="Arial" pitchFamily="34" charset="0"/>
              </a:rPr>
              <a:t>AIU</a:t>
            </a:r>
            <a:r>
              <a:rPr kumimoji="0" lang="en-US" sz="38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LFkkiuk</a:t>
            </a:r>
            <a:endParaRPr lang="en-US" sz="3800" smtClean="0">
              <a:latin typeface="Arial" pitchFamily="34" charset="0"/>
              <a:cs typeface="Arial" pitchFamily="34" charset="0"/>
            </a:endParaRPr>
          </a:p>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2800" b="0" i="0" u="none" strike="noStrike" cap="none" normalizeH="0" baseline="0" smtClean="0">
                <a:ln>
                  <a:noFill/>
                </a:ln>
                <a:solidFill>
                  <a:schemeClr val="tx1"/>
                </a:solidFill>
                <a:effectLst/>
                <a:latin typeface="Arial" pitchFamily="34" charset="0"/>
                <a:ea typeface="Calibri" pitchFamily="34" charset="0"/>
                <a:cs typeface="Arial" pitchFamily="34" charset="0"/>
              </a:rPr>
              <a:t>CISF</a:t>
            </a:r>
            <a:r>
              <a:rPr kumimoji="0" lang="en-US" sz="3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kf</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lkeku</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tkWp</a:t>
            </a:r>
            <a:endParaRPr lang="en-US" sz="3800" smtClean="0">
              <a:latin typeface="Arial" pitchFamily="34" charset="0"/>
              <a:cs typeface="Arial" pitchFamily="34" charset="0"/>
            </a:endParaRPr>
          </a:p>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10-00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jkf'k</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tCrh</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vk;dj</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foHkkx</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t>
            </a:r>
            <a:endParaRPr lang="en-US" sz="3800" smtClean="0">
              <a:latin typeface="Arial" pitchFamily="34" charset="0"/>
              <a:cs typeface="Arial" pitchFamily="34" charset="0"/>
            </a:endParaRPr>
          </a:p>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de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jkf'k</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tCrh</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lang="en-US" sz="2800" smtClean="0">
                <a:latin typeface="Arial" pitchFamily="34" charset="0"/>
                <a:ea typeface="Calibri" pitchFamily="34" charset="0"/>
                <a:cs typeface="Arial" pitchFamily="34" charset="0"/>
              </a:rPr>
              <a:t>FS</a:t>
            </a:r>
            <a:r>
              <a:rPr kumimoji="0" lang="en-US" sz="3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lang="en-US" sz="3800" smtClean="0">
              <a:latin typeface="Arial" pitchFamily="34" charset="0"/>
              <a:cs typeface="Arial" pitchFamily="34" charset="0"/>
            </a:endParaRPr>
          </a:p>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lang="en-US" sz="2800" err="1" smtClean="0">
                <a:latin typeface="Arial" pitchFamily="34" charset="0"/>
                <a:ea typeface="Calibri" pitchFamily="34" charset="0"/>
                <a:cs typeface="Arial" pitchFamily="34" charset="0"/>
              </a:rPr>
              <a:t>ATC</a:t>
            </a:r>
            <a:r>
              <a:rPr kumimoji="0" lang="en-US" sz="3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lang="en-US" sz="3800" smtClean="0">
                <a:latin typeface="DevLys 010" pitchFamily="2" charset="0"/>
                <a:ea typeface="Calibri" pitchFamily="34" charset="0"/>
                <a:cs typeface="Arial" pitchFamily="34" charset="0"/>
              </a:rPr>
              <a:t> </a:t>
            </a:r>
            <a:r>
              <a:rPr lang="en-US" sz="3800" err="1" smtClean="0">
                <a:latin typeface="DevLys 010" pitchFamily="2" charset="0"/>
                <a:ea typeface="Calibri" pitchFamily="34" charset="0"/>
                <a:cs typeface="Arial" pitchFamily="34" charset="0"/>
              </a:rPr>
              <a:t>nSfud</a:t>
            </a:r>
            <a:r>
              <a:rPr lang="en-US" sz="3800" smtClean="0">
                <a:latin typeface="DevLys 010" pitchFamily="2" charset="0"/>
                <a:ea typeface="Calibri" pitchFamily="34" charset="0"/>
                <a:cs typeface="Arial" pitchFamily="34" charset="0"/>
              </a:rPr>
              <a:t> </a:t>
            </a:r>
            <a:r>
              <a:rPr lang="en-US" sz="3800" err="1" smtClean="0">
                <a:latin typeface="DevLys 010" pitchFamily="2" charset="0"/>
                <a:ea typeface="Calibri" pitchFamily="34" charset="0"/>
                <a:cs typeface="Arial" pitchFamily="34" charset="0"/>
              </a:rPr>
              <a:t>izfrosnu</a:t>
            </a:r>
            <a:r>
              <a:rPr lang="en-US" sz="3800" smtClean="0">
                <a:latin typeface="DevLys 010" pitchFamily="2" charset="0"/>
                <a:ea typeface="Calibri" pitchFamily="34" charset="0"/>
                <a:cs typeface="Arial" pitchFamily="34" charset="0"/>
              </a:rPr>
              <a:t> </a:t>
            </a:r>
            <a:r>
              <a:rPr lang="en-US" sz="3800" err="1" smtClean="0">
                <a:latin typeface="DevLys 010" pitchFamily="2" charset="0"/>
                <a:ea typeface="Calibri" pitchFamily="34" charset="0"/>
                <a:cs typeface="Arial" pitchFamily="34" charset="0"/>
              </a:rPr>
              <a:t>izkIr</a:t>
            </a:r>
            <a:r>
              <a:rPr lang="en-US" sz="3800" smtClean="0">
                <a:latin typeface="DevLys 010" pitchFamily="2" charset="0"/>
                <a:ea typeface="Calibri" pitchFamily="34" charset="0"/>
                <a:cs typeface="Arial" pitchFamily="34" charset="0"/>
              </a:rPr>
              <a:t> </a:t>
            </a:r>
            <a:r>
              <a:rPr lang="en-US" sz="3800" err="1" smtClean="0">
                <a:latin typeface="DevLys 010" pitchFamily="2" charset="0"/>
                <a:ea typeface="Calibri" pitchFamily="34" charset="0"/>
                <a:cs typeface="Arial" pitchFamily="34" charset="0"/>
              </a:rPr>
              <a:t>djukA</a:t>
            </a:r>
            <a:r>
              <a:rPr lang="en-US" sz="3800" smtClean="0">
                <a:latin typeface="DevLys 010" pitchFamily="2" charset="0"/>
                <a:ea typeface="Calibri" pitchFamily="34" charset="0"/>
                <a:cs typeface="Arial" pitchFamily="34" charset="0"/>
              </a:rPr>
              <a:t> </a:t>
            </a:r>
            <a:endParaRPr lang="en-US" sz="3800" smtClean="0">
              <a:latin typeface="Arial" pitchFamily="34" charset="0"/>
              <a:cs typeface="Arial" pitchFamily="34" charset="0"/>
            </a:endParaRPr>
          </a:p>
          <a:p>
            <a:pPr marL="914400" marR="0" lvl="0" indent="-50800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vH;FkhZ</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inkf</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kdkjh</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50]000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8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udnh</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feyrh</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gS</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rks</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og</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jkf'k</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tCr</a:t>
            </a:r>
            <a:r>
              <a:rPr kumimoji="0" lang="en-US" sz="3800" b="0" i="0" u="none" strike="noStrike" cap="none" normalizeH="0" smtClean="0">
                <a:ln>
                  <a:noFill/>
                </a:ln>
                <a:solidFill>
                  <a:schemeClr val="tx1"/>
                </a:solidFill>
                <a:effectLst/>
                <a:latin typeface="DevLys 010" pitchFamily="2" charset="0"/>
                <a:ea typeface="Calibri" pitchFamily="34" charset="0"/>
                <a:cs typeface="Arial" pitchFamily="34" charset="0"/>
              </a:rPr>
              <a:t> dh </a:t>
            </a:r>
            <a:r>
              <a:rPr kumimoji="0" lang="en-US" sz="3800" b="0" i="0" u="none" strike="noStrike" cap="none" normalizeH="0" err="1" smtClean="0">
                <a:ln>
                  <a:noFill/>
                </a:ln>
                <a:solidFill>
                  <a:schemeClr val="tx1"/>
                </a:solidFill>
                <a:effectLst/>
                <a:latin typeface="DevLys 010" pitchFamily="2" charset="0"/>
                <a:ea typeface="Calibri" pitchFamily="34" charset="0"/>
                <a:cs typeface="Arial" pitchFamily="34" charset="0"/>
              </a:rPr>
              <a:t>tkosxhA</a:t>
            </a:r>
            <a:endParaRPr kumimoji="0" lang="en-US" sz="3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defRPr/>
            </a:pPr>
            <a:r>
              <a:rPr lang="en-US" sz="4000" smtClean="0">
                <a:solidFill>
                  <a:srgbClr val="FFC000"/>
                </a:solidFill>
                <a:latin typeface="DevLys 010" pitchFamily="2" charset="0"/>
                <a:ea typeface="Calibri" pitchFamily="34" charset="0"/>
                <a:cs typeface="Mangal" pitchFamily="18" charset="0"/>
              </a:rPr>
              <a:t>gokbZ vM~Mksa ¼t;iqj@mn;iqj@tks/kiqj½ ij dk;Zokgh</a:t>
            </a:r>
            <a:r>
              <a:rPr lang="en-US" sz="4800" smtClean="0">
                <a:solidFill>
                  <a:srgbClr val="FFC000"/>
                </a:solidFill>
                <a:latin typeface="DevLys 010" pitchFamily="2" charset="0"/>
                <a:ea typeface="Calibri" pitchFamily="34" charset="0"/>
                <a:cs typeface="Mangal" pitchFamily="18" charset="0"/>
              </a:rPr>
              <a:t> </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115</a:t>
            </a:fld>
            <a:endParaRPr lang="en-US"/>
          </a:p>
        </p:txBody>
      </p:sp>
    </p:spTree>
  </p:cSld>
  <p:clrMapOvr>
    <a:masterClrMapping/>
  </p:clrMapOvr>
  <p:transition>
    <p:circl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
          <p:cNvSpPr>
            <a:spLocks noChangeArrowheads="1"/>
          </p:cNvSpPr>
          <p:nvPr/>
        </p:nvSpPr>
        <p:spPr bwMode="auto">
          <a:xfrm>
            <a:off x="251520" y="1153200"/>
            <a:ext cx="871296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gSyhdkWIVj dk fdjk;k ny@vH;FkhZ ds [kkrs esa tksM+uk</a:t>
            </a:r>
            <a:endParaRPr lang="en-US" sz="4000" smtClean="0">
              <a:latin typeface="Arial" pitchFamily="34" charset="0"/>
              <a:cs typeface="Arial" pitchFamily="34" charset="0"/>
            </a:endParaRPr>
          </a:p>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kf</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lkeku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tkWp</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iqfyl@,Q-,l</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a:t>
            </a:r>
            <a:endParaRPr lang="en-US" sz="4000" smtClean="0">
              <a:latin typeface="Arial" pitchFamily="34" charset="0"/>
              <a:cs typeface="Arial" pitchFamily="34" charset="0"/>
            </a:endParaRPr>
          </a:p>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tCrh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dk;Zokgh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,Q-,l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t>
            </a:r>
            <a:endParaRPr lang="en-US" sz="4000" smtClean="0">
              <a:latin typeface="Arial" pitchFamily="34" charset="0"/>
              <a:cs typeface="Arial" pitchFamily="34" charset="0"/>
            </a:endParaRPr>
          </a:p>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vLFkkbZ</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gSyhiSM</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fuekZ.k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ykxr</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ny@vH;FkhZ</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tksM+ukA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defRPr/>
            </a:pPr>
            <a:r>
              <a:rPr lang="en-US" sz="4000" smtClean="0">
                <a:solidFill>
                  <a:srgbClr val="FFC000"/>
                </a:solidFill>
                <a:latin typeface="DevLys 010" pitchFamily="2" charset="0"/>
                <a:ea typeface="Calibri" pitchFamily="34" charset="0"/>
                <a:cs typeface="Mangal" pitchFamily="18" charset="0"/>
              </a:rPr>
              <a:t>gSyhiSM ds lEcU/k esa dk;Zokgh</a:t>
            </a:r>
            <a:r>
              <a:rPr lang="en-US" sz="4800" smtClean="0">
                <a:solidFill>
                  <a:srgbClr val="FFC000"/>
                </a:solidFill>
                <a:latin typeface="DevLys 010" pitchFamily="2" charset="0"/>
                <a:ea typeface="Calibri" pitchFamily="34" charset="0"/>
                <a:cs typeface="Mangal" pitchFamily="18" charset="0"/>
              </a:rPr>
              <a:t> </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116</a:t>
            </a:fld>
            <a:endParaRPr lang="en-US"/>
          </a:p>
        </p:txBody>
      </p:sp>
    </p:spTree>
  </p:cSld>
  <p:clrMapOvr>
    <a:masterClrMapping/>
  </p:clrMapOvr>
  <p:transition>
    <p:circl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ChangeArrowheads="1"/>
          </p:cNvSpPr>
          <p:nvPr/>
        </p:nvSpPr>
        <p:spPr bwMode="auto">
          <a:xfrm>
            <a:off x="179512" y="749017"/>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jktuSfrd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nyksa@vH;fFkZ;ksa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bZ-bZ-,e</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tkudkjh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nsukA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O;;&amp;</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i;Zos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leUo</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mudh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izR;sd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f'kdk;r@lq</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&gt;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koksa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Rofjr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dk;Zokgh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2400" b="0" i="0" u="none" strike="noStrike" cap="none" normalizeH="0" baseline="0" err="1" smtClean="0">
                <a:ln>
                  <a:noFill/>
                </a:ln>
                <a:solidFill>
                  <a:schemeClr val="tx1"/>
                </a:solidFill>
                <a:effectLst/>
                <a:latin typeface="Arial" pitchFamily="34" charset="0"/>
                <a:ea typeface="Calibri" pitchFamily="34" charset="0"/>
                <a:cs typeface="Arial" pitchFamily="34" charset="0"/>
              </a:rPr>
              <a:t>DEMC</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ehfVax</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vk;ksftr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djokukA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fookfnr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blesa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fu.khZr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djokdj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tqMokukA</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vH;fFkZ;ksa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izkIr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osclkbZV</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viyksM</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djokukA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laoh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izfrosnu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¼</a:t>
            </a:r>
            <a:r>
              <a:rPr kumimoji="0" lang="en-US" sz="2400" b="0" i="0" u="none" strike="noStrike" cap="none" normalizeH="0" baseline="0" smtClean="0">
                <a:ln>
                  <a:noFill/>
                </a:ln>
                <a:solidFill>
                  <a:schemeClr val="tx1"/>
                </a:solidFill>
                <a:effectLst/>
                <a:latin typeface="Arial" pitchFamily="34" charset="0"/>
                <a:ea typeface="Calibri" pitchFamily="34" charset="0"/>
                <a:cs typeface="Arial" pitchFamily="34" charset="0"/>
              </a:rPr>
              <a:t>Scrutiny Report</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½fHktokukA  </a:t>
            </a:r>
            <a:endParaRPr lang="en-US" sz="1400" smtClean="0">
              <a:latin typeface="Arial" pitchFamily="34" charset="0"/>
              <a:cs typeface="Arial" pitchFamily="34" charset="0"/>
            </a:endParaRPr>
          </a:p>
          <a:p>
            <a:pPr marL="623888" marR="0" lvl="0" indent="-623888"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jktuSfrd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nyksa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fooj.k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fHktokukA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Tree>
  </p:cSld>
  <p:clrMapOvr>
    <a:masterClrMapping/>
  </p:clrMapOvr>
  <p:transition>
    <p:circl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3569" y="3933056"/>
          <a:ext cx="7992887" cy="560832"/>
        </p:xfrm>
        <a:graphic>
          <a:graphicData uri="http://schemas.openxmlformats.org/drawingml/2006/table">
            <a:tbl>
              <a:tblPr/>
              <a:tblGrid>
                <a:gridCol w="1057057"/>
                <a:gridCol w="2615350"/>
                <a:gridCol w="1440160"/>
                <a:gridCol w="2880320"/>
              </a:tblGrid>
              <a:tr h="0">
                <a:tc>
                  <a:txBody>
                    <a:bodyPr/>
                    <a:lstStyle/>
                    <a:p>
                      <a:pPr marL="0" marR="0" algn="ctr">
                        <a:lnSpc>
                          <a:spcPct val="115000"/>
                        </a:lnSpc>
                        <a:spcBef>
                          <a:spcPts val="0"/>
                        </a:spcBef>
                        <a:spcAft>
                          <a:spcPts val="0"/>
                        </a:spcAft>
                      </a:pPr>
                      <a:r>
                        <a:rPr lang="en-US" sz="3200" err="1" smtClean="0">
                          <a:latin typeface="DevLys 010" pitchFamily="2" charset="0"/>
                          <a:ea typeface="Calibri"/>
                          <a:cs typeface="Mangal"/>
                        </a:rPr>
                        <a:t>dz</a:t>
                      </a:r>
                      <a:r>
                        <a:rPr lang="en-US" sz="3200" smtClean="0">
                          <a:latin typeface="DevLys 010" pitchFamily="2" charset="0"/>
                          <a:ea typeface="Calibri"/>
                          <a:cs typeface="Mangal"/>
                        </a:rPr>
                        <a:t>-la-</a:t>
                      </a:r>
                      <a:endParaRPr lang="en-US" sz="3200">
                        <a:latin typeface="DevLys 010" pitchFamily="2" charset="0"/>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smtClean="0">
                          <a:latin typeface="DevLys 010" pitchFamily="2" charset="0"/>
                          <a:ea typeface="Calibri"/>
                          <a:cs typeface="Mangal"/>
                        </a:rPr>
                        <a:t>vH;FkhZ</a:t>
                      </a:r>
                      <a:r>
                        <a:rPr lang="en-US" sz="3200" smtClean="0">
                          <a:latin typeface="DevLys 010" pitchFamily="2" charset="0"/>
                          <a:ea typeface="Calibri"/>
                          <a:cs typeface="Mangal"/>
                        </a:rPr>
                        <a:t> </a:t>
                      </a:r>
                      <a:r>
                        <a:rPr lang="en-US" sz="3200" err="1" smtClean="0">
                          <a:latin typeface="DevLys 010" pitchFamily="2" charset="0"/>
                          <a:ea typeface="Calibri"/>
                          <a:cs typeface="Mangal"/>
                        </a:rPr>
                        <a:t>dk</a:t>
                      </a:r>
                      <a:r>
                        <a:rPr lang="en-US" sz="3200" smtClean="0">
                          <a:latin typeface="DevLys 010" pitchFamily="2" charset="0"/>
                          <a:ea typeface="Calibri"/>
                          <a:cs typeface="Mangal"/>
                        </a:rPr>
                        <a:t> </a:t>
                      </a:r>
                      <a:r>
                        <a:rPr lang="en-US" sz="3200" err="1" smtClean="0">
                          <a:latin typeface="DevLys 010" pitchFamily="2" charset="0"/>
                          <a:ea typeface="Calibri"/>
                          <a:cs typeface="Mangal"/>
                        </a:rPr>
                        <a:t>uke</a:t>
                      </a:r>
                      <a:endParaRPr lang="en-US" sz="3200">
                        <a:latin typeface="DevLys 010" pitchFamily="2" charset="0"/>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smtClean="0">
                          <a:latin typeface="DevLys 010" pitchFamily="2" charset="0"/>
                          <a:ea typeface="Calibri"/>
                          <a:cs typeface="Mangal"/>
                        </a:rPr>
                        <a:t>irk</a:t>
                      </a:r>
                      <a:endParaRPr lang="en-US" sz="3200">
                        <a:latin typeface="DevLys 010" pitchFamily="2" charset="0"/>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smtClean="0">
                          <a:latin typeface="DevLys 010" pitchFamily="2" charset="0"/>
                          <a:ea typeface="Calibri"/>
                          <a:cs typeface="Mangal"/>
                        </a:rPr>
                        <a:t>LFkkbZ</a:t>
                      </a:r>
                      <a:r>
                        <a:rPr lang="en-US" sz="3200" baseline="0" smtClean="0">
                          <a:latin typeface="DevLys 010" pitchFamily="2" charset="0"/>
                          <a:ea typeface="Calibri"/>
                          <a:cs typeface="Mangal"/>
                        </a:rPr>
                        <a:t> [</a:t>
                      </a:r>
                      <a:r>
                        <a:rPr lang="en-US" sz="3200" baseline="0" err="1" smtClean="0">
                          <a:latin typeface="DevLys 010" pitchFamily="2" charset="0"/>
                          <a:ea typeface="Calibri"/>
                          <a:cs typeface="Mangal"/>
                        </a:rPr>
                        <a:t>kkrk</a:t>
                      </a:r>
                      <a:r>
                        <a:rPr lang="en-US" sz="3200" baseline="0" smtClean="0">
                          <a:latin typeface="DevLys 010" pitchFamily="2" charset="0"/>
                          <a:ea typeface="Calibri"/>
                          <a:cs typeface="Mangal"/>
                        </a:rPr>
                        <a:t> la[;k</a:t>
                      </a:r>
                      <a:endParaRPr lang="en-US" sz="3200">
                        <a:latin typeface="DevLys 010" pitchFamily="2" charset="0"/>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3777" name="Rectangle 1"/>
          <p:cNvSpPr>
            <a:spLocks noChangeArrowheads="1"/>
          </p:cNvSpPr>
          <p:nvPr/>
        </p:nvSpPr>
        <p:spPr bwMode="auto">
          <a:xfrm>
            <a:off x="251520" y="836712"/>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39775" marR="0" lvl="0" indent="-73977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mPpre</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U;k;ky</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funsZ'k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2400" b="0" i="0" u="none" strike="noStrike" cap="none" normalizeH="0" baseline="0" smtClean="0">
                <a:ln>
                  <a:noFill/>
                </a:ln>
                <a:solidFill>
                  <a:schemeClr val="tx1"/>
                </a:solidFill>
                <a:effectLst/>
                <a:latin typeface="Arial" pitchFamily="34" charset="0"/>
                <a:ea typeface="Calibri" pitchFamily="34" charset="0"/>
                <a:cs typeface="Arial" pitchFamily="34" charset="0"/>
              </a:rPr>
              <a:t>S 29 No. CC/20906/2012</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fnukad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30-11-12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ikyuk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djkukA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1400" smtClean="0">
              <a:latin typeface="Arial" pitchFamily="34" charset="0"/>
              <a:cs typeface="Arial" pitchFamily="34" charset="0"/>
            </a:endParaRPr>
          </a:p>
          <a:p>
            <a:pPr marL="739775" marR="0" lvl="0" indent="-739775"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vH;fFkZ;ksa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lwph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fuEu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izk:i</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fHktokuk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smtClean="0">
                <a:ln>
                  <a:noFill/>
                </a:ln>
                <a:solidFill>
                  <a:schemeClr val="tx1"/>
                </a:solidFill>
                <a:effectLst/>
                <a:latin typeface="Calibri"/>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vaxzsth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lkWQ~V</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dkWih</a:t>
            </a:r>
            <a:r>
              <a:rPr lang="en-US" sz="3600" smtClean="0">
                <a:latin typeface="Calibri"/>
                <a:ea typeface="Calibri" pitchFamily="34" charset="0"/>
                <a:cs typeface="Arial" pitchFamily="34" charset="0"/>
              </a:rPr>
              <a:t>)</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ftlesa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2400" b="0" i="0" u="none" strike="noStrike" cap="none" normalizeH="0" baseline="0" err="1" smtClean="0">
                <a:ln>
                  <a:noFill/>
                </a:ln>
                <a:solidFill>
                  <a:schemeClr val="tx1"/>
                </a:solidFill>
                <a:effectLst/>
                <a:latin typeface="Arial" pitchFamily="34" charset="0"/>
                <a:ea typeface="Calibri" pitchFamily="34" charset="0"/>
                <a:cs typeface="Arial" pitchFamily="34" charset="0"/>
              </a:rPr>
              <a:t>FIU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Hksth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fnukad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8-10-13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ij</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%&amp;</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251520" y="4653136"/>
            <a:ext cx="8712968" cy="646331"/>
          </a:xfrm>
          <a:prstGeom prst="rect">
            <a:avLst/>
          </a:prstGeom>
        </p:spPr>
        <p:txBody>
          <a:bodyPr wrap="square">
            <a:spAutoFit/>
          </a:bodyPr>
          <a:lstStyle/>
          <a:p>
            <a:pPr marL="739775" lvl="0" indent="-739775" algn="just" eaLnBrk="0" fontAlgn="base" hangingPunct="0">
              <a:spcBef>
                <a:spcPct val="0"/>
              </a:spcBef>
              <a:spcAft>
                <a:spcPct val="0"/>
              </a:spcAft>
              <a:buClr>
                <a:srgbClr val="FFC000"/>
              </a:buClr>
              <a:buFont typeface="Arial" pitchFamily="34" charset="0"/>
              <a:buChar char="•"/>
            </a:pPr>
            <a:r>
              <a:rPr lang="en-US" sz="3600" err="1" smtClean="0">
                <a:latin typeface="DevLys 010" pitchFamily="2" charset="0"/>
                <a:ea typeface="Calibri" pitchFamily="34" charset="0"/>
                <a:cs typeface="Arial" pitchFamily="34" charset="0"/>
              </a:rPr>
              <a:t>tCr</a:t>
            </a:r>
            <a:r>
              <a:rPr lang="en-US" sz="3600" smtClean="0">
                <a:latin typeface="DevLys 010" pitchFamily="2" charset="0"/>
                <a:ea typeface="Calibri" pitchFamily="34" charset="0"/>
                <a:cs typeface="Arial" pitchFamily="34" charset="0"/>
              </a:rPr>
              <a:t> </a:t>
            </a:r>
            <a:r>
              <a:rPr lang="en-US" sz="3600" err="1" smtClean="0">
                <a:latin typeface="DevLys 010" pitchFamily="2" charset="0"/>
                <a:ea typeface="Calibri" pitchFamily="34" charset="0"/>
                <a:cs typeface="Arial" pitchFamily="34" charset="0"/>
              </a:rPr>
              <a:t>jkf'k</a:t>
            </a:r>
            <a:r>
              <a:rPr lang="en-US" sz="3600" smtClean="0">
                <a:latin typeface="DevLys 010" pitchFamily="2" charset="0"/>
                <a:ea typeface="Calibri" pitchFamily="34" charset="0"/>
                <a:cs typeface="Arial" pitchFamily="34" charset="0"/>
              </a:rPr>
              <a:t> </a:t>
            </a:r>
            <a:r>
              <a:rPr lang="en-US" sz="3600" err="1" smtClean="0">
                <a:latin typeface="DevLys 010" pitchFamily="2" charset="0"/>
                <a:ea typeface="Calibri" pitchFamily="34" charset="0"/>
                <a:cs typeface="Arial" pitchFamily="34" charset="0"/>
              </a:rPr>
              <a:t>ds</a:t>
            </a:r>
            <a:r>
              <a:rPr lang="en-US" sz="3600" smtClean="0">
                <a:latin typeface="DevLys 010" pitchFamily="2" charset="0"/>
                <a:ea typeface="Calibri" pitchFamily="34" charset="0"/>
                <a:cs typeface="Arial" pitchFamily="34" charset="0"/>
              </a:rPr>
              <a:t> </a:t>
            </a:r>
            <a:r>
              <a:rPr lang="en-US" sz="3600" err="1" smtClean="0">
                <a:latin typeface="DevLys 010" pitchFamily="2" charset="0"/>
                <a:ea typeface="Calibri" pitchFamily="34" charset="0"/>
                <a:cs typeface="Arial" pitchFamily="34" charset="0"/>
              </a:rPr>
              <a:t>lEcU</a:t>
            </a:r>
            <a:r>
              <a:rPr lang="en-US" sz="3600" smtClean="0">
                <a:latin typeface="DevLys 010" pitchFamily="2" charset="0"/>
                <a:ea typeface="Calibri" pitchFamily="34" charset="0"/>
                <a:cs typeface="Arial" pitchFamily="34" charset="0"/>
              </a:rPr>
              <a:t>/k </a:t>
            </a:r>
            <a:r>
              <a:rPr lang="en-US" sz="3600" err="1" smtClean="0">
                <a:latin typeface="DevLys 010" pitchFamily="2" charset="0"/>
                <a:ea typeface="Calibri" pitchFamily="34" charset="0"/>
                <a:cs typeface="Arial" pitchFamily="34" charset="0"/>
              </a:rPr>
              <a:t>esa</a:t>
            </a:r>
            <a:r>
              <a:rPr lang="en-US" sz="3600" smtClean="0">
                <a:latin typeface="DevLys 010" pitchFamily="2" charset="0"/>
                <a:ea typeface="Calibri" pitchFamily="34" charset="0"/>
                <a:cs typeface="Arial" pitchFamily="34" charset="0"/>
              </a:rPr>
              <a:t> </a:t>
            </a:r>
            <a:r>
              <a:rPr lang="en-US" sz="3600" err="1" smtClean="0">
                <a:latin typeface="DevLys 010" pitchFamily="2" charset="0"/>
                <a:ea typeface="Calibri" pitchFamily="34" charset="0"/>
                <a:cs typeface="Arial" pitchFamily="34" charset="0"/>
              </a:rPr>
              <a:t>fjiksVZ</a:t>
            </a:r>
            <a:r>
              <a:rPr lang="en-US" sz="3600" smtClean="0">
                <a:latin typeface="DevLys 010" pitchFamily="2" charset="0"/>
                <a:ea typeface="Calibri" pitchFamily="34" charset="0"/>
                <a:cs typeface="Arial" pitchFamily="34" charset="0"/>
              </a:rPr>
              <a:t> </a:t>
            </a:r>
            <a:r>
              <a:rPr lang="en-US" sz="3600" err="1" smtClean="0">
                <a:latin typeface="DevLys 010" pitchFamily="2" charset="0"/>
                <a:ea typeface="Calibri" pitchFamily="34" charset="0"/>
                <a:cs typeface="Arial" pitchFamily="34" charset="0"/>
              </a:rPr>
              <a:t>nsukA</a:t>
            </a:r>
            <a:endParaRPr lang="en-US" sz="360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118</a:t>
            </a:fld>
            <a:endParaRPr lang="en-US"/>
          </a:p>
        </p:txBody>
      </p:sp>
    </p:spTree>
  </p:cSld>
  <p:clrMapOvr>
    <a:masterClrMapping/>
  </p:clrMapOvr>
  <p:transition>
    <p:circl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
          <p:cNvSpPr>
            <a:spLocks noChangeArrowheads="1"/>
          </p:cNvSpPr>
          <p:nvPr/>
        </p:nvSpPr>
        <p:spPr bwMode="auto">
          <a:xfrm>
            <a:off x="251520" y="1352957"/>
            <a:ext cx="8640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ftyksa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leLr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kkvksa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lwpuk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fuEu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izi</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df</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=r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djuk</a:t>
            </a:r>
            <a:r>
              <a:rPr kumimoji="0" lang="en-US" sz="3600" b="0" i="0" u="none" strike="noStrike" cap="none" normalizeH="0" smtClean="0">
                <a:ln>
                  <a:noFill/>
                </a:ln>
                <a:solidFill>
                  <a:schemeClr val="tx1"/>
                </a:solidFill>
                <a:effectLst/>
                <a:latin typeface="DevLys 010" pitchFamily="2" charset="0"/>
                <a:ea typeface="Calibri" pitchFamily="34" charset="0"/>
                <a:cs typeface="Arial" pitchFamily="34" charset="0"/>
              </a:rPr>
              <a:t> %&amp;</a:t>
            </a:r>
            <a:endPar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Tx/>
              <a:buSzTx/>
              <a:buFontTx/>
              <a:buNone/>
              <a:tabLst/>
            </a:pPr>
            <a:endParaRPr lang="en-US" sz="1400" smtClean="0">
              <a:latin typeface="Arial"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lHkh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izcU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ehfVax</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ftyk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j[</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kukA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508000" marR="0" lvl="0" indent="-5080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ukssMy</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lEcU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lwpuk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nsukA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DevLys 010" pitchFamily="2" charset="0"/>
              <a:ea typeface="Calibri" pitchFamily="34" charset="0"/>
              <a:cs typeface="Arial" pitchFamily="34" charset="0"/>
            </a:endParaRPr>
          </a:p>
        </p:txBody>
      </p:sp>
      <p:graphicFrame>
        <p:nvGraphicFramePr>
          <p:cNvPr id="6" name="Table 5"/>
          <p:cNvGraphicFramePr>
            <a:graphicFrameLocks noGrp="1"/>
          </p:cNvGraphicFramePr>
          <p:nvPr/>
        </p:nvGraphicFramePr>
        <p:xfrm>
          <a:off x="467544" y="2780928"/>
          <a:ext cx="8352928" cy="841248"/>
        </p:xfrm>
        <a:graphic>
          <a:graphicData uri="http://schemas.openxmlformats.org/drawingml/2006/table">
            <a:tbl>
              <a:tblPr/>
              <a:tblGrid>
                <a:gridCol w="580584"/>
                <a:gridCol w="936427"/>
                <a:gridCol w="936427"/>
                <a:gridCol w="1310998"/>
                <a:gridCol w="1498283"/>
                <a:gridCol w="1217355"/>
                <a:gridCol w="936427"/>
                <a:gridCol w="936427"/>
              </a:tblGrid>
              <a:tr h="0">
                <a:tc>
                  <a:txBody>
                    <a:bodyPr/>
                    <a:lstStyle/>
                    <a:p>
                      <a:pPr marL="0" marR="0" algn="ctr">
                        <a:lnSpc>
                          <a:spcPct val="115000"/>
                        </a:lnSpc>
                        <a:spcBef>
                          <a:spcPts val="0"/>
                        </a:spcBef>
                        <a:spcAft>
                          <a:spcPts val="0"/>
                        </a:spcAft>
                      </a:pPr>
                      <a:r>
                        <a:rPr lang="en-US" sz="2400" b="1" err="1">
                          <a:latin typeface="DevLys 010"/>
                          <a:ea typeface="Calibri"/>
                          <a:cs typeface="Arial"/>
                        </a:rPr>
                        <a:t>Øl</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Arial"/>
                        </a:rPr>
                        <a:t>cSad</a:t>
                      </a:r>
                      <a:r>
                        <a:rPr lang="en-US" sz="2400" b="1">
                          <a:latin typeface="DevLys 010"/>
                          <a:ea typeface="Calibri"/>
                          <a:cs typeface="Arial"/>
                        </a:rPr>
                        <a:t> </a:t>
                      </a:r>
                      <a:r>
                        <a:rPr lang="en-US" sz="2400" b="1" err="1">
                          <a:latin typeface="DevLys 010"/>
                          <a:ea typeface="Calibri"/>
                          <a:cs typeface="Arial"/>
                        </a:rPr>
                        <a:t>dk</a:t>
                      </a:r>
                      <a:r>
                        <a:rPr lang="en-US" sz="2400" b="1">
                          <a:latin typeface="DevLys 010"/>
                          <a:ea typeface="Calibri"/>
                          <a:cs typeface="Arial"/>
                        </a:rPr>
                        <a:t> </a:t>
                      </a:r>
                      <a:r>
                        <a:rPr lang="en-US" sz="2400" b="1" err="1">
                          <a:latin typeface="DevLys 010"/>
                          <a:ea typeface="Calibri"/>
                          <a:cs typeface="Arial"/>
                        </a:rPr>
                        <a:t>uke</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Arial"/>
                        </a:rPr>
                        <a:t>'</a:t>
                      </a:r>
                      <a:r>
                        <a:rPr lang="en-US" sz="2400" b="1" err="1">
                          <a:latin typeface="DevLys 010"/>
                          <a:ea typeface="Calibri"/>
                          <a:cs typeface="Arial"/>
                        </a:rPr>
                        <a:t>kk</a:t>
                      </a:r>
                      <a:r>
                        <a:rPr lang="en-US" sz="2400" b="1">
                          <a:latin typeface="DevLys 010"/>
                          <a:ea typeface="Calibri"/>
                          <a:cs typeface="Arial"/>
                        </a:rPr>
                        <a:t>[</a:t>
                      </a:r>
                      <a:r>
                        <a:rPr lang="en-US" sz="2400" b="1" err="1">
                          <a:latin typeface="DevLys 010"/>
                          <a:ea typeface="Calibri"/>
                          <a:cs typeface="Arial"/>
                        </a:rPr>
                        <a:t>kk</a:t>
                      </a:r>
                      <a:r>
                        <a:rPr lang="en-US" sz="2400" b="1">
                          <a:latin typeface="DevLys 010"/>
                          <a:ea typeface="Calibri"/>
                          <a:cs typeface="Arial"/>
                        </a:rPr>
                        <a:t> </a:t>
                      </a:r>
                      <a:r>
                        <a:rPr lang="en-US" sz="2400" b="1" err="1">
                          <a:latin typeface="DevLys 010"/>
                          <a:ea typeface="Calibri"/>
                          <a:cs typeface="Arial"/>
                        </a:rPr>
                        <a:t>dk</a:t>
                      </a:r>
                      <a:r>
                        <a:rPr lang="en-US" sz="2400" b="1">
                          <a:latin typeface="DevLys 010"/>
                          <a:ea typeface="Calibri"/>
                          <a:cs typeface="Arial"/>
                        </a:rPr>
                        <a:t> </a:t>
                      </a:r>
                      <a:r>
                        <a:rPr lang="en-US" sz="2400" b="1" err="1">
                          <a:latin typeface="DevLys 010"/>
                          <a:ea typeface="Calibri"/>
                          <a:cs typeface="Arial"/>
                        </a:rPr>
                        <a:t>uke</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Arial"/>
                        </a:rPr>
                        <a:t>irk</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Arial"/>
                        </a:rPr>
                        <a:t>'</a:t>
                      </a:r>
                      <a:r>
                        <a:rPr lang="en-US" sz="2400" b="1" err="1">
                          <a:latin typeface="DevLys 010"/>
                          <a:ea typeface="Calibri"/>
                          <a:cs typeface="Arial"/>
                        </a:rPr>
                        <a:t>kk</a:t>
                      </a:r>
                      <a:r>
                        <a:rPr lang="en-US" sz="2400" b="1">
                          <a:latin typeface="DevLys 010"/>
                          <a:ea typeface="Calibri"/>
                          <a:cs typeface="Arial"/>
                        </a:rPr>
                        <a:t>[</a:t>
                      </a:r>
                      <a:r>
                        <a:rPr lang="en-US" sz="2400" b="1" err="1">
                          <a:latin typeface="DevLys 010"/>
                          <a:ea typeface="Calibri"/>
                          <a:cs typeface="Arial"/>
                        </a:rPr>
                        <a:t>kk</a:t>
                      </a:r>
                      <a:r>
                        <a:rPr lang="en-US" sz="2400" b="1">
                          <a:latin typeface="DevLys 010"/>
                          <a:ea typeface="Calibri"/>
                          <a:cs typeface="Arial"/>
                        </a:rPr>
                        <a:t> </a:t>
                      </a:r>
                      <a:r>
                        <a:rPr lang="en-US" sz="2400" b="1" err="1">
                          <a:latin typeface="DevLys 010"/>
                          <a:ea typeface="Calibri"/>
                          <a:cs typeface="Arial"/>
                        </a:rPr>
                        <a:t>izcU</a:t>
                      </a:r>
                      <a:r>
                        <a:rPr lang="en-US" sz="2400" b="1">
                          <a:latin typeface="DevLys 010"/>
                          <a:ea typeface="Calibri"/>
                          <a:cs typeface="Arial"/>
                        </a:rPr>
                        <a:t>/</a:t>
                      </a:r>
                      <a:r>
                        <a:rPr lang="en-US" sz="2400" b="1" err="1">
                          <a:latin typeface="DevLys 010"/>
                          <a:ea typeface="Calibri"/>
                          <a:cs typeface="Arial"/>
                        </a:rPr>
                        <a:t>kd</a:t>
                      </a:r>
                      <a:r>
                        <a:rPr lang="en-US" sz="2400" b="1">
                          <a:latin typeface="DevLys 010"/>
                          <a:ea typeface="Calibri"/>
                          <a:cs typeface="Arial"/>
                        </a:rPr>
                        <a:t> </a:t>
                      </a:r>
                      <a:r>
                        <a:rPr lang="en-US" sz="2400" b="1" err="1">
                          <a:latin typeface="DevLys 010"/>
                          <a:ea typeface="Calibri"/>
                          <a:cs typeface="Arial"/>
                        </a:rPr>
                        <a:t>dk</a:t>
                      </a:r>
                      <a:r>
                        <a:rPr lang="en-US" sz="2400" b="1">
                          <a:latin typeface="DevLys 010"/>
                          <a:ea typeface="Calibri"/>
                          <a:cs typeface="Arial"/>
                        </a:rPr>
                        <a:t> </a:t>
                      </a:r>
                      <a:r>
                        <a:rPr lang="en-US" sz="2400" b="1" err="1">
                          <a:latin typeface="DevLys 010"/>
                          <a:ea typeface="Calibri"/>
                          <a:cs typeface="Arial"/>
                        </a:rPr>
                        <a:t>uke</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Arial"/>
                        </a:rPr>
                        <a:t>Qksu</a:t>
                      </a:r>
                      <a:r>
                        <a:rPr lang="en-US" sz="2400" b="1">
                          <a:latin typeface="DevLys 010"/>
                          <a:ea typeface="Calibri"/>
                          <a:cs typeface="Arial"/>
                        </a:rPr>
                        <a:t> </a:t>
                      </a:r>
                      <a:r>
                        <a:rPr lang="en-US" sz="2400" b="1" err="1">
                          <a:latin typeface="DevLys 010"/>
                          <a:ea typeface="Calibri"/>
                          <a:cs typeface="Arial"/>
                        </a:rPr>
                        <a:t>ua</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Arial"/>
                        </a:rPr>
                        <a:t>QSDl</a:t>
                      </a:r>
                      <a:r>
                        <a:rPr lang="en-US" sz="2400" b="1">
                          <a:latin typeface="DevLys 010"/>
                          <a:ea typeface="Calibri"/>
                          <a:cs typeface="Arial"/>
                        </a:rPr>
                        <a:t> </a:t>
                      </a:r>
                      <a:r>
                        <a:rPr lang="en-US" sz="2400" b="1" err="1">
                          <a:latin typeface="DevLys 010"/>
                          <a:ea typeface="Calibri"/>
                          <a:cs typeface="Arial"/>
                        </a:rPr>
                        <a:t>ua</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Arial"/>
                        </a:rPr>
                        <a:t>eks</a:t>
                      </a:r>
                      <a:r>
                        <a:rPr lang="en-US" sz="2400" b="1">
                          <a:latin typeface="DevLys 010"/>
                          <a:ea typeface="Calibri"/>
                          <a:cs typeface="Arial"/>
                        </a:rPr>
                        <a:t>- </a:t>
                      </a:r>
                      <a:r>
                        <a:rPr lang="en-US" sz="2400" b="1" err="1">
                          <a:latin typeface="DevLys 010"/>
                          <a:ea typeface="Calibri"/>
                          <a:cs typeface="Arial"/>
                        </a:rPr>
                        <a:t>ua</a:t>
                      </a:r>
                      <a:r>
                        <a:rPr lang="en-US" sz="2400" b="1">
                          <a:latin typeface="DevLys 010"/>
                          <a:ea typeface="Calibri"/>
                          <a:cs typeface="Arial"/>
                        </a:rPr>
                        <a:t>- o </a:t>
                      </a:r>
                      <a:r>
                        <a:rPr lang="en-US" sz="2400" b="1" err="1">
                          <a:latin typeface="DevLys 010"/>
                          <a:ea typeface="Calibri"/>
                          <a:cs typeface="Arial"/>
                        </a:rPr>
                        <a:t>bZesy</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smtClean="0">
                <a:solidFill>
                  <a:srgbClr val="FFC000"/>
                </a:solidFill>
                <a:latin typeface="DevLys 010" pitchFamily="2" charset="0"/>
                <a:ea typeface="Calibri" pitchFamily="34" charset="0"/>
                <a:cs typeface="Mangal" pitchFamily="18" charset="0"/>
              </a:rPr>
              <a:t>vxz.kh </a:t>
            </a:r>
            <a:r>
              <a:rPr lang="en-US" sz="4800" err="1" smtClean="0">
                <a:solidFill>
                  <a:srgbClr val="FFC000"/>
                </a:solidFill>
                <a:latin typeface="DevLys 010" pitchFamily="2" charset="0"/>
                <a:ea typeface="Calibri" pitchFamily="34" charset="0"/>
                <a:cs typeface="Mangal" pitchFamily="18" charset="0"/>
              </a:rPr>
              <a:t>cSad</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vf</a:t>
            </a:r>
            <a:r>
              <a:rPr lang="en-US" sz="4800" smtClean="0">
                <a:solidFill>
                  <a:srgbClr val="FFC000"/>
                </a:solidFill>
                <a:latin typeface="DevLys 010" pitchFamily="2" charset="0"/>
                <a:ea typeface="Calibri" pitchFamily="34" charset="0"/>
                <a:cs typeface="Mangal" pitchFamily="18" charset="0"/>
              </a:rPr>
              <a:t>/</a:t>
            </a:r>
            <a:r>
              <a:rPr lang="en-US" sz="4800" err="1" smtClean="0">
                <a:solidFill>
                  <a:srgbClr val="FFC000"/>
                </a:solidFill>
                <a:latin typeface="DevLys 010" pitchFamily="2" charset="0"/>
                <a:ea typeface="Calibri" pitchFamily="34" charset="0"/>
                <a:cs typeface="Mangal" pitchFamily="18" charset="0"/>
              </a:rPr>
              <a:t>kdkjh</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ds</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dk;Z</a:t>
            </a:r>
            <a:endParaRPr lang="en-IN" sz="4000" smtClean="0">
              <a:solidFill>
                <a:srgbClr val="FFC000"/>
              </a:solidFill>
              <a:latin typeface="DevLys 010" pitchFamily="2"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119</a:t>
            </a:fld>
            <a:endParaRPr lang="en-US"/>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784976" cy="6694140"/>
          </a:xfrm>
          <a:prstGeom prst="rect">
            <a:avLst/>
          </a:prstGeom>
        </p:spPr>
        <p:txBody>
          <a:bodyPr wrap="square">
            <a:spAutoFit/>
          </a:bodyPr>
          <a:lstStyle/>
          <a:p>
            <a:pPr marL="652463" indent="-652463"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foi</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vH;FkhZ</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rksM+us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gsrq</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fdlh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O;fDr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vH;FkhZ</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kMk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djuk</a:t>
            </a:r>
            <a:r>
              <a:rPr lang="en-US" sz="3900" smtClean="0">
                <a:latin typeface="DevLys 010" pitchFamily="2" charset="0"/>
                <a:ea typeface="Calibri" pitchFamily="34" charset="0"/>
                <a:cs typeface="Mangal" pitchFamily="18" charset="0"/>
              </a:rPr>
              <a:t> o ml </a:t>
            </a:r>
            <a:r>
              <a:rPr lang="en-US" sz="3900" err="1" smtClean="0">
                <a:latin typeface="DevLys 010" pitchFamily="2" charset="0"/>
                <a:ea typeface="Calibri" pitchFamily="34" charset="0"/>
                <a:cs typeface="Mangal" pitchFamily="18" charset="0"/>
              </a:rPr>
              <a:t>ij</a:t>
            </a:r>
            <a:r>
              <a:rPr lang="en-US" sz="3900" smtClean="0">
                <a:latin typeface="DevLys 010" pitchFamily="2" charset="0"/>
                <a:ea typeface="Calibri" pitchFamily="34" charset="0"/>
                <a:cs typeface="Mangal" pitchFamily="18" charset="0"/>
              </a:rPr>
              <a:t> O;; </a:t>
            </a:r>
            <a:r>
              <a:rPr lang="en-US" sz="3900" err="1" smtClean="0">
                <a:latin typeface="DevLys 010" pitchFamily="2" charset="0"/>
                <a:ea typeface="Calibri" pitchFamily="34" charset="0"/>
                <a:cs typeface="Mangal" pitchFamily="18" charset="0"/>
              </a:rPr>
              <a:t>djukA</a:t>
            </a:r>
            <a:endParaRPr lang="en-US" sz="3900" smtClean="0">
              <a:latin typeface="DevLys 010" pitchFamily="2" charset="0"/>
              <a:ea typeface="Calibri" pitchFamily="34" charset="0"/>
              <a:cs typeface="Mangal" pitchFamily="18" charset="0"/>
            </a:endParaRPr>
          </a:p>
          <a:p>
            <a:pPr marL="652463" indent="-652463"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foi</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vH;fFkZ;ksa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udn</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ftlls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fd</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izHkkoh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izpkj</a:t>
            </a:r>
            <a:r>
              <a:rPr lang="en-US" sz="3900" smtClean="0">
                <a:latin typeface="DevLys 010" pitchFamily="2" charset="0"/>
                <a:ea typeface="Calibri" pitchFamily="34" charset="0"/>
                <a:cs typeface="Mangal" pitchFamily="18" charset="0"/>
              </a:rPr>
              <a:t> ugh </a:t>
            </a:r>
            <a:r>
              <a:rPr lang="en-US" sz="3900" err="1" smtClean="0">
                <a:latin typeface="DevLys 010" pitchFamily="2" charset="0"/>
                <a:ea typeface="Calibri" pitchFamily="34" charset="0"/>
                <a:cs typeface="Mangal" pitchFamily="18" charset="0"/>
              </a:rPr>
              <a:t>djsa</a:t>
            </a:r>
            <a:r>
              <a:rPr lang="en-US" sz="3900" smtClean="0">
                <a:latin typeface="DevLys 010" pitchFamily="2" charset="0"/>
                <a:ea typeface="Calibri" pitchFamily="34" charset="0"/>
                <a:cs typeface="Mangal" pitchFamily="18" charset="0"/>
              </a:rPr>
              <a:t> ;k </a:t>
            </a:r>
            <a:r>
              <a:rPr lang="en-US" sz="3900" err="1" smtClean="0">
                <a:latin typeface="DevLys 010" pitchFamily="2" charset="0"/>
                <a:ea typeface="Calibri" pitchFamily="34" charset="0"/>
                <a:cs typeface="Mangal" pitchFamily="18" charset="0"/>
              </a:rPr>
              <a:t>mnklhu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tk;saA</a:t>
            </a:r>
            <a:endParaRPr lang="en-US" sz="3900" smtClean="0">
              <a:ea typeface="Calibri" pitchFamily="34" charset="0"/>
              <a:cs typeface="Mangal" pitchFamily="18" charset="0"/>
            </a:endParaRPr>
          </a:p>
          <a:p>
            <a:pPr marL="652463" indent="-652463"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dwiu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lsy</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uke</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ij</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iSls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a:t>
            </a:r>
            <a:endParaRPr lang="en-US" sz="3900" smtClean="0">
              <a:ea typeface="Calibri" pitchFamily="34" charset="0"/>
              <a:cs typeface="Mangal" pitchFamily="18" charset="0"/>
            </a:endParaRPr>
          </a:p>
          <a:p>
            <a:pPr marL="652463" indent="-652463"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foi</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iksfyax</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sts.Vkas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iSls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ftlls</a:t>
            </a:r>
            <a:r>
              <a:rPr lang="en-US" sz="3900" smtClean="0">
                <a:latin typeface="DevLys 010" pitchFamily="2" charset="0"/>
                <a:ea typeface="Calibri" pitchFamily="34" charset="0"/>
                <a:cs typeface="Mangal" pitchFamily="18" charset="0"/>
              </a:rPr>
              <a:t> ;k </a:t>
            </a:r>
            <a:r>
              <a:rPr lang="en-US" sz="3900" err="1" smtClean="0">
                <a:latin typeface="DevLys 010" pitchFamily="2" charset="0"/>
                <a:ea typeface="Calibri" pitchFamily="34" charset="0"/>
                <a:cs typeface="Mangal" pitchFamily="18" charset="0"/>
              </a:rPr>
              <a:t>rks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pqi</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jgsa</a:t>
            </a:r>
            <a:r>
              <a:rPr lang="en-US" sz="3900" smtClean="0">
                <a:latin typeface="DevLys 010" pitchFamily="2" charset="0"/>
                <a:ea typeface="Calibri" pitchFamily="34" charset="0"/>
                <a:cs typeface="Mangal" pitchFamily="18" charset="0"/>
              </a:rPr>
              <a:t> ;k </a:t>
            </a:r>
            <a:r>
              <a:rPr lang="en-US" sz="3900" err="1" smtClean="0">
                <a:latin typeface="DevLys 010" pitchFamily="2" charset="0"/>
                <a:ea typeface="Calibri" pitchFamily="34" charset="0"/>
                <a:cs typeface="Mangal" pitchFamily="18" charset="0"/>
              </a:rPr>
              <a:t>iSls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okys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a:t>
            </a:r>
            <a:r>
              <a:rPr lang="en-US" sz="3900" smtClean="0">
                <a:latin typeface="DevLys 010" pitchFamily="2" charset="0"/>
                <a:ea typeface="Calibri" pitchFamily="34" charset="0"/>
                <a:cs typeface="Mangal" pitchFamily="18" charset="0"/>
              </a:rPr>
              <a:t>{k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dk;Z</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djsaaA</a:t>
            </a:r>
            <a:endParaRPr lang="en-US" sz="3900" smtClean="0">
              <a:ea typeface="Calibri" pitchFamily="34" charset="0"/>
              <a:cs typeface="Mangal" pitchFamily="18" charset="0"/>
            </a:endParaRPr>
          </a:p>
          <a:p>
            <a:pPr marL="652463" indent="-652463"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xkao</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eqf</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iSls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Bsdk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ysrk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fd</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xkao</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leLr@vf</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kdkf</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kd</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fnyok;sxkA</a:t>
            </a:r>
            <a:endParaRPr lang="en-US" sz="390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1"/>
          <p:cNvSpPr>
            <a:spLocks noChangeArrowheads="1"/>
          </p:cNvSpPr>
          <p:nvPr/>
        </p:nvSpPr>
        <p:spPr bwMode="auto">
          <a:xfrm>
            <a:off x="107504" y="940360"/>
            <a:ext cx="8712968"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lHkh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vH;fFkZ;ksa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kksyuk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fy,A</a:t>
            </a:r>
            <a:endParaRPr lang="en-US" sz="3400" smtClean="0">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vH;FkhZ</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Lo;a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uke</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vFkok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vfHkdrkZ</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lkFk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la;qDr</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kkrkA</a:t>
            </a:r>
            <a:endParaRPr lang="en-US" sz="3400" smtClean="0">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ifjokj</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vU</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lnL;ksa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lkFk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la;qDr</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ugha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kksyk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tk;sxkA</a:t>
            </a:r>
            <a:endParaRPr lang="en-US" sz="3400" smtClean="0">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;fn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ifjokj</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lnL</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vfHkdrkZ</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gksa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rks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mlds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lkFk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kqy</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ldrk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400" smtClean="0">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O;;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fy</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vyx</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kksyuk</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vfuok;Z</a:t>
            </a:r>
            <a:r>
              <a:rPr kumimoji="0" lang="en-US" sz="34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4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a:t>
            </a:r>
            <a:endParaRPr lang="en-US" sz="3400" smtClean="0">
              <a:latin typeface="DevLys 010" pitchFamily="2" charset="0"/>
              <a:ea typeface="Calibri"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lang="en-US" sz="3400" smtClean="0">
                <a:latin typeface="DevLys 010" pitchFamily="2" charset="0"/>
                <a:ea typeface="Calibri" pitchFamily="34" charset="0"/>
                <a:cs typeface="Arial" pitchFamily="34" charset="0"/>
              </a:rPr>
              <a:t>[</a:t>
            </a:r>
            <a:r>
              <a:rPr lang="en-US" sz="3400" err="1" smtClean="0">
                <a:latin typeface="DevLys 010" pitchFamily="2" charset="0"/>
                <a:ea typeface="Calibri" pitchFamily="34" charset="0"/>
                <a:cs typeface="Arial" pitchFamily="34" charset="0"/>
              </a:rPr>
              <a:t>kkrk</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kksyus</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ds</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lkFk</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pSd</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cqd</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Hkh</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nsukA</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slh</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O;oLFkk</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iwoZ</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esa</a:t>
            </a:r>
            <a:r>
              <a:rPr lang="en-US" sz="3400" smtClean="0">
                <a:latin typeface="DevLys 010" pitchFamily="2" charset="0"/>
                <a:ea typeface="Calibri" pitchFamily="34" charset="0"/>
                <a:cs typeface="Arial" pitchFamily="34" charset="0"/>
              </a:rPr>
              <a:t> </a:t>
            </a:r>
            <a:r>
              <a:rPr lang="en-US" sz="3400" err="1" smtClean="0">
                <a:latin typeface="DevLys 010" pitchFamily="2" charset="0"/>
                <a:ea typeface="Calibri" pitchFamily="34" charset="0"/>
                <a:cs typeface="Arial" pitchFamily="34" charset="0"/>
              </a:rPr>
              <a:t>djukA</a:t>
            </a:r>
            <a:endParaRPr kumimoji="0" lang="en-US" sz="34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5"/>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smtClean="0">
                <a:solidFill>
                  <a:srgbClr val="FFC000"/>
                </a:solidFill>
                <a:latin typeface="DevLys 010" pitchFamily="2" charset="0"/>
                <a:ea typeface="Calibri" pitchFamily="34" charset="0"/>
                <a:cs typeface="Mangal" pitchFamily="18" charset="0"/>
              </a:rPr>
              <a:t>izFkd cSad [kkrk [kksyuk</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120</a:t>
            </a:fld>
            <a:endParaRPr lang="en-US"/>
          </a:p>
        </p:txBody>
      </p:sp>
    </p:spTree>
  </p:cSld>
  <p:clrMapOvr>
    <a:masterClrMapping/>
  </p:clrMapOvr>
  <p:transition>
    <p:circl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ChangeArrowheads="1"/>
          </p:cNvSpPr>
          <p:nvPr/>
        </p:nvSpPr>
        <p:spPr bwMode="auto">
          <a:xfrm>
            <a:off x="179512" y="247283"/>
            <a:ext cx="87849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fdlh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txg</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fdlh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kskyk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ldrk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200" smtClean="0">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lEcfU</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kr</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leLr</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ysu&amp;nsu</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blh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tk;saxsA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200" smtClean="0">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fdlh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O;fDr@laLFkk@leqnk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pUnk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;fn 20]000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gks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rks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pSd@Mh-Mh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fy;k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tk;sxk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tek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djk;k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ldsxkA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200" smtClean="0">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20]000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de jkf'k</a:t>
            </a:r>
            <a:r>
              <a:rPr lang="en-US" sz="3200" smtClean="0">
                <a:latin typeface="DevLys 010" pitchFamily="2" charset="0"/>
                <a:ea typeface="Calibri" pitchFamily="34" charset="0"/>
                <a:cs typeface="Arial" pitchFamily="34" charset="0"/>
              </a:rPr>
              <a:t> ¼</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fdlh ,d </a:t>
            </a:r>
            <a:r>
              <a:rPr kumimoji="0" lang="en-US" sz="3200" i="0" u="none" strike="noStrike" cap="none" normalizeH="0" baseline="0" err="1" smtClean="0">
                <a:ln>
                  <a:noFill/>
                </a:ln>
                <a:solidFill>
                  <a:schemeClr val="tx1"/>
                </a:solidFill>
                <a:effectLst/>
                <a:latin typeface="DevLys 010" pitchFamily="2" charset="0"/>
                <a:ea typeface="Calibri" pitchFamily="34" charset="0"/>
                <a:cs typeface="Arial" pitchFamily="34" charset="0"/>
              </a:rPr>
              <a:t>O;fDr</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 ls</a:t>
            </a:r>
            <a:r>
              <a:rPr kumimoji="0" lang="en-US" sz="3200" i="0" u="none" strike="noStrike" cap="none" normalizeH="0" smtClean="0">
                <a:ln>
                  <a:noFill/>
                </a:ln>
                <a:solidFill>
                  <a:schemeClr val="tx1"/>
                </a:solidFill>
                <a:effectLst/>
                <a:latin typeface="DevLys 010" pitchFamily="2" charset="0"/>
                <a:ea typeface="Calibri" pitchFamily="34" charset="0"/>
                <a:cs typeface="Arial" pitchFamily="34" charset="0"/>
              </a:rPr>
              <a:t>½ </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udn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ldrh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200" smtClean="0">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gksus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okys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O;;</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20]000 : rd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ldsxkA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20]000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Hkqxrku</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pSd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tk;saxsA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3200" smtClean="0">
              <a:latin typeface="Arial" pitchFamily="34" charset="0"/>
              <a:cs typeface="Arial" pitchFamily="34" charset="0"/>
            </a:endParaRPr>
          </a:p>
          <a:p>
            <a:pPr marL="449263" marR="0" lvl="0" indent="-44926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fdlh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,d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O;fDr</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Hkqxrku</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20]000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rd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ldrk</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blls</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2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ugha</a:t>
            </a:r>
            <a:r>
              <a:rPr lang="en-US" sz="3200" err="1" smtClean="0">
                <a:latin typeface="DevLys 010" pitchFamily="2" charset="0"/>
                <a:ea typeface="Calibri" pitchFamily="34" charset="0"/>
                <a:cs typeface="Arial" pitchFamily="34" charset="0"/>
              </a:rPr>
              <a:t>A</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121</a:t>
            </a:fld>
            <a:endParaRPr lang="en-US"/>
          </a:p>
        </p:txBody>
      </p:sp>
    </p:spTree>
  </p:cSld>
  <p:clrMapOvr>
    <a:masterClrMapping/>
  </p:clrMapOvr>
  <p:transition>
    <p:circl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251520" y="1271657"/>
            <a:ext cx="871296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err="1" smtClean="0">
                <a:ln>
                  <a:noFill/>
                </a:ln>
                <a:solidFill>
                  <a:schemeClr val="tx1"/>
                </a:solidFill>
                <a:effectLst/>
                <a:latin typeface="DevLys 010" pitchFamily="2" charset="0"/>
                <a:ea typeface="Calibri" pitchFamily="34" charset="0"/>
                <a:cs typeface="Arial" pitchFamily="34" charset="0"/>
              </a:rPr>
              <a:t>bZ-lh-vkbZ</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i="0" u="none" strike="noStrike" cap="none" normalizeH="0" baseline="0" err="1" smtClean="0">
                <a:ln>
                  <a:noFill/>
                </a:ln>
                <a:solidFill>
                  <a:schemeClr val="tx1"/>
                </a:solidFill>
                <a:effectLst/>
                <a:latin typeface="DevLys 010" pitchFamily="2" charset="0"/>
                <a:ea typeface="Calibri" pitchFamily="34" charset="0"/>
                <a:cs typeface="Arial" pitchFamily="34" charset="0"/>
              </a:rPr>
              <a:t>dk</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i="0" u="none" strike="noStrike" cap="none" normalizeH="0" baseline="0" err="1" smtClean="0">
                <a:ln>
                  <a:noFill/>
                </a:ln>
                <a:solidFill>
                  <a:schemeClr val="tx1"/>
                </a:solidFill>
                <a:effectLst/>
                <a:latin typeface="DevLys 010" pitchFamily="2" charset="0"/>
                <a:ea typeface="Calibri" pitchFamily="34" charset="0"/>
                <a:cs typeface="Arial" pitchFamily="34" charset="0"/>
              </a:rPr>
              <a:t>i</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200" i="0" u="none" strike="noStrike" cap="none" normalizeH="0" baseline="0" err="1" smtClean="0">
                <a:ln>
                  <a:noFill/>
                </a:ln>
                <a:solidFill>
                  <a:schemeClr val="tx1"/>
                </a:solidFill>
                <a:effectLst/>
                <a:latin typeface="DevLys 010" pitchFamily="2" charset="0"/>
                <a:ea typeface="Calibri" pitchFamily="34" charset="0"/>
                <a:cs typeface="Arial" pitchFamily="34" charset="0"/>
              </a:rPr>
              <a:t>fnukad</a:t>
            </a:r>
            <a:r>
              <a:rPr kumimoji="0" lang="en-US" sz="3200" i="0" u="none" strike="noStrike" cap="none" normalizeH="0" baseline="0" smtClean="0">
                <a:ln>
                  <a:noFill/>
                </a:ln>
                <a:solidFill>
                  <a:schemeClr val="tx1"/>
                </a:solidFill>
                <a:effectLst/>
                <a:latin typeface="DevLys 010" pitchFamily="2" charset="0"/>
                <a:ea typeface="Calibri" pitchFamily="34" charset="0"/>
                <a:cs typeface="Arial" pitchFamily="34" charset="0"/>
              </a:rPr>
              <a:t> 19-7-2012</a:t>
            </a:r>
            <a:endParaRPr kumimoji="0" lang="en-US" sz="2000" i="0" u="none" strike="noStrike" cap="none" normalizeH="0" baseline="0" smtClean="0">
              <a:ln>
                <a:noFill/>
              </a:ln>
              <a:solidFill>
                <a:schemeClr val="tx1"/>
              </a:solidFill>
              <a:effectLst/>
              <a:latin typeface="Arial" pitchFamily="34" charset="0"/>
              <a:cs typeface="Arial" pitchFamily="34" charset="0"/>
            </a:endParaRPr>
          </a:p>
          <a:p>
            <a:pPr marL="566738" marR="0" lvl="0" indent="-566738"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kkrksa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lansgkLin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ysu&amp;nsu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2800" i="0" u="none" strike="noStrike" cap="none" normalizeH="0" baseline="0" smtClean="0">
                <a:ln>
                  <a:noFill/>
                </a:ln>
                <a:solidFill>
                  <a:schemeClr val="tx1"/>
                </a:solidFill>
                <a:effectLst/>
                <a:latin typeface="Calibri"/>
                <a:ea typeface="Calibri" pitchFamily="34" charset="0"/>
                <a:cs typeface="Arial" pitchFamily="34" charset="0"/>
              </a:rPr>
              <a:t>(</a:t>
            </a:r>
            <a:r>
              <a:rPr kumimoji="0" lang="en-US" sz="2400" i="0" u="none" strike="noStrike" cap="none" normalizeH="0" baseline="0" smtClean="0">
                <a:ln>
                  <a:noFill/>
                </a:ln>
                <a:solidFill>
                  <a:schemeClr val="tx1"/>
                </a:solidFill>
                <a:effectLst/>
                <a:latin typeface="Arial" pitchFamily="34" charset="0"/>
                <a:ea typeface="Calibri" pitchFamily="34" charset="0"/>
                <a:cs typeface="Arial" pitchFamily="34" charset="0"/>
              </a:rPr>
              <a:t>Transactions</a:t>
            </a:r>
            <a:r>
              <a:rPr kumimoji="0" lang="en-US" sz="2800" i="0" u="none" strike="noStrike" cap="none" normalizeH="0" baseline="0" smtClean="0">
                <a:ln>
                  <a:noFill/>
                </a:ln>
                <a:solidFill>
                  <a:schemeClr val="tx1"/>
                </a:solidFill>
                <a:effectLst/>
                <a:latin typeface="Calibri"/>
                <a:ea typeface="Calibri" pitchFamily="34" charset="0"/>
                <a:cs typeface="Arial" pitchFamily="34" charset="0"/>
              </a:rPr>
              <a:t>)</a:t>
            </a:r>
            <a:r>
              <a:rPr lang="en-US" sz="3600" smtClean="0">
                <a:latin typeface="DevLys 010" pitchFamily="2" charset="0"/>
                <a:ea typeface="Calibri" pitchFamily="34" charset="0"/>
                <a:cs typeface="Arial" pitchFamily="34" charset="0"/>
              </a:rPr>
              <a:t> </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lwpuk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ftyk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kdkjh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izfrfnu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nsukA</a:t>
            </a:r>
            <a:endParaRPr lang="en-US" sz="4000" smtClean="0">
              <a:latin typeface="Arial" pitchFamily="34" charset="0"/>
              <a:cs typeface="Arial" pitchFamily="34" charset="0"/>
            </a:endParaRPr>
          </a:p>
          <a:p>
            <a:pPr marL="566738" marR="0" lvl="0" indent="-566738"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pqukoksa</a:t>
            </a:r>
            <a:r>
              <a:rPr lang="en-US" sz="4000" smtClean="0">
                <a:latin typeface="DevLys 010" pitchFamily="2" charset="0"/>
                <a:ea typeface="Calibri" pitchFamily="34" charset="0"/>
                <a:cs typeface="Arial" pitchFamily="34" charset="0"/>
              </a:rPr>
              <a:t> dh ?</a:t>
            </a:r>
            <a:r>
              <a:rPr lang="en-US" sz="4000" err="1" smtClean="0">
                <a:latin typeface="DevLys 010" pitchFamily="2" charset="0"/>
                <a:ea typeface="Calibri" pitchFamily="34" charset="0"/>
                <a:cs typeface="Arial" pitchFamily="34" charset="0"/>
              </a:rPr>
              <a:t>kks"k.kk</a:t>
            </a:r>
            <a:r>
              <a:rPr lang="en-US" sz="4000" smtClean="0">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frFkh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ifj.kke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kksf"kr</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gksus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frFkh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rdA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lang="en-US" sz="4000" smtClean="0">
              <a:latin typeface="Arial" pitchFamily="34" charset="0"/>
              <a:cs typeface="Arial" pitchFamily="34" charset="0"/>
            </a:endParaRPr>
          </a:p>
          <a:p>
            <a:pPr marL="566738" marR="0" lvl="0" indent="-566738"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lUnsgkLin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ysu&amp;nsu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igpku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izcU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tk;sxhA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lUnsgkLin</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ysu&amp;nsu</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122</a:t>
            </a:fld>
            <a:endParaRPr lang="en-US"/>
          </a:p>
        </p:txBody>
      </p:sp>
    </p:spTree>
  </p:cSld>
  <p:clrMapOvr>
    <a:masterClrMapping/>
  </p:clrMapOvr>
  <p:transition>
    <p:circl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
          <p:cNvSpPr>
            <a:spLocks noChangeArrowheads="1"/>
          </p:cNvSpPr>
          <p:nvPr/>
        </p:nvSpPr>
        <p:spPr bwMode="auto">
          <a:xfrm>
            <a:off x="179512" y="980728"/>
            <a:ext cx="871296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6400" marR="0" lvl="0" indent="-406400" algn="just"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&amp;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fiNys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efgus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tek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fudklh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dksbZ</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mnkgj.k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gq</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fcuk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1-00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ysunsuA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&amp; ,d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ftys@yksdlHkk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dqN</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O;fDr;ksa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2400" i="0" u="none" strike="noStrike" cap="none" normalizeH="0" baseline="0" err="1" smtClean="0">
                <a:ln>
                  <a:noFill/>
                </a:ln>
                <a:solidFill>
                  <a:schemeClr val="tx1"/>
                </a:solidFill>
                <a:effectLst/>
                <a:latin typeface="Arial" pitchFamily="34" charset="0"/>
                <a:ea typeface="Calibri" pitchFamily="34" charset="0"/>
                <a:cs typeface="Arial" pitchFamily="34" charset="0"/>
              </a:rPr>
              <a:t>RTGS</a:t>
            </a:r>
            <a:r>
              <a:rPr kumimoji="0" lang="en-US" sz="3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vlkekU</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gLrkUrj.k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igys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dksbZ</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gLrkUrj.k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ugha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gksA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406400" marR="0" lvl="0" indent="-40640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&amp;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mldh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iRuh</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muds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vkfJr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kiFk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of.kZr</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gS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cSad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1-00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jkf'k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tek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djkuk</a:t>
            </a:r>
            <a:r>
              <a:rPr kumimoji="0" lang="en-US" sz="36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fudkyukA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smtClean="0">
                <a:solidFill>
                  <a:srgbClr val="FFC000"/>
                </a:solidFill>
                <a:latin typeface="DevLys 010" pitchFamily="2" charset="0"/>
                <a:cs typeface="Mangal" pitchFamily="18" charset="0"/>
              </a:rPr>
              <a:t>fuEu dks lUnsgkLin ysu&amp;nsu ekuk tk,xk</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123</a:t>
            </a:fld>
            <a:endParaRPr lang="en-US"/>
          </a:p>
        </p:txBody>
      </p:sp>
    </p:spTree>
  </p:cSld>
  <p:clrMapOvr>
    <a:masterClrMapping/>
  </p:clrMapOvr>
  <p:transition>
    <p:circl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ChangeArrowheads="1"/>
          </p:cNvSpPr>
          <p:nvPr/>
        </p:nvSpPr>
        <p:spPr bwMode="auto">
          <a:xfrm>
            <a:off x="251520" y="1009764"/>
            <a:ext cx="87129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6738" marR="0" lvl="0" indent="-566738"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&amp;</a:t>
            </a:r>
            <a:r>
              <a:rPr kumimoji="0" lang="en-US" sz="4000" b="0" i="0" u="none" strike="noStrike" cap="none" normalizeH="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nyksa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kkrs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1-00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djkuk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;k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fudklhA</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566738" marR="0" lvl="0" indent="-566738"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&amp;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dksbZ</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lUnsgkLin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ysu&amp;nsu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fuokZpdksa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fj'or</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nsus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fy</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iz;ksx</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fd;k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ldsxkA</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566738" marR="0" lvl="0" indent="-566738"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&amp; 10-00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[k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ysu&amp;nsu</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vk;dj</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foHkkx</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uksMy</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vf</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kdkjh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Hkh</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fn;k</a:t>
            </a:r>
            <a:r>
              <a:rPr kumimoji="0" lang="en-US" sz="4000" b="0" i="0" u="none" strike="noStrike" cap="none" normalizeH="0" baseline="0" smtClean="0">
                <a:ln>
                  <a:noFill/>
                </a:ln>
                <a:solidFill>
                  <a:schemeClr val="tx1"/>
                </a:solidFill>
                <a:effectLst/>
                <a:latin typeface="DevLys 010" pitchFamily="2" charset="0"/>
                <a:ea typeface="Calibri" pitchFamily="34"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Arial" pitchFamily="34" charset="0"/>
              </a:rPr>
              <a:t>tk;sxkA</a:t>
            </a:r>
            <a:endParaRPr kumimoji="0" lang="en-US" sz="4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124</a:t>
            </a:fld>
            <a:endParaRPr lang="en-US"/>
          </a:p>
        </p:txBody>
      </p:sp>
    </p:spTree>
  </p:cSld>
  <p:clrMapOvr>
    <a:masterClrMapping/>
  </p:clrMapOvr>
  <p:transition>
    <p:circl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
          <p:cNvSpPr>
            <a:spLocks noChangeArrowheads="1"/>
          </p:cNvSpPr>
          <p:nvPr/>
        </p:nvSpPr>
        <p:spPr bwMode="auto">
          <a:xfrm>
            <a:off x="251520" y="1196752"/>
            <a:ext cx="86409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4000" smtClean="0">
                <a:latin typeface="DevLys 010" pitchFamily="2" charset="0"/>
                <a:ea typeface="Calibri" pitchFamily="34" charset="0"/>
                <a:cs typeface="Estrangelo Edessa" pitchFamily="66" charset="0"/>
              </a:rPr>
              <a:t>lansgkLin </a:t>
            </a:r>
            <a:r>
              <a:rPr lang="en-US" sz="4000" err="1" smtClean="0">
                <a:latin typeface="DevLys 010" pitchFamily="2" charset="0"/>
                <a:ea typeface="Calibri" pitchFamily="34" charset="0"/>
                <a:cs typeface="Estrangelo Edessa" pitchFamily="66" charset="0"/>
              </a:rPr>
              <a:t>ysu&amp;nsu</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ds</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laca</a:t>
            </a:r>
            <a:r>
              <a:rPr lang="en-US" sz="4000" smtClean="0">
                <a:latin typeface="DevLys 010" pitchFamily="2" charset="0"/>
                <a:ea typeface="Calibri" pitchFamily="34" charset="0"/>
                <a:cs typeface="Estrangelo Edessa" pitchFamily="66" charset="0"/>
              </a:rPr>
              <a:t>/k </a:t>
            </a:r>
            <a:r>
              <a:rPr lang="en-US" sz="4000" err="1" smtClean="0">
                <a:latin typeface="DevLys 010" pitchFamily="2" charset="0"/>
                <a:ea typeface="Calibri" pitchFamily="34" charset="0"/>
                <a:cs typeface="Estrangelo Edessa" pitchFamily="66" charset="0"/>
              </a:rPr>
              <a:t>esa</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cSad</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fuEu</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izk:i</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esa</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fjiksVZ</a:t>
            </a:r>
            <a:r>
              <a:rPr lang="en-US" sz="4000" smtClean="0">
                <a:latin typeface="DevLys 010" pitchFamily="2" charset="0"/>
                <a:ea typeface="Calibri" pitchFamily="34" charset="0"/>
                <a:cs typeface="Estrangelo Edessa" pitchFamily="66" charset="0"/>
              </a:rPr>
              <a:t> </a:t>
            </a:r>
            <a:r>
              <a:rPr lang="en-US" sz="4000" err="1" smtClean="0">
                <a:latin typeface="DevLys 010" pitchFamily="2" charset="0"/>
                <a:ea typeface="Calibri" pitchFamily="34" charset="0"/>
                <a:cs typeface="Estrangelo Edessa" pitchFamily="66" charset="0"/>
              </a:rPr>
              <a:t>HkstsaxsA</a:t>
            </a:r>
            <a:r>
              <a:rPr lang="en-US" sz="4000" smtClean="0">
                <a:latin typeface="DevLys 010" pitchFamily="2" charset="0"/>
                <a:ea typeface="Calibri" pitchFamily="34" charset="0"/>
                <a:cs typeface="Estrangelo Edessa" pitchFamily="66" charset="0"/>
              </a:rPr>
              <a:t> </a:t>
            </a:r>
            <a:endPar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4000" smtClean="0">
              <a:latin typeface="Estrangelo Edessa" pitchFamily="66" charset="0"/>
              <a:ea typeface="Calibri" pitchFamily="34" charset="0"/>
              <a:cs typeface="Estrangelo Edessa" pitchFamily="66"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rPr>
              <a:t>1. Suspicious Cash Transactions.</a:t>
            </a:r>
            <a:endParaRPr kumimoji="0" lang="en-US" sz="1600" b="0" i="0" u="none" strike="noStrike" cap="none" normalizeH="0" baseline="0" smtClean="0">
              <a:ln>
                <a:noFill/>
              </a:ln>
              <a:solidFill>
                <a:schemeClr val="tx1"/>
              </a:solidFill>
              <a:effectLst/>
              <a:latin typeface="Arial" pitchFamily="34" charset="0"/>
              <a:cs typeface="Arial" pitchFamily="34" charset="0"/>
            </a:endParaRPr>
          </a:p>
          <a:p>
            <a:pPr marL="566738" marR="0" lvl="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endParaRPr>
          </a:p>
          <a:p>
            <a:pPr marL="566738" marR="0" lvl="0" algn="just" defTabSz="914400" rtl="0" eaLnBrk="0" fontAlgn="base" latinLnBrk="0" hangingPunct="0">
              <a:lnSpc>
                <a:spcPct val="100000"/>
              </a:lnSpc>
              <a:spcBef>
                <a:spcPct val="0"/>
              </a:spcBef>
              <a:spcAft>
                <a:spcPct val="0"/>
              </a:spcAft>
              <a:buClrTx/>
              <a:buSzTx/>
              <a:buFontTx/>
              <a:buNone/>
              <a:tabLst/>
            </a:pPr>
            <a:endParaRPr lang="en-US" sz="4000" smtClean="0">
              <a:latin typeface="Estrangelo Edessa" pitchFamily="66" charset="0"/>
              <a:ea typeface="Calibri" pitchFamily="34" charset="0"/>
              <a:cs typeface="Estrangelo Edessa" pitchFamily="66" charset="0"/>
            </a:endParaRPr>
          </a:p>
          <a:p>
            <a:pPr marL="566738" marR="0" lvl="0" algn="just"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683568" y="5034880"/>
          <a:ext cx="7776864" cy="1130424"/>
        </p:xfrm>
        <a:graphic>
          <a:graphicData uri="http://schemas.openxmlformats.org/drawingml/2006/table">
            <a:tbl>
              <a:tblPr firstRow="1" bandRow="1">
                <a:tableStyleId>{5C22544A-7EE6-4342-B048-85BDC9FD1C3A}</a:tableStyleId>
              </a:tblPr>
              <a:tblGrid>
                <a:gridCol w="1296144"/>
                <a:gridCol w="1296144"/>
                <a:gridCol w="1296144"/>
                <a:gridCol w="1296144"/>
                <a:gridCol w="1474512"/>
                <a:gridCol w="1117776"/>
              </a:tblGrid>
              <a:tr h="1130424">
                <a:tc>
                  <a:txBody>
                    <a:bodyPr/>
                    <a:lstStyle/>
                    <a:p>
                      <a:pPr algn="ctr"/>
                      <a:r>
                        <a:rPr lang="en-US" err="1" smtClean="0"/>
                        <a:t>S.N.</a:t>
                      </a:r>
                      <a:endParaRPr lang="en-US"/>
                    </a:p>
                  </a:txBody>
                  <a:tcPr/>
                </a:tc>
                <a:tc>
                  <a:txBody>
                    <a:bodyPr/>
                    <a:lstStyle/>
                    <a:p>
                      <a:pPr algn="ctr"/>
                      <a:r>
                        <a:rPr lang="en-US" smtClean="0"/>
                        <a:t>Date</a:t>
                      </a:r>
                      <a:endParaRPr lang="en-US"/>
                    </a:p>
                  </a:txBody>
                  <a:tcPr/>
                </a:tc>
                <a:tc>
                  <a:txBody>
                    <a:bodyPr/>
                    <a:lstStyle/>
                    <a:p>
                      <a:pPr algn="ctr"/>
                      <a:r>
                        <a:rPr lang="en-US" smtClean="0"/>
                        <a:t>Name of A/c</a:t>
                      </a:r>
                      <a:r>
                        <a:rPr lang="en-US" baseline="0" smtClean="0"/>
                        <a:t> holder</a:t>
                      </a:r>
                      <a:endParaRPr lang="en-US"/>
                    </a:p>
                  </a:txBody>
                  <a:tcPr/>
                </a:tc>
                <a:tc>
                  <a:txBody>
                    <a:bodyPr/>
                    <a:lstStyle/>
                    <a:p>
                      <a:pPr algn="ctr"/>
                      <a:r>
                        <a:rPr lang="en-US" smtClean="0"/>
                        <a:t>A/c</a:t>
                      </a:r>
                      <a:r>
                        <a:rPr lang="en-US" baseline="0" smtClean="0"/>
                        <a:t> No.</a:t>
                      </a:r>
                      <a:endParaRPr lang="en-US"/>
                    </a:p>
                  </a:txBody>
                  <a:tcPr/>
                </a:tc>
                <a:tc>
                  <a:txBody>
                    <a:bodyPr/>
                    <a:lstStyle/>
                    <a:p>
                      <a:pPr algn="ctr"/>
                      <a:r>
                        <a:rPr lang="en-US" smtClean="0"/>
                        <a:t>Deposit/ Withdrawal</a:t>
                      </a:r>
                      <a:endParaRPr lang="en-US"/>
                    </a:p>
                  </a:txBody>
                  <a:tcPr/>
                </a:tc>
                <a:tc>
                  <a:txBody>
                    <a:bodyPr/>
                    <a:lstStyle/>
                    <a:p>
                      <a:pPr algn="ctr"/>
                      <a:r>
                        <a:rPr lang="en-US" smtClean="0"/>
                        <a:t>Amount</a:t>
                      </a:r>
                      <a:endParaRPr lang="en-US"/>
                    </a:p>
                  </a:txBody>
                  <a:tcPr/>
                </a:tc>
              </a:tr>
            </a:tbl>
          </a:graphicData>
        </a:graphic>
      </p:graphicFrame>
      <p:sp>
        <p:nvSpPr>
          <p:cNvPr id="5" name="Rectangle 4"/>
          <p:cNvSpPr/>
          <p:nvPr/>
        </p:nvSpPr>
        <p:spPr>
          <a:xfrm>
            <a:off x="-252536" y="2348880"/>
            <a:ext cx="11521280" cy="1815882"/>
          </a:xfrm>
          <a:prstGeom prst="rect">
            <a:avLst/>
          </a:prstGeom>
        </p:spPr>
        <p:txBody>
          <a:bodyPr wrap="square">
            <a:spAutoFit/>
          </a:bodyPr>
          <a:lstStyle/>
          <a:p>
            <a:pPr marL="1423988" lvl="0" indent="-857250" algn="just" eaLnBrk="0" fontAlgn="base" hangingPunct="0">
              <a:spcBef>
                <a:spcPct val="0"/>
              </a:spcBef>
              <a:spcAft>
                <a:spcPct val="0"/>
              </a:spcAft>
              <a:buAutoNum type="romanLcParenBoth"/>
            </a:pPr>
            <a:r>
              <a:rPr lang="en-US" sz="3200" smtClean="0">
                <a:solidFill>
                  <a:prstClr val="black"/>
                </a:solidFill>
                <a:latin typeface="Estrangelo Edessa" pitchFamily="66" charset="0"/>
                <a:ea typeface="Calibri" pitchFamily="34" charset="0"/>
                <a:cs typeface="Estrangelo Edessa" pitchFamily="66" charset="0"/>
              </a:rPr>
              <a:t>Name and No. of LS 	(iv)	Name of Bank			</a:t>
            </a:r>
          </a:p>
          <a:p>
            <a:pPr marL="1423988" lvl="0" indent="-857250" algn="just" eaLnBrk="0" fontAlgn="base" hangingPunct="0">
              <a:spcBef>
                <a:spcPct val="0"/>
              </a:spcBef>
              <a:spcAft>
                <a:spcPct val="0"/>
              </a:spcAft>
              <a:buAutoNum type="romanLcParenBoth"/>
            </a:pPr>
            <a:r>
              <a:rPr lang="en-US" sz="3200" smtClean="0">
                <a:solidFill>
                  <a:prstClr val="black"/>
                </a:solidFill>
                <a:latin typeface="Estrangelo Edessa" pitchFamily="66" charset="0"/>
                <a:ea typeface="Calibri" pitchFamily="34" charset="0"/>
                <a:cs typeface="Estrangelo Edessa" pitchFamily="66" charset="0"/>
              </a:rPr>
              <a:t>2. Name and No. AC	(v)	Name of Branch.</a:t>
            </a:r>
          </a:p>
          <a:p>
            <a:pPr marL="1423988" lvl="0" indent="-857250" algn="just" eaLnBrk="0" fontAlgn="base" hangingPunct="0">
              <a:spcBef>
                <a:spcPct val="0"/>
              </a:spcBef>
              <a:spcAft>
                <a:spcPct val="0"/>
              </a:spcAft>
              <a:buAutoNum type="romanLcParenBoth"/>
            </a:pPr>
            <a:r>
              <a:rPr lang="en-US" sz="3200" smtClean="0">
                <a:solidFill>
                  <a:prstClr val="black"/>
                </a:solidFill>
                <a:latin typeface="Estrangelo Edessa" pitchFamily="66" charset="0"/>
                <a:ea typeface="Calibri" pitchFamily="34" charset="0"/>
                <a:cs typeface="Estrangelo Edessa" pitchFamily="66" charset="0"/>
              </a:rPr>
              <a:t>Name of District.</a:t>
            </a:r>
            <a:endParaRPr lang="en-US" sz="4000" smtClean="0">
              <a:solidFill>
                <a:prstClr val="black"/>
              </a:solidFill>
              <a:latin typeface="Estrangelo Edessa" pitchFamily="66" charset="0"/>
              <a:ea typeface="Calibri" pitchFamily="34" charset="0"/>
              <a:cs typeface="Estrangelo Edessa" pitchFamily="66" charset="0"/>
            </a:endParaRPr>
          </a:p>
          <a:p>
            <a:pPr marL="966788" lvl="0" indent="-400050" algn="just" eaLnBrk="0" fontAlgn="base" hangingPunct="0">
              <a:spcBef>
                <a:spcPct val="0"/>
              </a:spcBef>
              <a:spcAft>
                <a:spcPct val="0"/>
              </a:spcAft>
              <a:buAutoNum type="romanLcParenBoth"/>
            </a:pPr>
            <a:endParaRPr lang="en-US" sz="1600" smtClean="0">
              <a:solidFill>
                <a:prstClr val="black"/>
              </a:solidFill>
              <a:latin typeface="Arial" pitchFamily="34" charset="0"/>
              <a:cs typeface="Arial" pitchFamily="34" charset="0"/>
            </a:endParaRPr>
          </a:p>
        </p:txBody>
      </p:sp>
      <p:sp>
        <p:nvSpPr>
          <p:cNvPr id="6" name="Rectangle 5"/>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smtClean="0">
                <a:solidFill>
                  <a:srgbClr val="FFC000"/>
                </a:solidFill>
                <a:latin typeface="DevLys 010" pitchFamily="2" charset="0"/>
                <a:cs typeface="Mangal" pitchFamily="18" charset="0"/>
              </a:rPr>
              <a:t>cSad }kjk fjiksVZ Hkstuk </a:t>
            </a:r>
            <a:endParaRPr lang="en-IN" sz="4000" smtClean="0">
              <a:solidFill>
                <a:srgbClr val="FFC000"/>
              </a:solidFill>
              <a:latin typeface="DevLys 010" pitchFamily="2"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125</a:t>
            </a:fld>
            <a:endParaRPr lang="en-US"/>
          </a:p>
        </p:txBody>
      </p:sp>
    </p:spTree>
  </p:cSld>
  <p:clrMapOvr>
    <a:masterClrMapping/>
  </p:clrMapOvr>
  <p:transition>
    <p:circl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
          <p:cNvSpPr>
            <a:spLocks noChangeArrowheads="1"/>
          </p:cNvSpPr>
          <p:nvPr/>
        </p:nvSpPr>
        <p:spPr bwMode="auto">
          <a:xfrm>
            <a:off x="251520" y="116632"/>
            <a:ext cx="85689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rPr>
              <a:t>2. </a:t>
            </a:r>
            <a:r>
              <a:rPr lang="en-US" sz="4000" b="1" smtClean="0">
                <a:latin typeface="Estrangelo Edessa" pitchFamily="66" charset="0"/>
                <a:ea typeface="Calibri" pitchFamily="34" charset="0"/>
                <a:cs typeface="Estrangelo Edessa" pitchFamily="66" charset="0"/>
              </a:rPr>
              <a:t>Suspicious Transactions Through </a:t>
            </a:r>
            <a:r>
              <a:rPr lang="en-US" sz="4000" b="1" err="1" smtClean="0">
                <a:latin typeface="Estrangelo Edessa" pitchFamily="66" charset="0"/>
                <a:ea typeface="Calibri" pitchFamily="34" charset="0"/>
                <a:cs typeface="Estrangelo Edessa" pitchFamily="66" charset="0"/>
              </a:rPr>
              <a:t>RTGS</a:t>
            </a:r>
            <a:r>
              <a:rPr kumimoji="0" lang="en-US" sz="4000" b="0"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rPr>
              <a:t>.</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683568" y="836712"/>
          <a:ext cx="7776865" cy="1188720"/>
        </p:xfrm>
        <a:graphic>
          <a:graphicData uri="http://schemas.openxmlformats.org/drawingml/2006/table">
            <a:tbl>
              <a:tblPr firstRow="1" bandRow="1">
                <a:tableStyleId>{5C22544A-7EE6-4342-B048-85BDC9FD1C3A}</a:tableStyleId>
              </a:tblPr>
              <a:tblGrid>
                <a:gridCol w="720080"/>
                <a:gridCol w="864096"/>
                <a:gridCol w="1008112"/>
                <a:gridCol w="576064"/>
                <a:gridCol w="1368152"/>
                <a:gridCol w="792088"/>
                <a:gridCol w="1580072"/>
                <a:gridCol w="868201"/>
              </a:tblGrid>
              <a:tr h="1130424">
                <a:tc>
                  <a:txBody>
                    <a:bodyPr/>
                    <a:lstStyle/>
                    <a:p>
                      <a:pPr algn="ctr"/>
                      <a:r>
                        <a:rPr lang="en-US" err="1" smtClean="0"/>
                        <a:t>S.N.</a:t>
                      </a:r>
                      <a:endParaRPr lang="en-US"/>
                    </a:p>
                  </a:txBody>
                  <a:tcPr/>
                </a:tc>
                <a:tc>
                  <a:txBody>
                    <a:bodyPr/>
                    <a:lstStyle/>
                    <a:p>
                      <a:pPr algn="ctr"/>
                      <a:r>
                        <a:rPr lang="en-US" smtClean="0"/>
                        <a:t>Date</a:t>
                      </a:r>
                      <a:endParaRPr lang="en-US"/>
                    </a:p>
                  </a:txBody>
                  <a:tcPr/>
                </a:tc>
                <a:tc>
                  <a:txBody>
                    <a:bodyPr/>
                    <a:lstStyle/>
                    <a:p>
                      <a:pPr algn="ctr"/>
                      <a:r>
                        <a:rPr lang="en-US" sz="1800" b="1" kern="1200" smtClean="0">
                          <a:solidFill>
                            <a:schemeClr val="lt1"/>
                          </a:solidFill>
                          <a:latin typeface="+mn-lt"/>
                          <a:ea typeface="+mn-ea"/>
                          <a:cs typeface="+mn-cs"/>
                        </a:rPr>
                        <a:t>Name of </a:t>
                      </a:r>
                      <a:r>
                        <a:rPr lang="en-US" sz="1800" b="1" kern="1200" err="1" smtClean="0">
                          <a:solidFill>
                            <a:schemeClr val="lt1"/>
                          </a:solidFill>
                          <a:latin typeface="+mn-lt"/>
                          <a:ea typeface="+mn-ea"/>
                          <a:cs typeface="+mn-cs"/>
                        </a:rPr>
                        <a:t>Transactor</a:t>
                      </a:r>
                      <a:r>
                        <a:rPr lang="en-US" sz="1800" b="1" kern="1200" smtClean="0">
                          <a:solidFill>
                            <a:schemeClr val="lt1"/>
                          </a:solidFill>
                          <a:latin typeface="+mn-lt"/>
                          <a:ea typeface="+mn-ea"/>
                          <a:cs typeface="+mn-cs"/>
                        </a:rPr>
                        <a:t> of </a:t>
                      </a:r>
                      <a:r>
                        <a:rPr lang="en-US" sz="1800" b="1" kern="1200" err="1" smtClean="0">
                          <a:solidFill>
                            <a:schemeClr val="lt1"/>
                          </a:solidFill>
                          <a:latin typeface="+mn-lt"/>
                          <a:ea typeface="+mn-ea"/>
                          <a:cs typeface="+mn-cs"/>
                        </a:rPr>
                        <a:t>RTGS</a:t>
                      </a:r>
                      <a:endParaRPr lang="en-US" sz="1800" b="1" kern="1200" smtClean="0">
                        <a:solidFill>
                          <a:schemeClr val="lt1"/>
                        </a:solidFill>
                        <a:latin typeface="+mn-lt"/>
                        <a:ea typeface="+mn-ea"/>
                        <a:cs typeface="+mn-cs"/>
                      </a:endParaRPr>
                    </a:p>
                  </a:txBody>
                  <a:tcPr/>
                </a:tc>
                <a:tc>
                  <a:txBody>
                    <a:bodyPr/>
                    <a:lstStyle/>
                    <a:p>
                      <a:pPr algn="ctr"/>
                      <a:r>
                        <a:rPr lang="en-US" smtClean="0"/>
                        <a:t>A/c</a:t>
                      </a:r>
                      <a:r>
                        <a:rPr lang="en-US" baseline="0" smtClean="0"/>
                        <a:t> No.</a:t>
                      </a:r>
                      <a:endParaRPr lang="en-US"/>
                    </a:p>
                  </a:txBody>
                  <a:tcPr/>
                </a:tc>
                <a:tc>
                  <a:txBody>
                    <a:bodyPr/>
                    <a:lstStyle/>
                    <a:p>
                      <a:pPr algn="ctr"/>
                      <a:r>
                        <a:rPr lang="en-US" smtClean="0"/>
                        <a:t>Deposit/ Withdrawal</a:t>
                      </a:r>
                      <a:endParaRPr lang="en-US"/>
                    </a:p>
                  </a:txBody>
                  <a:tcPr/>
                </a:tc>
                <a:tc>
                  <a:txBody>
                    <a:bodyPr/>
                    <a:lstStyle/>
                    <a:p>
                      <a:pPr algn="ctr"/>
                      <a:r>
                        <a:rPr lang="en-US" smtClean="0"/>
                        <a:t>Amount</a:t>
                      </a:r>
                      <a:endParaRPr lang="en-US"/>
                    </a:p>
                  </a:txBody>
                  <a:tcPr/>
                </a:tc>
                <a:tc>
                  <a:txBody>
                    <a:bodyPr/>
                    <a:lstStyle/>
                    <a:p>
                      <a:pPr algn="ctr"/>
                      <a:r>
                        <a:rPr lang="en-US" sz="1800" b="1" kern="1200" smtClean="0">
                          <a:solidFill>
                            <a:schemeClr val="lt1"/>
                          </a:solidFill>
                          <a:latin typeface="+mn-lt"/>
                          <a:ea typeface="+mn-ea"/>
                          <a:cs typeface="+mn-cs"/>
                        </a:rPr>
                        <a:t>Name of Receiving Transaction Holder A/c No</a:t>
                      </a:r>
                    </a:p>
                  </a:txBody>
                  <a:tcPr/>
                </a:tc>
                <a:tc>
                  <a:txBody>
                    <a:bodyPr/>
                    <a:lstStyle/>
                    <a:p>
                      <a:pPr algn="ctr"/>
                      <a:r>
                        <a:rPr lang="en-US" smtClean="0"/>
                        <a:t>A/c</a:t>
                      </a:r>
                      <a:r>
                        <a:rPr lang="en-US" baseline="0" smtClean="0"/>
                        <a:t> No.</a:t>
                      </a:r>
                      <a:endParaRPr lang="en-US"/>
                    </a:p>
                  </a:txBody>
                  <a:tcPr/>
                </a:tc>
              </a:tr>
            </a:tbl>
          </a:graphicData>
        </a:graphic>
      </p:graphicFrame>
      <p:sp>
        <p:nvSpPr>
          <p:cNvPr id="6" name="Rectangle 5"/>
          <p:cNvSpPr/>
          <p:nvPr/>
        </p:nvSpPr>
        <p:spPr>
          <a:xfrm>
            <a:off x="251520" y="2276872"/>
            <a:ext cx="8568952" cy="646331"/>
          </a:xfrm>
          <a:prstGeom prst="rect">
            <a:avLst/>
          </a:prstGeom>
        </p:spPr>
        <p:txBody>
          <a:bodyPr wrap="square">
            <a:spAutoFit/>
          </a:bodyPr>
          <a:lstStyle/>
          <a:p>
            <a:pPr marL="623888" lvl="0" indent="-623888" algn="just" fontAlgn="base">
              <a:spcBef>
                <a:spcPct val="0"/>
              </a:spcBef>
              <a:spcAft>
                <a:spcPct val="0"/>
              </a:spcAft>
            </a:pPr>
            <a:r>
              <a:rPr lang="en-US" sz="3600" b="1" smtClean="0">
                <a:latin typeface="Estrangelo Edessa" pitchFamily="66" charset="0"/>
                <a:ea typeface="Calibri" pitchFamily="34" charset="0"/>
                <a:cs typeface="Estrangelo Edessa" pitchFamily="66" charset="0"/>
              </a:rPr>
              <a:t>3. </a:t>
            </a:r>
            <a:r>
              <a:rPr lang="en-US" sz="3200" b="1" smtClean="0">
                <a:latin typeface="Estrangelo Edessa" pitchFamily="66" charset="0"/>
                <a:ea typeface="Calibri" pitchFamily="34" charset="0"/>
                <a:cs typeface="Estrangelo Edessa" pitchFamily="66" charset="0"/>
              </a:rPr>
              <a:t>Cash Transaction by Candidates and  Relatives </a:t>
            </a:r>
            <a:endParaRPr lang="en-US" sz="3600" b="1" smtClean="0">
              <a:latin typeface="Estrangelo Edessa" pitchFamily="66" charset="0"/>
              <a:ea typeface="Calibri" pitchFamily="34" charset="0"/>
              <a:cs typeface="Estrangelo Edessa" pitchFamily="66" charset="0"/>
            </a:endParaRPr>
          </a:p>
        </p:txBody>
      </p:sp>
      <p:graphicFrame>
        <p:nvGraphicFramePr>
          <p:cNvPr id="7" name="Table 6"/>
          <p:cNvGraphicFramePr>
            <a:graphicFrameLocks noGrp="1"/>
          </p:cNvGraphicFramePr>
          <p:nvPr/>
        </p:nvGraphicFramePr>
        <p:xfrm>
          <a:off x="683567" y="2852936"/>
          <a:ext cx="7776864" cy="1764784"/>
        </p:xfrm>
        <a:graphic>
          <a:graphicData uri="http://schemas.openxmlformats.org/drawingml/2006/table">
            <a:tbl>
              <a:tblPr firstRow="1" bandRow="1">
                <a:tableStyleId>{5C22544A-7EE6-4342-B048-85BDC9FD1C3A}</a:tableStyleId>
              </a:tblPr>
              <a:tblGrid>
                <a:gridCol w="303785"/>
                <a:gridCol w="425298"/>
                <a:gridCol w="607567"/>
                <a:gridCol w="486053"/>
                <a:gridCol w="850594"/>
                <a:gridCol w="607567"/>
                <a:gridCol w="972108"/>
                <a:gridCol w="729081"/>
                <a:gridCol w="607567"/>
                <a:gridCol w="1093622"/>
                <a:gridCol w="1093622"/>
              </a:tblGrid>
              <a:tr h="1764784">
                <a:tc>
                  <a:txBody>
                    <a:bodyPr/>
                    <a:lstStyle/>
                    <a:p>
                      <a:pPr algn="ctr"/>
                      <a:r>
                        <a:rPr lang="en-US" err="1" smtClean="0"/>
                        <a:t>S.N.</a:t>
                      </a:r>
                      <a:endParaRPr lang="en-US"/>
                    </a:p>
                  </a:txBody>
                  <a:tcPr/>
                </a:tc>
                <a:tc>
                  <a:txBody>
                    <a:bodyPr/>
                    <a:lstStyle/>
                    <a:p>
                      <a:pPr algn="ctr"/>
                      <a:r>
                        <a:rPr lang="en-US" smtClean="0"/>
                        <a:t>Date</a:t>
                      </a:r>
                      <a:endParaRPr lang="en-US"/>
                    </a:p>
                  </a:txBody>
                  <a:tcPr/>
                </a:tc>
                <a:tc>
                  <a:txBody>
                    <a:bodyPr/>
                    <a:lstStyle/>
                    <a:p>
                      <a:pPr algn="ctr"/>
                      <a:r>
                        <a:rPr lang="en-US" sz="1800" b="1" kern="1200" smtClean="0">
                          <a:solidFill>
                            <a:schemeClr val="lt1"/>
                          </a:solidFill>
                          <a:latin typeface="+mn-lt"/>
                          <a:ea typeface="+mn-ea"/>
                          <a:cs typeface="+mn-cs"/>
                        </a:rPr>
                        <a:t>Name of Candidate</a:t>
                      </a:r>
                    </a:p>
                  </a:txBody>
                  <a:tcPr/>
                </a:tc>
                <a:tc>
                  <a:txBody>
                    <a:bodyPr/>
                    <a:lstStyle/>
                    <a:p>
                      <a:pPr algn="ctr"/>
                      <a:r>
                        <a:rPr lang="en-US" smtClean="0"/>
                        <a:t>A/c</a:t>
                      </a:r>
                      <a:r>
                        <a:rPr lang="en-US" baseline="0" smtClean="0"/>
                        <a:t> No.</a:t>
                      </a:r>
                      <a:endParaRPr lang="en-US"/>
                    </a:p>
                  </a:txBody>
                  <a:tcPr/>
                </a:tc>
                <a:tc>
                  <a:txBody>
                    <a:bodyPr/>
                    <a:lstStyle/>
                    <a:p>
                      <a:pPr algn="ctr"/>
                      <a:r>
                        <a:rPr lang="en-US" smtClean="0"/>
                        <a:t>Deposit/ Withdrawal</a:t>
                      </a:r>
                      <a:endParaRPr lang="en-US"/>
                    </a:p>
                  </a:txBody>
                  <a:tcPr/>
                </a:tc>
                <a:tc>
                  <a:txBody>
                    <a:bodyPr/>
                    <a:lstStyle/>
                    <a:p>
                      <a:pPr algn="ctr"/>
                      <a:r>
                        <a:rPr lang="en-US" smtClean="0"/>
                        <a:t>Amount</a:t>
                      </a:r>
                      <a:endParaRPr lang="en-US"/>
                    </a:p>
                  </a:txBody>
                  <a:tcPr/>
                </a:tc>
                <a:tc>
                  <a:txBody>
                    <a:bodyPr/>
                    <a:lstStyle/>
                    <a:p>
                      <a:pPr algn="ctr"/>
                      <a:r>
                        <a:rPr lang="en-US" smtClean="0"/>
                        <a:t>Name</a:t>
                      </a:r>
                      <a:r>
                        <a:rPr lang="en-US" baseline="0" smtClean="0"/>
                        <a:t> of Candidates Relative</a:t>
                      </a:r>
                      <a:endParaRPr lang="en-US"/>
                    </a:p>
                  </a:txBody>
                  <a:tcPr/>
                </a:tc>
                <a:tc>
                  <a:txBody>
                    <a:bodyPr/>
                    <a:lstStyle/>
                    <a:p>
                      <a:pPr algn="ctr"/>
                      <a:r>
                        <a:rPr lang="en-US" sz="1800" b="1" kern="1200" smtClean="0">
                          <a:solidFill>
                            <a:schemeClr val="lt1"/>
                          </a:solidFill>
                          <a:latin typeface="+mn-lt"/>
                          <a:ea typeface="+mn-ea"/>
                          <a:cs typeface="+mn-cs"/>
                        </a:rPr>
                        <a:t>Relation</a:t>
                      </a:r>
                    </a:p>
                  </a:txBody>
                  <a:tcPr/>
                </a:tc>
                <a:tc>
                  <a:txBody>
                    <a:bodyPr/>
                    <a:lstStyle/>
                    <a:p>
                      <a:pPr algn="ctr"/>
                      <a:r>
                        <a:rPr lang="en-US" sz="1800" b="1" kern="1200" smtClean="0">
                          <a:solidFill>
                            <a:schemeClr val="lt1"/>
                          </a:solidFill>
                          <a:latin typeface="+mn-lt"/>
                          <a:ea typeface="+mn-ea"/>
                          <a:cs typeface="+mn-cs"/>
                        </a:rPr>
                        <a:t>A/C No.</a:t>
                      </a:r>
                    </a:p>
                  </a:txBody>
                  <a:tcPr/>
                </a:tc>
                <a:tc>
                  <a:txBody>
                    <a:bodyPr/>
                    <a:lstStyle/>
                    <a:p>
                      <a:pPr algn="ctr"/>
                      <a:r>
                        <a:rPr lang="en-US" smtClean="0"/>
                        <a:t>Deposit/ Withdrawal</a:t>
                      </a:r>
                      <a:endParaRPr lang="en-US" sz="1800" b="1" kern="1200" smtClean="0">
                        <a:solidFill>
                          <a:schemeClr val="lt1"/>
                        </a:solidFill>
                        <a:latin typeface="+mn-lt"/>
                        <a:ea typeface="+mn-ea"/>
                        <a:cs typeface="+mn-cs"/>
                      </a:endParaRPr>
                    </a:p>
                  </a:txBody>
                  <a:tcPr/>
                </a:tc>
                <a:tc>
                  <a:txBody>
                    <a:bodyPr/>
                    <a:lstStyle/>
                    <a:p>
                      <a:pPr algn="ctr"/>
                      <a:r>
                        <a:rPr lang="en-US" sz="1800" b="1" kern="1200" smtClean="0">
                          <a:solidFill>
                            <a:schemeClr val="lt1"/>
                          </a:solidFill>
                          <a:latin typeface="+mn-lt"/>
                          <a:ea typeface="+mn-ea"/>
                          <a:cs typeface="+mn-cs"/>
                        </a:rPr>
                        <a:t>Amount</a:t>
                      </a:r>
                    </a:p>
                  </a:txBody>
                  <a:tcPr/>
                </a:tc>
              </a:tr>
            </a:tbl>
          </a:graphicData>
        </a:graphic>
      </p:graphicFrame>
      <p:sp>
        <p:nvSpPr>
          <p:cNvPr id="8" name="Rectangle 7"/>
          <p:cNvSpPr/>
          <p:nvPr/>
        </p:nvSpPr>
        <p:spPr>
          <a:xfrm>
            <a:off x="467544" y="4932457"/>
            <a:ext cx="8424709" cy="584775"/>
          </a:xfrm>
          <a:prstGeom prst="rect">
            <a:avLst/>
          </a:prstGeom>
        </p:spPr>
        <p:txBody>
          <a:bodyPr wrap="square">
            <a:spAutoFit/>
          </a:bodyPr>
          <a:lstStyle/>
          <a:p>
            <a:r>
              <a:rPr lang="en-US" sz="3200" b="1" smtClean="0">
                <a:latin typeface="Estrangelo Edessa" pitchFamily="66" charset="0"/>
                <a:ea typeface="Calibri" pitchFamily="34" charset="0"/>
                <a:cs typeface="Estrangelo Edessa" pitchFamily="66" charset="0"/>
              </a:rPr>
              <a:t>4. Cash Transaction by Political Parties</a:t>
            </a:r>
            <a:endParaRPr lang="en-US" sz="3200"/>
          </a:p>
        </p:txBody>
      </p:sp>
      <p:graphicFrame>
        <p:nvGraphicFramePr>
          <p:cNvPr id="9" name="Table 8"/>
          <p:cNvGraphicFramePr>
            <a:graphicFrameLocks noGrp="1"/>
          </p:cNvGraphicFramePr>
          <p:nvPr/>
        </p:nvGraphicFramePr>
        <p:xfrm>
          <a:off x="611560" y="5466928"/>
          <a:ext cx="7632847" cy="828680"/>
        </p:xfrm>
        <a:graphic>
          <a:graphicData uri="http://schemas.openxmlformats.org/drawingml/2006/table">
            <a:tbl>
              <a:tblPr firstRow="1" bandRow="1">
                <a:tableStyleId>{5C22544A-7EE6-4342-B048-85BDC9FD1C3A}</a:tableStyleId>
              </a:tblPr>
              <a:tblGrid>
                <a:gridCol w="706748"/>
                <a:gridCol w="989445"/>
                <a:gridCol w="1688183"/>
                <a:gridCol w="1296144"/>
                <a:gridCol w="1538838"/>
                <a:gridCol w="1413489"/>
              </a:tblGrid>
              <a:tr h="828680">
                <a:tc>
                  <a:txBody>
                    <a:bodyPr/>
                    <a:lstStyle/>
                    <a:p>
                      <a:pPr algn="ctr"/>
                      <a:r>
                        <a:rPr lang="en-US" err="1" smtClean="0"/>
                        <a:t>S.N.</a:t>
                      </a:r>
                      <a:endParaRPr lang="en-US"/>
                    </a:p>
                  </a:txBody>
                  <a:tcPr/>
                </a:tc>
                <a:tc>
                  <a:txBody>
                    <a:bodyPr/>
                    <a:lstStyle/>
                    <a:p>
                      <a:pPr algn="ctr"/>
                      <a:r>
                        <a:rPr lang="en-US" smtClean="0"/>
                        <a:t>Date</a:t>
                      </a:r>
                      <a:endParaRPr lang="en-US"/>
                    </a:p>
                  </a:txBody>
                  <a:tcPr/>
                </a:tc>
                <a:tc>
                  <a:txBody>
                    <a:bodyPr/>
                    <a:lstStyle/>
                    <a:p>
                      <a:pPr algn="ctr"/>
                      <a:r>
                        <a:rPr lang="en-US" sz="1800" b="1" kern="1200" smtClean="0">
                          <a:solidFill>
                            <a:schemeClr val="lt1"/>
                          </a:solidFill>
                          <a:latin typeface="+mn-lt"/>
                          <a:ea typeface="+mn-ea"/>
                          <a:cs typeface="+mn-cs"/>
                        </a:rPr>
                        <a:t>Name of Political Party</a:t>
                      </a:r>
                    </a:p>
                  </a:txBody>
                  <a:tcPr/>
                </a:tc>
                <a:tc>
                  <a:txBody>
                    <a:bodyPr/>
                    <a:lstStyle/>
                    <a:p>
                      <a:pPr algn="ctr"/>
                      <a:r>
                        <a:rPr lang="en-US" smtClean="0"/>
                        <a:t>A/c</a:t>
                      </a:r>
                      <a:r>
                        <a:rPr lang="en-US" baseline="0" smtClean="0"/>
                        <a:t> No.</a:t>
                      </a:r>
                      <a:endParaRPr lang="en-US"/>
                    </a:p>
                  </a:txBody>
                  <a:tcPr/>
                </a:tc>
                <a:tc>
                  <a:txBody>
                    <a:bodyPr/>
                    <a:lstStyle/>
                    <a:p>
                      <a:pPr algn="ctr"/>
                      <a:r>
                        <a:rPr lang="en-US" smtClean="0"/>
                        <a:t>Deposit/ Withdrawal</a:t>
                      </a:r>
                      <a:endParaRPr lang="en-US"/>
                    </a:p>
                  </a:txBody>
                  <a:tcPr/>
                </a:tc>
                <a:tc>
                  <a:txBody>
                    <a:bodyPr/>
                    <a:lstStyle/>
                    <a:p>
                      <a:pPr algn="ctr"/>
                      <a:r>
                        <a:rPr lang="en-US" smtClean="0"/>
                        <a:t>Amount</a:t>
                      </a:r>
                      <a:endParaRPr lang="en-US"/>
                    </a:p>
                  </a:txBody>
                  <a:tcPr/>
                </a:tc>
              </a:tr>
            </a:tbl>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126</a:t>
            </a:fld>
            <a:endParaRPr lang="en-US"/>
          </a:p>
        </p:txBody>
      </p:sp>
    </p:spTree>
  </p:cSld>
  <p:clrMapOvr>
    <a:masterClrMapping/>
  </p:clrMapOvr>
  <p:transition>
    <p:circl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323528" y="394211"/>
            <a:ext cx="85689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chemeClr val="tx1"/>
                </a:solidFill>
                <a:effectLst/>
                <a:latin typeface="Estrangelo Edessa" pitchFamily="66" charset="0"/>
                <a:ea typeface="Calibri" pitchFamily="34" charset="0"/>
                <a:cs typeface="Estrangelo Edessa" pitchFamily="66" charset="0"/>
              </a:rPr>
              <a:t>5.  Other Suspicious Cash Transaction</a:t>
            </a:r>
            <a:endParaRPr kumimoji="0" lang="en-US" sz="2000" b="1"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683566" y="1196752"/>
          <a:ext cx="7992889" cy="792088"/>
        </p:xfrm>
        <a:graphic>
          <a:graphicData uri="http://schemas.openxmlformats.org/drawingml/2006/table">
            <a:tbl>
              <a:tblPr firstRow="1" bandRow="1">
                <a:tableStyleId>{5C22544A-7EE6-4342-B048-85BDC9FD1C3A}</a:tableStyleId>
              </a:tblPr>
              <a:tblGrid>
                <a:gridCol w="740085"/>
                <a:gridCol w="1036117"/>
                <a:gridCol w="1480164"/>
                <a:gridCol w="1184129"/>
                <a:gridCol w="2072230"/>
                <a:gridCol w="1480164"/>
              </a:tblGrid>
              <a:tr h="792088">
                <a:tc>
                  <a:txBody>
                    <a:bodyPr/>
                    <a:lstStyle/>
                    <a:p>
                      <a:pPr algn="ctr"/>
                      <a:r>
                        <a:rPr lang="en-US" err="1" smtClean="0"/>
                        <a:t>S.N.</a:t>
                      </a:r>
                      <a:endParaRPr lang="en-US"/>
                    </a:p>
                  </a:txBody>
                  <a:tcPr/>
                </a:tc>
                <a:tc>
                  <a:txBody>
                    <a:bodyPr/>
                    <a:lstStyle/>
                    <a:p>
                      <a:pPr algn="ctr"/>
                      <a:r>
                        <a:rPr lang="en-US" smtClean="0"/>
                        <a:t>Date</a:t>
                      </a:r>
                      <a:endParaRPr lang="en-US"/>
                    </a:p>
                  </a:txBody>
                  <a:tcPr/>
                </a:tc>
                <a:tc>
                  <a:txBody>
                    <a:bodyPr/>
                    <a:lstStyle/>
                    <a:p>
                      <a:pPr algn="ctr"/>
                      <a:r>
                        <a:rPr lang="en-US" sz="1800" b="1" kern="1200" smtClean="0">
                          <a:solidFill>
                            <a:schemeClr val="lt1"/>
                          </a:solidFill>
                          <a:latin typeface="+mn-lt"/>
                          <a:ea typeface="+mn-ea"/>
                          <a:cs typeface="+mn-cs"/>
                        </a:rPr>
                        <a:t>Name of </a:t>
                      </a:r>
                      <a:r>
                        <a:rPr lang="en-US" sz="1800" b="1" kern="1200" err="1" smtClean="0">
                          <a:solidFill>
                            <a:schemeClr val="lt1"/>
                          </a:solidFill>
                          <a:latin typeface="+mn-lt"/>
                          <a:ea typeface="+mn-ea"/>
                          <a:cs typeface="+mn-cs"/>
                        </a:rPr>
                        <a:t>Transactor</a:t>
                      </a:r>
                      <a:endParaRPr lang="en-US" sz="1800" b="1" kern="1200" smtClean="0">
                        <a:solidFill>
                          <a:schemeClr val="lt1"/>
                        </a:solidFill>
                        <a:latin typeface="+mn-lt"/>
                        <a:ea typeface="+mn-ea"/>
                        <a:cs typeface="+mn-cs"/>
                      </a:endParaRPr>
                    </a:p>
                  </a:txBody>
                  <a:tcPr/>
                </a:tc>
                <a:tc>
                  <a:txBody>
                    <a:bodyPr/>
                    <a:lstStyle/>
                    <a:p>
                      <a:pPr algn="ctr"/>
                      <a:r>
                        <a:rPr lang="en-US" smtClean="0"/>
                        <a:t>A/c</a:t>
                      </a:r>
                      <a:r>
                        <a:rPr lang="en-US" baseline="0" smtClean="0"/>
                        <a:t> No.</a:t>
                      </a:r>
                      <a:endParaRPr lang="en-US"/>
                    </a:p>
                  </a:txBody>
                  <a:tcPr/>
                </a:tc>
                <a:tc>
                  <a:txBody>
                    <a:bodyPr/>
                    <a:lstStyle/>
                    <a:p>
                      <a:pPr algn="ctr"/>
                      <a:r>
                        <a:rPr lang="en-US" smtClean="0"/>
                        <a:t>Deposit/ Withdrawal</a:t>
                      </a:r>
                      <a:endParaRPr lang="en-US"/>
                    </a:p>
                  </a:txBody>
                  <a:tcPr/>
                </a:tc>
                <a:tc>
                  <a:txBody>
                    <a:bodyPr/>
                    <a:lstStyle/>
                    <a:p>
                      <a:pPr algn="ctr"/>
                      <a:r>
                        <a:rPr lang="en-US" smtClean="0"/>
                        <a:t>Amount</a:t>
                      </a:r>
                      <a:endParaRPr lang="en-US"/>
                    </a:p>
                  </a:txBody>
                  <a:tcPr/>
                </a:tc>
              </a:tr>
            </a:tbl>
          </a:graphicData>
        </a:graphic>
      </p:graphicFrame>
      <p:sp>
        <p:nvSpPr>
          <p:cNvPr id="5" name="Rectangle 4"/>
          <p:cNvSpPr/>
          <p:nvPr/>
        </p:nvSpPr>
        <p:spPr>
          <a:xfrm>
            <a:off x="467544" y="2060848"/>
            <a:ext cx="8424936" cy="4647426"/>
          </a:xfrm>
          <a:prstGeom prst="rect">
            <a:avLst/>
          </a:prstGeom>
        </p:spPr>
        <p:txBody>
          <a:bodyPr wrap="square">
            <a:spAutoFit/>
          </a:bodyPr>
          <a:lstStyle/>
          <a:p>
            <a:pPr lvl="0" algn="ctr" fontAlgn="base">
              <a:spcBef>
                <a:spcPct val="0"/>
              </a:spcBef>
              <a:spcAft>
                <a:spcPct val="0"/>
              </a:spcAft>
            </a:pPr>
            <a:r>
              <a:rPr lang="en-US" sz="3700" b="1" err="1" smtClean="0">
                <a:latin typeface="DevLys 010" pitchFamily="2" charset="0"/>
                <a:ea typeface="Calibri" pitchFamily="34" charset="0"/>
                <a:cs typeface="Arial" pitchFamily="34" charset="0"/>
              </a:rPr>
              <a:t>cSad</a:t>
            </a:r>
            <a:r>
              <a:rPr lang="en-US" sz="3700" b="1" smtClean="0">
                <a:latin typeface="DevLys 010" pitchFamily="2" charset="0"/>
                <a:ea typeface="Calibri" pitchFamily="34" charset="0"/>
                <a:cs typeface="Arial" pitchFamily="34" charset="0"/>
              </a:rPr>
              <a:t> </a:t>
            </a:r>
            <a:r>
              <a:rPr lang="en-US" sz="3700" b="1" err="1" smtClean="0">
                <a:latin typeface="DevLys 010" pitchFamily="2" charset="0"/>
                <a:ea typeface="Calibri" pitchFamily="34" charset="0"/>
                <a:cs typeface="Arial" pitchFamily="34" charset="0"/>
              </a:rPr>
              <a:t>ysu&amp;nsu</a:t>
            </a:r>
            <a:r>
              <a:rPr lang="en-US" sz="3700" b="1" smtClean="0">
                <a:latin typeface="DevLys 010" pitchFamily="2" charset="0"/>
                <a:ea typeface="Calibri" pitchFamily="34" charset="0"/>
                <a:cs typeface="Arial" pitchFamily="34" charset="0"/>
              </a:rPr>
              <a:t> </a:t>
            </a:r>
            <a:r>
              <a:rPr lang="en-US" sz="3700" b="1" err="1" smtClean="0">
                <a:latin typeface="DevLys 010" pitchFamily="2" charset="0"/>
                <a:ea typeface="Calibri" pitchFamily="34" charset="0"/>
                <a:cs typeface="Arial" pitchFamily="34" charset="0"/>
              </a:rPr>
              <a:t>ds</a:t>
            </a:r>
            <a:r>
              <a:rPr lang="en-US" sz="3700" b="1" smtClean="0">
                <a:latin typeface="DevLys 010" pitchFamily="2" charset="0"/>
                <a:ea typeface="Calibri" pitchFamily="34" charset="0"/>
                <a:cs typeface="Arial" pitchFamily="34" charset="0"/>
              </a:rPr>
              <a:t> </a:t>
            </a:r>
            <a:r>
              <a:rPr lang="en-US" sz="3700" b="1" err="1" smtClean="0">
                <a:latin typeface="DevLys 010" pitchFamily="2" charset="0"/>
                <a:ea typeface="Calibri" pitchFamily="34" charset="0"/>
                <a:cs typeface="Arial" pitchFamily="34" charset="0"/>
              </a:rPr>
              <a:t>lEcU</a:t>
            </a:r>
            <a:r>
              <a:rPr lang="en-US" sz="3700" b="1" smtClean="0">
                <a:latin typeface="DevLys 010" pitchFamily="2" charset="0"/>
                <a:ea typeface="Calibri" pitchFamily="34" charset="0"/>
                <a:cs typeface="Arial" pitchFamily="34" charset="0"/>
              </a:rPr>
              <a:t>/k </a:t>
            </a:r>
            <a:r>
              <a:rPr lang="en-US" sz="3700" b="1" err="1" smtClean="0">
                <a:latin typeface="DevLys 010" pitchFamily="2" charset="0"/>
                <a:ea typeface="Calibri" pitchFamily="34" charset="0"/>
                <a:cs typeface="Arial" pitchFamily="34" charset="0"/>
              </a:rPr>
              <a:t>esa</a:t>
            </a:r>
            <a:r>
              <a:rPr lang="en-US" sz="3700" b="1" smtClean="0">
                <a:latin typeface="DevLys 010" pitchFamily="2" charset="0"/>
                <a:ea typeface="Calibri" pitchFamily="34" charset="0"/>
                <a:cs typeface="Arial" pitchFamily="34" charset="0"/>
              </a:rPr>
              <a:t> </a:t>
            </a:r>
            <a:r>
              <a:rPr lang="en-US" sz="2800" b="1" smtClean="0">
                <a:latin typeface="Arial" pitchFamily="34" charset="0"/>
                <a:ea typeface="Calibri" pitchFamily="34" charset="0"/>
                <a:cs typeface="Arial" pitchFamily="34" charset="0"/>
              </a:rPr>
              <a:t>EMC</a:t>
            </a:r>
            <a:r>
              <a:rPr lang="en-US" sz="2800" b="1" smtClean="0">
                <a:latin typeface="DevLys 010" pitchFamily="2" charset="0"/>
                <a:ea typeface="Calibri" pitchFamily="34" charset="0"/>
                <a:cs typeface="Arial" pitchFamily="34" charset="0"/>
              </a:rPr>
              <a:t> </a:t>
            </a:r>
            <a:r>
              <a:rPr lang="en-US" sz="3700" b="1" err="1" smtClean="0">
                <a:latin typeface="DevLys 010" pitchFamily="2" charset="0"/>
                <a:ea typeface="Calibri" pitchFamily="34" charset="0"/>
                <a:cs typeface="Arial" pitchFamily="34" charset="0"/>
              </a:rPr>
              <a:t>ds</a:t>
            </a:r>
            <a:r>
              <a:rPr lang="en-US" sz="3700" b="1" smtClean="0">
                <a:latin typeface="DevLys 010" pitchFamily="2" charset="0"/>
                <a:ea typeface="Calibri" pitchFamily="34" charset="0"/>
                <a:cs typeface="Arial" pitchFamily="34" charset="0"/>
              </a:rPr>
              <a:t> </a:t>
            </a:r>
            <a:r>
              <a:rPr lang="en-US" sz="3700" b="1" err="1" smtClean="0">
                <a:latin typeface="DevLys 010" pitchFamily="2" charset="0"/>
                <a:ea typeface="Calibri" pitchFamily="34" charset="0"/>
                <a:cs typeface="Arial" pitchFamily="34" charset="0"/>
              </a:rPr>
              <a:t>dk;Z</a:t>
            </a:r>
            <a:endParaRPr lang="en-US" sz="3700" b="1" smtClean="0">
              <a:latin typeface="Arial" pitchFamily="34" charset="0"/>
              <a:cs typeface="Arial" pitchFamily="34" charset="0"/>
            </a:endParaRPr>
          </a:p>
          <a:p>
            <a:pPr marL="508000" lvl="0" indent="-508000" algn="just" eaLnBrk="0" fontAlgn="base" hangingPunct="0">
              <a:spcBef>
                <a:spcPct val="0"/>
              </a:spcBef>
              <a:spcAft>
                <a:spcPct val="0"/>
              </a:spcAft>
            </a:pPr>
            <a:r>
              <a:rPr lang="en-US" sz="3700" smtClean="0">
                <a:latin typeface="DevLys 010" pitchFamily="2" charset="0"/>
                <a:ea typeface="Calibri" pitchFamily="34" charset="0"/>
                <a:cs typeface="Arial" pitchFamily="34" charset="0"/>
              </a:rPr>
              <a:t>1- </a:t>
            </a:r>
            <a:r>
              <a:rPr lang="en-US" sz="3700" err="1" smtClean="0">
                <a:latin typeface="DevLys 010" pitchFamily="2" charset="0"/>
                <a:ea typeface="Calibri" pitchFamily="34" charset="0"/>
                <a:cs typeface="Arial" pitchFamily="34" charset="0"/>
              </a:rPr>
              <a:t>cSad</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ysu&amp;nsuksa</a:t>
            </a:r>
            <a:r>
              <a:rPr lang="en-US" sz="3700" smtClean="0">
                <a:latin typeface="DevLys 010" pitchFamily="2" charset="0"/>
                <a:ea typeface="Calibri" pitchFamily="34" charset="0"/>
                <a:cs typeface="Arial" pitchFamily="34" charset="0"/>
              </a:rPr>
              <a:t> </a:t>
            </a:r>
            <a:r>
              <a:rPr lang="en-US" sz="3700" smtClean="0">
                <a:ea typeface="Calibri" pitchFamily="34" charset="0"/>
                <a:cs typeface="Arial" pitchFamily="34" charset="0"/>
              </a:rPr>
              <a:t>(</a:t>
            </a:r>
            <a:r>
              <a:rPr lang="en-US" sz="3700" err="1" smtClean="0">
                <a:latin typeface="DevLys 010" pitchFamily="2" charset="0"/>
                <a:ea typeface="Calibri" pitchFamily="34" charset="0"/>
                <a:cs typeface="Arial" pitchFamily="34" charset="0"/>
              </a:rPr>
              <a:t>udn</a:t>
            </a:r>
            <a:r>
              <a:rPr lang="en-US" sz="3700" smtClean="0">
                <a:ea typeface="Calibri" pitchFamily="34" charset="0"/>
                <a:cs typeface="Arial" pitchFamily="34" charset="0"/>
              </a:rPr>
              <a:t>)</a:t>
            </a:r>
            <a:r>
              <a:rPr lang="en-US" sz="3700" smtClean="0">
                <a:latin typeface="DevLys 010" pitchFamily="2" charset="0"/>
                <a:ea typeface="Calibri" pitchFamily="34" charset="0"/>
                <a:cs typeface="Arial" pitchFamily="34" charset="0"/>
              </a:rPr>
              <a:t> dh </a:t>
            </a:r>
            <a:r>
              <a:rPr lang="en-US" sz="3700" err="1" smtClean="0">
                <a:latin typeface="DevLys 010" pitchFamily="2" charset="0"/>
                <a:ea typeface="Calibri" pitchFamily="34" charset="0"/>
                <a:cs typeface="Arial" pitchFamily="34" charset="0"/>
              </a:rPr>
              <a:t>tkWp</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djkuk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fd</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mDr</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jkf'k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ernkrkvksa</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esa</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forj.k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gsrq</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dke</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yh</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x;h</a:t>
            </a:r>
            <a:r>
              <a:rPr lang="en-US" sz="3700" smtClean="0">
                <a:latin typeface="DevLys 010" pitchFamily="2" charset="0"/>
                <a:ea typeface="Calibri" pitchFamily="34" charset="0"/>
                <a:cs typeface="Arial" pitchFamily="34" charset="0"/>
              </a:rPr>
              <a:t> ;k </a:t>
            </a:r>
            <a:r>
              <a:rPr lang="en-US" sz="3700" err="1" smtClean="0">
                <a:latin typeface="DevLys 010" pitchFamily="2" charset="0"/>
                <a:ea typeface="Calibri" pitchFamily="34" charset="0"/>
                <a:cs typeface="Arial" pitchFamily="34" charset="0"/>
              </a:rPr>
              <a:t>ughA</a:t>
            </a:r>
            <a:r>
              <a:rPr lang="en-US" sz="3700" smtClean="0">
                <a:latin typeface="DevLys 010" pitchFamily="2" charset="0"/>
                <a:ea typeface="Calibri" pitchFamily="34" charset="0"/>
                <a:cs typeface="Arial" pitchFamily="34" charset="0"/>
              </a:rPr>
              <a:t> ;fn </a:t>
            </a:r>
            <a:r>
              <a:rPr lang="en-US" sz="3700" err="1" smtClean="0">
                <a:latin typeface="DevLys 010" pitchFamily="2" charset="0"/>
                <a:ea typeface="Calibri" pitchFamily="34" charset="0"/>
                <a:cs typeface="Arial" pitchFamily="34" charset="0"/>
              </a:rPr>
              <a:t>gkW</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rks</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izFke</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lwpuk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fjiksVZ</a:t>
            </a:r>
            <a:r>
              <a:rPr lang="en-US" sz="3700" smtClean="0">
                <a:latin typeface="DevLys 010" pitchFamily="2" charset="0"/>
                <a:ea typeface="Calibri" pitchFamily="34" charset="0"/>
                <a:cs typeface="Arial" pitchFamily="34" charset="0"/>
              </a:rPr>
              <a:t> </a:t>
            </a:r>
            <a:r>
              <a:rPr lang="en-US" sz="2400" smtClean="0">
                <a:ea typeface="Calibri" pitchFamily="34" charset="0"/>
                <a:cs typeface="Arial" pitchFamily="34" charset="0"/>
              </a:rPr>
              <a:t>(</a:t>
            </a:r>
            <a:r>
              <a:rPr lang="en-US" sz="2400" err="1" smtClean="0">
                <a:latin typeface="Arial" pitchFamily="34" charset="0"/>
                <a:ea typeface="Calibri" pitchFamily="34" charset="0"/>
                <a:cs typeface="Arial" pitchFamily="34" charset="0"/>
              </a:rPr>
              <a:t>IPC</a:t>
            </a:r>
            <a:r>
              <a:rPr lang="en-US" sz="2400" smtClean="0">
                <a:latin typeface="Arial" pitchFamily="34" charset="0"/>
                <a:ea typeface="Calibri" pitchFamily="34" charset="0"/>
                <a:cs typeface="Arial" pitchFamily="34" charset="0"/>
              </a:rPr>
              <a:t> 171 B</a:t>
            </a:r>
            <a:r>
              <a:rPr lang="en-US" sz="2400" smtClean="0">
                <a:ea typeface="Calibri" pitchFamily="34" charset="0"/>
                <a:cs typeface="Arial" pitchFamily="34" charset="0"/>
              </a:rPr>
              <a:t>)</a:t>
            </a:r>
            <a:r>
              <a:rPr lang="en-US" sz="24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esaA</a:t>
            </a:r>
            <a:endParaRPr lang="en-US" sz="3700" smtClean="0">
              <a:latin typeface="Arial" pitchFamily="34" charset="0"/>
              <a:cs typeface="Arial" pitchFamily="34" charset="0"/>
            </a:endParaRPr>
          </a:p>
          <a:p>
            <a:pPr marL="508000" lvl="0" indent="-508000" algn="just" eaLnBrk="0" fontAlgn="base" hangingPunct="0">
              <a:spcBef>
                <a:spcPct val="0"/>
              </a:spcBef>
              <a:spcAft>
                <a:spcPct val="0"/>
              </a:spcAft>
            </a:pPr>
            <a:r>
              <a:rPr lang="en-US" sz="3700" smtClean="0">
                <a:latin typeface="DevLys 010" pitchFamily="2" charset="0"/>
                <a:ea typeface="Calibri" pitchFamily="34" charset="0"/>
                <a:cs typeface="Arial" pitchFamily="34" charset="0"/>
              </a:rPr>
              <a:t>2-	</a:t>
            </a:r>
            <a:r>
              <a:rPr lang="en-US" sz="3700" err="1" smtClean="0">
                <a:latin typeface="DevLys 010" pitchFamily="2" charset="0"/>
                <a:ea typeface="Calibri" pitchFamily="34" charset="0"/>
                <a:cs typeface="Arial" pitchFamily="34" charset="0"/>
              </a:rPr>
              <a:t>vH;FkhZ@ny</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ds</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kkrs</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esa</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jkf'k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tksM</a:t>
            </a:r>
            <a:r>
              <a:rPr lang="en-US" sz="3700" smtClean="0">
                <a:latin typeface="DevLys 010" pitchFamily="2" charset="0"/>
                <a:ea typeface="Calibri" pitchFamily="34" charset="0"/>
                <a:cs typeface="Arial" pitchFamily="34" charset="0"/>
              </a:rPr>
              <a:t>++</a:t>
            </a:r>
            <a:r>
              <a:rPr lang="en-US" sz="3700" err="1" smtClean="0">
                <a:latin typeface="DevLys 010" pitchFamily="2" charset="0"/>
                <a:ea typeface="Calibri" pitchFamily="34" charset="0"/>
                <a:cs typeface="Arial" pitchFamily="34" charset="0"/>
              </a:rPr>
              <a:t>ukA</a:t>
            </a:r>
            <a:endParaRPr lang="en-US" sz="3700" smtClean="0">
              <a:latin typeface="Arial" pitchFamily="34" charset="0"/>
              <a:cs typeface="Arial" pitchFamily="34" charset="0"/>
            </a:endParaRPr>
          </a:p>
          <a:p>
            <a:pPr marL="508000" lvl="0" indent="-508000" algn="just" eaLnBrk="0" fontAlgn="base" hangingPunct="0">
              <a:spcBef>
                <a:spcPct val="0"/>
              </a:spcBef>
              <a:spcAft>
                <a:spcPct val="0"/>
              </a:spcAft>
            </a:pPr>
            <a:r>
              <a:rPr lang="en-US" sz="3700" smtClean="0">
                <a:latin typeface="DevLys 010" pitchFamily="2" charset="0"/>
                <a:ea typeface="Calibri" pitchFamily="34" charset="0"/>
                <a:cs typeface="Arial" pitchFamily="34" charset="0"/>
              </a:rPr>
              <a:t>3- </a:t>
            </a:r>
            <a:r>
              <a:rPr lang="en-US" sz="3700" err="1" smtClean="0">
                <a:latin typeface="DevLys 010" pitchFamily="2" charset="0"/>
                <a:ea typeface="Calibri" pitchFamily="34" charset="0"/>
                <a:cs typeface="Arial" pitchFamily="34" charset="0"/>
              </a:rPr>
              <a:t>tkWp</a:t>
            </a:r>
            <a:r>
              <a:rPr lang="en-US" sz="3700" smtClean="0">
                <a:latin typeface="DevLys 010" pitchFamily="2" charset="0"/>
                <a:ea typeface="Calibri" pitchFamily="34" charset="0"/>
                <a:cs typeface="Arial" pitchFamily="34" charset="0"/>
              </a:rPr>
              <a:t> </a:t>
            </a:r>
            <a:r>
              <a:rPr lang="en-US" sz="2400" smtClean="0">
                <a:latin typeface="Arial" pitchFamily="34" charset="0"/>
                <a:ea typeface="Calibri" pitchFamily="34" charset="0"/>
                <a:cs typeface="Arial" pitchFamily="34" charset="0"/>
              </a:rPr>
              <a:t>FS/SST</a:t>
            </a:r>
            <a:r>
              <a:rPr lang="en-US" sz="3700" smtClean="0">
                <a:latin typeface="Arial" pitchFamily="34" charset="0"/>
                <a:ea typeface="Calibri" pitchFamily="34" charset="0"/>
                <a:cs typeface="Arial" pitchFamily="34" charset="0"/>
              </a:rPr>
              <a:t> </a:t>
            </a:r>
            <a:r>
              <a:rPr lang="en-US" sz="3700" smtClean="0">
                <a:latin typeface="DevLys 010" pitchFamily="2" charset="0"/>
                <a:ea typeface="Calibri" pitchFamily="34" charset="0"/>
                <a:cs typeface="Arial" pitchFamily="34" charset="0"/>
              </a:rPr>
              <a:t>;k </a:t>
            </a:r>
            <a:r>
              <a:rPr lang="en-US" sz="3700" err="1" smtClean="0">
                <a:latin typeface="DevLys 010" pitchFamily="2" charset="0"/>
                <a:ea typeface="Calibri" pitchFamily="34" charset="0"/>
                <a:cs typeface="Arial" pitchFamily="34" charset="0"/>
              </a:rPr>
              <a:t>vU</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vf</a:t>
            </a:r>
            <a:r>
              <a:rPr lang="en-US" sz="3700" smtClean="0">
                <a:latin typeface="DevLys 010" pitchFamily="2" charset="0"/>
                <a:ea typeface="Calibri" pitchFamily="34" charset="0"/>
                <a:cs typeface="Arial" pitchFamily="34" charset="0"/>
              </a:rPr>
              <a:t>/</a:t>
            </a:r>
            <a:r>
              <a:rPr lang="en-US" sz="3700" err="1" smtClean="0">
                <a:latin typeface="DevLys 010" pitchFamily="2" charset="0"/>
                <a:ea typeface="Calibri" pitchFamily="34" charset="0"/>
                <a:cs typeface="Arial" pitchFamily="34" charset="0"/>
              </a:rPr>
              <a:t>kdkfj;ksa</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ls</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djkbZ</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tk</a:t>
            </a:r>
            <a:r>
              <a:rPr lang="en-US" sz="3700" smtClean="0">
                <a:latin typeface="DevLys 010" pitchFamily="2" charset="0"/>
                <a:ea typeface="Calibri" pitchFamily="34" charset="0"/>
                <a:cs typeface="Arial" pitchFamily="34" charset="0"/>
              </a:rPr>
              <a:t> </a:t>
            </a:r>
            <a:r>
              <a:rPr lang="en-US" sz="3700" err="1" smtClean="0">
                <a:latin typeface="DevLys 010" pitchFamily="2" charset="0"/>
                <a:ea typeface="Calibri" pitchFamily="34" charset="0"/>
                <a:cs typeface="Arial" pitchFamily="34" charset="0"/>
              </a:rPr>
              <a:t>ldsxhA</a:t>
            </a:r>
            <a:r>
              <a:rPr lang="en-US" sz="3700" smtClean="0">
                <a:latin typeface="DevLys 010" pitchFamily="2" charset="0"/>
                <a:ea typeface="Calibri" pitchFamily="34" charset="0"/>
                <a:cs typeface="Arial" pitchFamily="34" charset="0"/>
              </a:rPr>
              <a:t> </a:t>
            </a:r>
            <a:endParaRPr lang="en-US" sz="3700"/>
          </a:p>
        </p:txBody>
      </p:sp>
      <p:sp>
        <p:nvSpPr>
          <p:cNvPr id="6" name="Slide Number Placeholder 5"/>
          <p:cNvSpPr>
            <a:spLocks noGrp="1"/>
          </p:cNvSpPr>
          <p:nvPr>
            <p:ph type="sldNum" sz="quarter" idx="12"/>
          </p:nvPr>
        </p:nvSpPr>
        <p:spPr/>
        <p:txBody>
          <a:bodyPr/>
          <a:lstStyle/>
          <a:p>
            <a:fld id="{B6F15528-21DE-4FAA-801E-634DDDAF4B2B}" type="slidenum">
              <a:rPr lang="en-US" smtClean="0"/>
              <a:pPr/>
              <a:t>127</a:t>
            </a:fld>
            <a:endParaRPr lang="en-US"/>
          </a:p>
        </p:txBody>
      </p:sp>
    </p:spTree>
  </p:cSld>
  <p:clrMapOvr>
    <a:masterClrMapping/>
  </p:clrMapOvr>
  <p:transition>
    <p:circl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79512" y="764704"/>
            <a:ext cx="8712968" cy="6001643"/>
          </a:xfrm>
          <a:prstGeom prst="rect">
            <a:avLst/>
          </a:prstGeom>
          <a:noFill/>
          <a:ln w="9525">
            <a:noFill/>
            <a:miter lim="800000"/>
            <a:headEnd/>
            <a:tailEnd/>
          </a:ln>
        </p:spPr>
        <p:txBody>
          <a:bodyPr wrap="square">
            <a:spAutoFit/>
          </a:bodyPr>
          <a:lstStyle/>
          <a:p>
            <a:pPr marL="406400" indent="-406400"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dksbZ</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tulHkk</a:t>
            </a:r>
            <a:r>
              <a:rPr lang="en-US" sz="3200">
                <a:latin typeface="DevLys 010" pitchFamily="2" charset="0"/>
                <a:ea typeface="Calibri" pitchFamily="34" charset="0"/>
                <a:cs typeface="Mangal" pitchFamily="18" charset="0"/>
              </a:rPr>
              <a:t> ;k </a:t>
            </a:r>
            <a:r>
              <a:rPr lang="en-US" sz="3200" err="1">
                <a:latin typeface="DevLys 010" pitchFamily="2" charset="0"/>
                <a:ea typeface="Calibri" pitchFamily="34" charset="0"/>
                <a:cs typeface="Mangal" pitchFamily="18" charset="0"/>
              </a:rPr>
              <a:t>jSyh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fudkyus</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fy;s</a:t>
            </a:r>
            <a:r>
              <a:rPr lang="en-US" sz="3200">
                <a:latin typeface="DevLys 010" pitchFamily="2" charset="0"/>
                <a:ea typeface="Calibri" pitchFamily="34" charset="0"/>
                <a:cs typeface="Mangal" pitchFamily="18" charset="0"/>
              </a:rPr>
              <a:t> fu/</a:t>
            </a:r>
            <a:r>
              <a:rPr lang="en-US" sz="3200" err="1">
                <a:latin typeface="DevLys 010" pitchFamily="2" charset="0"/>
                <a:ea typeface="Calibri" pitchFamily="34" charset="0"/>
                <a:cs typeface="Mangal" pitchFamily="18" charset="0"/>
              </a:rPr>
              <a:t>kkZfjr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izi</a:t>
            </a:r>
            <a:r>
              <a:rPr lang="en-US" sz="3200">
                <a:latin typeface="DevLys 010" pitchFamily="2" charset="0"/>
                <a:ea typeface="Calibri" pitchFamily="34" charset="0"/>
                <a:cs typeface="Mangal" pitchFamily="18" charset="0"/>
              </a:rPr>
              <a:t>= </a:t>
            </a:r>
            <a:r>
              <a:rPr lang="en-US" sz="3200">
                <a:ea typeface="Calibri" pitchFamily="34" charset="0"/>
                <a:cs typeface="Mangal" pitchFamily="18" charset="0"/>
              </a:rPr>
              <a:t>(</a:t>
            </a:r>
            <a:r>
              <a:rPr lang="en-US" sz="3200" err="1">
                <a:latin typeface="DevLys 010" pitchFamily="2" charset="0"/>
                <a:ea typeface="Calibri" pitchFamily="34" charset="0"/>
                <a:cs typeface="Mangal" pitchFamily="18" charset="0"/>
              </a:rPr>
              <a:t>vuqyXud</a:t>
            </a:r>
            <a:r>
              <a:rPr lang="en-US" sz="3200">
                <a:latin typeface="DevLys 010" pitchFamily="2" charset="0"/>
                <a:ea typeface="Calibri" pitchFamily="34" charset="0"/>
                <a:cs typeface="Mangal" pitchFamily="18" charset="0"/>
              </a:rPr>
              <a:t> 16</a:t>
            </a:r>
            <a:r>
              <a:rPr lang="en-US" sz="3200">
                <a:ea typeface="Calibri" pitchFamily="34" charset="0"/>
                <a:cs typeface="Mangal" pitchFamily="18" charset="0"/>
              </a:rPr>
              <a:t>)</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vkosnu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fn;k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tk;sxkA</a:t>
            </a:r>
            <a:endParaRPr lang="en-US" sz="320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vH;FkhZ</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vkosnu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lkFk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lHkk@jSyh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gksus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okys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vuqekfur</a:t>
            </a:r>
            <a:r>
              <a:rPr lang="en-US" sz="3200">
                <a:latin typeface="DevLys 010" pitchFamily="2" charset="0"/>
                <a:ea typeface="Calibri" pitchFamily="34" charset="0"/>
                <a:cs typeface="Mangal" pitchFamily="18" charset="0"/>
              </a:rPr>
              <a:t> O;; </a:t>
            </a:r>
            <a:r>
              <a:rPr lang="en-US" sz="3200" err="1">
                <a:latin typeface="DevLys 010" pitchFamily="2" charset="0"/>
                <a:ea typeface="Calibri" pitchFamily="34" charset="0"/>
                <a:cs typeface="Mangal" pitchFamily="18" charset="0"/>
              </a:rPr>
              <a:t>dk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C;kSjk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Hkh</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nsaxsA</a:t>
            </a:r>
            <a:endParaRPr lang="en-US" sz="320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ftyk</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dyDVj</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lHkk@jSyh</a:t>
            </a:r>
            <a:r>
              <a:rPr lang="en-US" sz="3200">
                <a:latin typeface="DevLys 010" pitchFamily="2" charset="0"/>
                <a:ea typeface="Calibri" pitchFamily="34" charset="0"/>
                <a:cs typeface="Mangal" pitchFamily="18" charset="0"/>
              </a:rPr>
              <a:t> dh </a:t>
            </a:r>
            <a:r>
              <a:rPr lang="en-US" sz="3200" err="1">
                <a:latin typeface="DevLys 010" pitchFamily="2" charset="0"/>
                <a:ea typeface="Calibri" pitchFamily="34" charset="0"/>
                <a:cs typeface="Mangal" pitchFamily="18" charset="0"/>
              </a:rPr>
              <a:t>vuqefr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lkFk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vuqekfur</a:t>
            </a:r>
            <a:r>
              <a:rPr lang="en-US" sz="3200">
                <a:latin typeface="DevLys 010" pitchFamily="2" charset="0"/>
                <a:ea typeface="Calibri" pitchFamily="34" charset="0"/>
                <a:cs typeface="Mangal" pitchFamily="18" charset="0"/>
              </a:rPr>
              <a:t> O;; </a:t>
            </a:r>
            <a:r>
              <a:rPr lang="en-US" sz="3200" err="1">
                <a:latin typeface="DevLys 010" pitchFamily="2" charset="0"/>
                <a:ea typeface="Calibri" pitchFamily="34" charset="0"/>
                <a:cs typeface="Mangal" pitchFamily="18" charset="0"/>
              </a:rPr>
              <a:t>dk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C;kSjk</a:t>
            </a:r>
            <a:r>
              <a:rPr lang="en-US" sz="3200">
                <a:latin typeface="DevLys 010" pitchFamily="2" charset="0"/>
                <a:ea typeface="Calibri" pitchFamily="34" charset="0"/>
                <a:cs typeface="Mangal" pitchFamily="18" charset="0"/>
              </a:rPr>
              <a:t> </a:t>
            </a:r>
            <a:r>
              <a:rPr lang="en-US" sz="2400">
                <a:latin typeface="Calibri" pitchFamily="34" charset="0"/>
                <a:ea typeface="Calibri" pitchFamily="34" charset="0"/>
                <a:cs typeface="Mangal" pitchFamily="18" charset="0"/>
              </a:rPr>
              <a:t>R.O./SDM </a:t>
            </a:r>
            <a:r>
              <a:rPr lang="en-US" sz="3200" err="1">
                <a:latin typeface="DevLys 010" pitchFamily="2" charset="0"/>
                <a:ea typeface="Calibri" pitchFamily="34" charset="0"/>
                <a:cs typeface="Mangal" pitchFamily="18" charset="0"/>
              </a:rPr>
              <a:t>dks</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nsaxsA</a:t>
            </a:r>
            <a:endParaRPr lang="en-US" sz="320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2800" smtClean="0">
                <a:latin typeface="Calibri" pitchFamily="34" charset="0"/>
                <a:ea typeface="Calibri" pitchFamily="34" charset="0"/>
                <a:cs typeface="Mangal" pitchFamily="18" charset="0"/>
              </a:rPr>
              <a:t>R.O</a:t>
            </a:r>
            <a:r>
              <a:rPr lang="en-US" sz="2800">
                <a:latin typeface="Calibri" pitchFamily="34" charset="0"/>
                <a:ea typeface="Calibri" pitchFamily="34" charset="0"/>
                <a:cs typeface="Mangal" pitchFamily="18" charset="0"/>
              </a:rPr>
              <a:t>./SDM</a:t>
            </a:r>
            <a:r>
              <a:rPr lang="en-US" sz="28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mDr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vuqekfur</a:t>
            </a:r>
            <a:r>
              <a:rPr lang="en-US" sz="3200">
                <a:latin typeface="DevLys 010" pitchFamily="2" charset="0"/>
                <a:ea typeface="Calibri" pitchFamily="34" charset="0"/>
                <a:cs typeface="Mangal" pitchFamily="18" charset="0"/>
              </a:rPr>
              <a:t> O;; </a:t>
            </a:r>
            <a:r>
              <a:rPr lang="en-US" sz="3200" err="1">
                <a:latin typeface="DevLys 010" pitchFamily="2" charset="0"/>
                <a:ea typeface="Calibri" pitchFamily="34" charset="0"/>
                <a:cs typeface="Mangal" pitchFamily="18" charset="0"/>
              </a:rPr>
              <a:t>dks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ku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eas</a:t>
            </a:r>
            <a:r>
              <a:rPr lang="en-US" sz="3200">
                <a:latin typeface="DevLys 010" pitchFamily="2" charset="0"/>
                <a:ea typeface="Calibri" pitchFamily="34" charset="0"/>
                <a:cs typeface="Mangal" pitchFamily="18" charset="0"/>
              </a:rPr>
              <a:t> j[</a:t>
            </a:r>
            <a:r>
              <a:rPr lang="en-US" sz="3200" err="1">
                <a:latin typeface="DevLys 010" pitchFamily="2" charset="0"/>
                <a:ea typeface="Calibri" pitchFamily="34" charset="0"/>
                <a:cs typeface="Mangal" pitchFamily="18" charset="0"/>
              </a:rPr>
              <a:t>krs</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gq;s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lHkk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jSyh</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gq;s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okLrfod</a:t>
            </a:r>
            <a:r>
              <a:rPr lang="en-US" sz="3200">
                <a:latin typeface="DevLys 010" pitchFamily="2" charset="0"/>
                <a:ea typeface="Calibri" pitchFamily="34" charset="0"/>
                <a:cs typeface="Mangal" pitchFamily="18" charset="0"/>
              </a:rPr>
              <a:t> O;; dh x.kuk </a:t>
            </a:r>
            <a:r>
              <a:rPr lang="en-US" sz="3200" err="1">
                <a:latin typeface="DevLys 010" pitchFamily="2" charset="0"/>
                <a:ea typeface="Calibri" pitchFamily="34" charset="0"/>
                <a:cs typeface="Mangal" pitchFamily="18" charset="0"/>
              </a:rPr>
              <a:t>djsaxsA</a:t>
            </a:r>
            <a:r>
              <a:rPr lang="en-US" sz="3200">
                <a:latin typeface="DevLys 010" pitchFamily="2" charset="0"/>
                <a:ea typeface="Calibri" pitchFamily="34" charset="0"/>
                <a:cs typeface="Mangal" pitchFamily="18" charset="0"/>
              </a:rPr>
              <a:t> </a:t>
            </a:r>
            <a:r>
              <a:rPr lang="en-US" sz="3200" smtClean="0">
                <a:latin typeface="DevLys 010" pitchFamily="2" charset="0"/>
                <a:ea typeface="Calibri" pitchFamily="34" charset="0"/>
                <a:cs typeface="Mangal" pitchFamily="18" charset="0"/>
              </a:rPr>
              <a:t>oh-,l-</a:t>
            </a:r>
            <a:r>
              <a:rPr lang="en-US" sz="3200" err="1" smtClean="0">
                <a:latin typeface="DevLys 010" pitchFamily="2" charset="0"/>
                <a:ea typeface="Calibri" pitchFamily="34" charset="0"/>
                <a:cs typeface="Mangal" pitchFamily="18" charset="0"/>
              </a:rPr>
              <a:t>Vh</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ohfM;ksxzkQh</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djok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xzg.k</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djsaxsA</a:t>
            </a:r>
            <a:endParaRPr lang="en-US" sz="320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tulHkk@jSyh</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dh </a:t>
            </a:r>
            <a:r>
              <a:rPr lang="en-US" sz="3200" err="1">
                <a:latin typeface="DevLys 010" pitchFamily="2" charset="0"/>
                <a:ea typeface="Calibri" pitchFamily="34" charset="0"/>
                <a:cs typeface="Mangal" pitchFamily="18" charset="0"/>
              </a:rPr>
              <a:t>ohfM;ksxzkQh</a:t>
            </a:r>
            <a:r>
              <a:rPr lang="en-US" sz="3200">
                <a:latin typeface="DevLys 010" pitchFamily="2" charset="0"/>
                <a:ea typeface="Calibri" pitchFamily="34" charset="0"/>
                <a:cs typeface="Mangal" pitchFamily="18" charset="0"/>
              </a:rPr>
              <a:t> </a:t>
            </a:r>
            <a:r>
              <a:rPr lang="en-US" sz="2400">
                <a:latin typeface="Times New Roman" pitchFamily="18" charset="0"/>
                <a:ea typeface="Calibri" pitchFamily="34" charset="0"/>
                <a:cs typeface="Mangal" pitchFamily="18" charset="0"/>
              </a:rPr>
              <a:t>VST</a:t>
            </a:r>
            <a:r>
              <a:rPr lang="en-US" sz="3200">
                <a:latin typeface="Times New Roman" pitchFamily="18" charset="0"/>
                <a:ea typeface="Calibri" pitchFamily="34" charset="0"/>
                <a:cs typeface="Mangal" pitchFamily="18" charset="0"/>
              </a:rPr>
              <a:t> </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kjk</a:t>
            </a:r>
            <a:r>
              <a:rPr lang="en-US" sz="3200">
                <a:latin typeface="DevLys 010" pitchFamily="2" charset="0"/>
                <a:ea typeface="Calibri" pitchFamily="34" charset="0"/>
                <a:cs typeface="Mangal" pitchFamily="18" charset="0"/>
              </a:rPr>
              <a:t> dh </a:t>
            </a:r>
            <a:r>
              <a:rPr lang="en-US" sz="3200" err="1" smtClean="0">
                <a:latin typeface="DevLys 010" pitchFamily="2" charset="0"/>
                <a:ea typeface="Calibri" pitchFamily="34" charset="0"/>
                <a:cs typeface="Mangal" pitchFamily="18" charset="0"/>
              </a:rPr>
              <a:t>tk;sxhA</a:t>
            </a:r>
            <a:endParaRPr lang="en-US" sz="32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uke&amp;funZs'ku</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Hkjus</a:t>
            </a:r>
            <a:r>
              <a:rPr lang="en-US" sz="3200">
                <a:latin typeface="DevLys 010" pitchFamily="2" charset="0"/>
                <a:ea typeface="Calibri" pitchFamily="34" charset="0"/>
                <a:cs typeface="Mangal" pitchFamily="18" charset="0"/>
              </a:rPr>
              <a:t> ds le; </a:t>
            </a:r>
            <a:r>
              <a:rPr lang="en-US" sz="3200" err="1">
                <a:latin typeface="DevLys 010" pitchFamily="2" charset="0"/>
                <a:ea typeface="Calibri" pitchFamily="34" charset="0"/>
                <a:cs typeface="Mangal" pitchFamily="18" charset="0"/>
              </a:rPr>
              <a:t>jSyh</a:t>
            </a:r>
            <a:r>
              <a:rPr lang="en-US" sz="3200">
                <a:latin typeface="DevLys 010" pitchFamily="2" charset="0"/>
                <a:ea typeface="Calibri" pitchFamily="34" charset="0"/>
                <a:cs typeface="Mangal" pitchFamily="18" charset="0"/>
              </a:rPr>
              <a:t> ds O;; </a:t>
            </a:r>
            <a:r>
              <a:rPr lang="en-US" sz="3200" err="1">
                <a:latin typeface="DevLys 010" pitchFamily="2" charset="0"/>
                <a:ea typeface="Calibri" pitchFamily="34" charset="0"/>
                <a:cs typeface="Mangal" pitchFamily="18" charset="0"/>
              </a:rPr>
              <a:t>vH;FkhZ</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kkrs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tqMas+xs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Hkys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gh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a:t>
            </a:r>
            <a:r>
              <a:rPr lang="en-US" sz="3200" err="1" smtClean="0">
                <a:latin typeface="DevLys 010" pitchFamily="2" charset="0"/>
                <a:ea typeface="Calibri" pitchFamily="34" charset="0"/>
                <a:cs typeface="Mangal" pitchFamily="18" charset="0"/>
              </a:rPr>
              <a:t>Dr</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Hkqxrku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igys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gh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fn;k</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gksA</a:t>
            </a:r>
            <a:endParaRPr lang="en-US" sz="3200" b="1">
              <a:ea typeface="Calibri" pitchFamily="34" charset="0"/>
              <a:cs typeface="Mangal" pitchFamily="18" charset="0"/>
            </a:endParaRPr>
          </a:p>
        </p:txBody>
      </p:sp>
      <p:sp>
        <p:nvSpPr>
          <p:cNvPr id="5" name="Rectangle 4"/>
          <p:cNvSpPr/>
          <p:nvPr/>
        </p:nvSpPr>
        <p:spPr>
          <a:xfrm>
            <a:off x="0" y="44624"/>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ea typeface="Calibri" pitchFamily="34" charset="0"/>
                <a:cs typeface="Mangal" pitchFamily="18" charset="0"/>
              </a:rPr>
              <a:t>tulHkk</a:t>
            </a:r>
            <a:r>
              <a:rPr lang="en-US" sz="4400" smtClean="0">
                <a:solidFill>
                  <a:srgbClr val="FFC000"/>
                </a:solidFill>
                <a:latin typeface="DevLys 010" pitchFamily="2" charset="0"/>
                <a:ea typeface="Calibri" pitchFamily="34" charset="0"/>
                <a:cs typeface="Mangal" pitchFamily="18" charset="0"/>
              </a:rPr>
              <a:t> o </a:t>
            </a:r>
            <a:r>
              <a:rPr lang="en-US" sz="4400" err="1" smtClean="0">
                <a:solidFill>
                  <a:srgbClr val="FFC000"/>
                </a:solidFill>
                <a:latin typeface="DevLys 010" pitchFamily="2" charset="0"/>
                <a:ea typeface="Calibri" pitchFamily="34" charset="0"/>
                <a:cs typeface="Mangal" pitchFamily="18" charset="0"/>
              </a:rPr>
              <a:t>jSfy;ka</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128</a:t>
            </a:fld>
            <a:endParaRPr lang="en-US"/>
          </a:p>
        </p:txBody>
      </p:sp>
    </p:spTree>
  </p:cSld>
  <p:clrMapOvr>
    <a:masterClrMapping/>
  </p:clrMapOvr>
  <p:transition>
    <p:circl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51520" y="116632"/>
            <a:ext cx="8740080" cy="6001643"/>
          </a:xfrm>
          <a:prstGeom prst="rect">
            <a:avLst/>
          </a:prstGeom>
          <a:noFill/>
          <a:ln w="9525">
            <a:noFill/>
            <a:miter lim="800000"/>
            <a:headEnd/>
            <a:tailEnd/>
          </a:ln>
        </p:spPr>
        <p:txBody>
          <a:bodyPr wrap="square">
            <a:spAutoFit/>
          </a:bodyPr>
          <a:lstStyle/>
          <a:p>
            <a:pPr algn="r"/>
            <a:r>
              <a:rPr lang="en-US" sz="3000" b="1" err="1">
                <a:latin typeface="DevLys 010" pitchFamily="2" charset="0"/>
                <a:ea typeface="Calibri" pitchFamily="34" charset="0"/>
                <a:cs typeface="Mangal" pitchFamily="18" charset="0"/>
              </a:rPr>
              <a:t>tulHkk</a:t>
            </a:r>
            <a:r>
              <a:rPr lang="en-US" sz="3000" b="1">
                <a:latin typeface="DevLys 010" pitchFamily="2" charset="0"/>
                <a:ea typeface="Calibri" pitchFamily="34" charset="0"/>
                <a:cs typeface="Mangal" pitchFamily="18" charset="0"/>
              </a:rPr>
              <a:t> o </a:t>
            </a:r>
            <a:r>
              <a:rPr lang="en-US" sz="3000" b="1" err="1">
                <a:latin typeface="DevLys 010" pitchFamily="2" charset="0"/>
                <a:ea typeface="Calibri" pitchFamily="34" charset="0"/>
                <a:cs typeface="Mangal" pitchFamily="18" charset="0"/>
              </a:rPr>
              <a:t>jSfy;ka</a:t>
            </a:r>
            <a:r>
              <a:rPr lang="en-US" sz="3000" b="1">
                <a:latin typeface="DevLys 010" pitchFamily="2" charset="0"/>
                <a:ea typeface="Calibri" pitchFamily="34" charset="0"/>
                <a:cs typeface="Mangal" pitchFamily="18" charset="0"/>
              </a:rPr>
              <a:t>-</a:t>
            </a:r>
            <a:r>
              <a:rPr lang="en-US" sz="3000" b="1" smtClean="0">
                <a:latin typeface="DevLys 010" pitchFamily="2" charset="0"/>
                <a:ea typeface="Calibri" pitchFamily="34" charset="0"/>
                <a:cs typeface="Mangal" pitchFamily="18" charset="0"/>
              </a:rPr>
              <a:t>-----------------------</a:t>
            </a:r>
          </a:p>
          <a:p>
            <a:endParaRPr lang="en-US" sz="3000" b="1">
              <a:latin typeface="DevLys 010" pitchFamily="2" charset="0"/>
              <a:ea typeface="Calibri" pitchFamily="34" charset="0"/>
              <a:cs typeface="Mangal" pitchFamily="18" charset="0"/>
            </a:endParaRPr>
          </a:p>
          <a:p>
            <a:pPr marL="342900" indent="-342900" eaLnBrk="0" hangingPunct="0">
              <a:buClr>
                <a:srgbClr val="FFC000"/>
              </a:buClr>
              <a:buFont typeface="Arial" pitchFamily="34" charset="0"/>
              <a:buChar char="•"/>
            </a:pPr>
            <a:r>
              <a:rPr lang="en-US" sz="3600" smtClean="0">
                <a:latin typeface="DevLys 010" pitchFamily="2" charset="0"/>
                <a:ea typeface="Calibri" pitchFamily="34" charset="0"/>
                <a:cs typeface="Mangal" pitchFamily="18" charset="0"/>
              </a:rPr>
              <a:t>;fn </a:t>
            </a:r>
            <a:r>
              <a:rPr lang="en-US" sz="3600" err="1">
                <a:latin typeface="DevLys 010" pitchFamily="2" charset="0"/>
                <a:ea typeface="Calibri" pitchFamily="34" charset="0"/>
                <a:cs typeface="Mangal" pitchFamily="18" charset="0"/>
              </a:rPr>
              <a:t>jSyh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futh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okguksa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ij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dksbZ</a:t>
            </a:r>
            <a:r>
              <a:rPr lang="en-US" sz="3600">
                <a:latin typeface="DevLys 010" pitchFamily="2" charset="0"/>
                <a:ea typeface="Calibri" pitchFamily="34" charset="0"/>
                <a:cs typeface="Mangal" pitchFamily="18" charset="0"/>
              </a:rPr>
              <a:t> &gt;</a:t>
            </a:r>
            <a:r>
              <a:rPr lang="en-US" sz="3600" err="1">
                <a:latin typeface="DevLys 010" pitchFamily="2" charset="0"/>
                <a:ea typeface="Calibri" pitchFamily="34" charset="0"/>
                <a:cs typeface="Mangal" pitchFamily="18" charset="0"/>
              </a:rPr>
              <a:t>aMs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cSuj</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ugha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yxs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gks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rks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mudk</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ugha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tqMs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xk</a:t>
            </a:r>
            <a:r>
              <a:rPr lang="en-IN" sz="3600" smtClean="0">
                <a:latin typeface="DevLys 010" pitchFamily="2" charset="0"/>
                <a:ea typeface="Calibri" pitchFamily="34" charset="0"/>
                <a:cs typeface="Mangal" pitchFamily="18" charset="0"/>
              </a:rPr>
              <a:t>A</a:t>
            </a:r>
            <a:endParaRPr lang="en-US" sz="3600" smtClean="0">
              <a:ea typeface="Calibri" pitchFamily="34" charset="0"/>
              <a:cs typeface="Mangal" pitchFamily="18" charset="0"/>
            </a:endParaRPr>
          </a:p>
          <a:p>
            <a:pPr marL="342900" indent="-342900"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O;kolkf;d</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okguksa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tqMs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xkA</a:t>
            </a:r>
            <a:endParaRPr lang="en-US" sz="3600">
              <a:ea typeface="Calibri" pitchFamily="34" charset="0"/>
              <a:cs typeface="Mangal" pitchFamily="18" charset="0"/>
            </a:endParaRPr>
          </a:p>
          <a:p>
            <a:pPr marL="342900" indent="-342900"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a:t>
            </a:r>
            <a:r>
              <a:rPr lang="en-US" sz="3600">
                <a:latin typeface="DevLys 010" pitchFamily="2" charset="0"/>
                <a:ea typeface="Calibri" pitchFamily="34" charset="0"/>
                <a:cs typeface="Mangal" pitchFamily="18" charset="0"/>
              </a:rPr>
              <a:t>dh </a:t>
            </a:r>
            <a:r>
              <a:rPr lang="en-US" sz="3600" err="1">
                <a:latin typeface="DevLys 010" pitchFamily="2" charset="0"/>
                <a:ea typeface="Calibri" pitchFamily="34" charset="0"/>
                <a:cs typeface="Mangal" pitchFamily="18" charset="0"/>
              </a:rPr>
              <a:t>futh</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xkM+h</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Mhty@isVªksy</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MªkbZoj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osru</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essa</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tqM+s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xkA</a:t>
            </a:r>
            <a:endParaRPr lang="en-US" sz="3600">
              <a:ea typeface="Calibri" pitchFamily="34" charset="0"/>
              <a:cs typeface="Mangal" pitchFamily="18" charset="0"/>
            </a:endParaRPr>
          </a:p>
          <a:p>
            <a:pPr marL="342900" indent="-342900" eaLnBrk="0" hangingPunct="0">
              <a:buClr>
                <a:srgbClr val="FFC000"/>
              </a:buClr>
              <a:buFont typeface="Arial" pitchFamily="34" charset="0"/>
              <a:buChar char="•"/>
            </a:pPr>
            <a:r>
              <a:rPr lang="en-US" sz="3600" smtClean="0">
                <a:latin typeface="DevLys 010" pitchFamily="2" charset="0"/>
                <a:ea typeface="Calibri" pitchFamily="34" charset="0"/>
                <a:cs typeface="Mangal" pitchFamily="18" charset="0"/>
              </a:rPr>
              <a:t>,d </a:t>
            </a:r>
            <a:r>
              <a:rPr lang="en-US" sz="3600" err="1">
                <a:latin typeface="DevLys 010" pitchFamily="2" charset="0"/>
                <a:ea typeface="Calibri" pitchFamily="34" charset="0"/>
                <a:cs typeface="Mangal" pitchFamily="18" charset="0"/>
              </a:rPr>
              <a:t>ls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vf</a:t>
            </a:r>
            <a:r>
              <a:rPr lang="en-US" sz="3600">
                <a:latin typeface="DevLys 010" pitchFamily="2" charset="0"/>
                <a:ea typeface="Calibri" pitchFamily="34" charset="0"/>
                <a:cs typeface="Mangal" pitchFamily="18" charset="0"/>
              </a:rPr>
              <a:t>/</a:t>
            </a:r>
            <a:r>
              <a:rPr lang="en-US" sz="3600" err="1">
                <a:latin typeface="DevLys 010" pitchFamily="2" charset="0"/>
                <a:ea typeface="Calibri" pitchFamily="34" charset="0"/>
                <a:cs typeface="Mangal" pitchFamily="18" charset="0"/>
              </a:rPr>
              <a:t>kd</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futh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okgu</a:t>
            </a:r>
            <a:r>
              <a:rPr lang="en-US" sz="3600">
                <a:latin typeface="DevLys 010" pitchFamily="2" charset="0"/>
                <a:ea typeface="Calibri" pitchFamily="34" charset="0"/>
                <a:cs typeface="Mangal" pitchFamily="18" charset="0"/>
              </a:rPr>
              <a:t> </a:t>
            </a:r>
            <a:r>
              <a:rPr lang="en-US" sz="3600">
                <a:ea typeface="Calibri" pitchFamily="34" charset="0"/>
                <a:cs typeface="Mangal" pitchFamily="18" charset="0"/>
              </a:rPr>
              <a:t>(</a:t>
            </a:r>
            <a:r>
              <a:rPr lang="en-US" sz="3600" err="1">
                <a:latin typeface="DevLys 010" pitchFamily="2" charset="0"/>
                <a:ea typeface="Calibri" pitchFamily="34" charset="0"/>
                <a:cs typeface="Mangal" pitchFamily="18" charset="0"/>
              </a:rPr>
              <a:t>vH;FkhZ</a:t>
            </a:r>
            <a:r>
              <a:rPr lang="en-US" sz="3600">
                <a:latin typeface="DevLys 010" pitchFamily="2" charset="0"/>
                <a:ea typeface="Calibri" pitchFamily="34" charset="0"/>
                <a:cs typeface="Mangal" pitchFamily="18" charset="0"/>
              </a:rPr>
              <a:t> ds</a:t>
            </a:r>
            <a:r>
              <a:rPr lang="en-US" sz="3600">
                <a:ea typeface="Calibri" pitchFamily="34" charset="0"/>
                <a:cs typeface="Mangal" pitchFamily="18" charset="0"/>
              </a:rPr>
              <a:t>)</a:t>
            </a:r>
            <a:r>
              <a:rPr lang="en-US" sz="3600">
                <a:latin typeface="DevLys 010" pitchFamily="2" charset="0"/>
                <a:ea typeface="Calibri" pitchFamily="34" charset="0"/>
                <a:cs typeface="Mangal" pitchFamily="18" charset="0"/>
              </a:rPr>
              <a:t> ;fn </a:t>
            </a:r>
            <a:r>
              <a:rPr lang="en-US" sz="3600" err="1">
                <a:latin typeface="DevLys 010" pitchFamily="2" charset="0"/>
                <a:ea typeface="Calibri" pitchFamily="34" charset="0"/>
                <a:cs typeface="Mangal" pitchFamily="18" charset="0"/>
              </a:rPr>
              <a:t>jSyh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kkfey</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gSa</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rks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fdjk;k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tqMs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xkA</a:t>
            </a:r>
            <a:endParaRPr lang="en-US" sz="3600">
              <a:ea typeface="Calibri" pitchFamily="34" charset="0"/>
              <a:cs typeface="Mangal" pitchFamily="18" charset="0"/>
            </a:endParaRPr>
          </a:p>
          <a:p>
            <a:pPr marL="342900" indent="-342900"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jktuhfrd</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ny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dksbZ</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ftyk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Lrjh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inkf</a:t>
            </a:r>
            <a:r>
              <a:rPr lang="en-US" sz="3600">
                <a:latin typeface="DevLys 010" pitchFamily="2" charset="0"/>
                <a:ea typeface="Calibri" pitchFamily="34" charset="0"/>
                <a:cs typeface="Mangal" pitchFamily="18" charset="0"/>
              </a:rPr>
              <a:t>/</a:t>
            </a:r>
            <a:r>
              <a:rPr lang="en-US" sz="3600" err="1">
                <a:latin typeface="DevLys 010" pitchFamily="2" charset="0"/>
                <a:ea typeface="Calibri" pitchFamily="34" charset="0"/>
                <a:cs typeface="Mangal" pitchFamily="18" charset="0"/>
              </a:rPr>
              <a:t>kdkjh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tks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vH;FkhZ</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ugha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gS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okgu</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ugha</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tqM+s+xkA</a:t>
            </a:r>
            <a:endParaRPr lang="en-US" sz="36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129</a:t>
            </a:fld>
            <a:endParaRPr lang="en-US"/>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9512" y="206052"/>
            <a:ext cx="8784976" cy="6463308"/>
          </a:xfrm>
          <a:prstGeom prst="rect">
            <a:avLst/>
          </a:prstGeom>
          <a:noFill/>
          <a:ln w="9525">
            <a:noFill/>
            <a:miter lim="800000"/>
            <a:headEnd/>
            <a:tailEnd/>
          </a:ln>
        </p:spPr>
        <p:txBody>
          <a:bodyPr wrap="square">
            <a:spAutoFit/>
          </a:bodyPr>
          <a:lstStyle/>
          <a:p>
            <a:pPr algn="r" eaLnBrk="0" hangingPunct="0"/>
            <a:r>
              <a:rPr lang="en-US" sz="2400" b="1" smtClean="0">
                <a:latin typeface="DevLys 010" pitchFamily="2"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yxkrkj</a:t>
            </a:r>
            <a:endParaRPr lang="en-US" sz="2400" b="1" smtClean="0">
              <a:latin typeface="DevLys 010" pitchFamily="2" charset="0"/>
              <a:ea typeface="Calibri" pitchFamily="34" charset="0"/>
              <a:cs typeface="Mangal" pitchFamily="18" charset="0"/>
            </a:endParaRPr>
          </a:p>
          <a:p>
            <a:pPr marL="581025" indent="-566738"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xkao</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lM+d</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ukyh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vkfn</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cuokus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fy;s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xkao</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iSlk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smtClean="0">
              <a:latin typeface="DevLys 010" pitchFamily="2" charset="0"/>
              <a:ea typeface="Calibri" pitchFamily="34" charset="0"/>
              <a:cs typeface="Mangal" pitchFamily="18" charset="0"/>
            </a:endParaRPr>
          </a:p>
          <a:p>
            <a:pPr marL="581025" indent="-566738"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eafnj</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;k </a:t>
            </a:r>
            <a:r>
              <a:rPr lang="en-US" sz="3900" err="1" smtClean="0">
                <a:latin typeface="DevLys 010" pitchFamily="2" charset="0"/>
                <a:ea typeface="Calibri" pitchFamily="34" charset="0"/>
                <a:cs typeface="Mangal" pitchFamily="18" charset="0"/>
              </a:rPr>
              <a:t>fdlh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dk;ZZØe</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vkjrh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vkus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okyh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efgykvksa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udnh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a:t>
            </a:r>
            <a:endParaRPr lang="en-US" sz="3900" smtClean="0">
              <a:latin typeface="DevLys 010" pitchFamily="2" charset="0"/>
              <a:ea typeface="Calibri" pitchFamily="34" charset="0"/>
              <a:cs typeface="Mangal" pitchFamily="18" charset="0"/>
            </a:endParaRPr>
          </a:p>
          <a:p>
            <a:pPr marL="581025" indent="-566738"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vH;FkhZ@jktuhfrd</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kjk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vk;ksftr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jSyh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kkfey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gksus</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ku</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ckaVukA</a:t>
            </a:r>
            <a:endParaRPr lang="en-US" sz="3900">
              <a:ea typeface="Calibri" pitchFamily="34" charset="0"/>
              <a:cs typeface="Mangal" pitchFamily="18" charset="0"/>
            </a:endParaRPr>
          </a:p>
          <a:p>
            <a:pPr marL="581025" indent="-566738"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iksfyax</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cwFk</a:t>
            </a:r>
            <a:r>
              <a:rPr lang="en-US" sz="3900">
                <a:latin typeface="DevLys 010" pitchFamily="2" charset="0"/>
                <a:ea typeface="Calibri" pitchFamily="34" charset="0"/>
                <a:cs typeface="Mangal" pitchFamily="18" charset="0"/>
              </a:rPr>
              <a:t> rd </a:t>
            </a:r>
            <a:r>
              <a:rPr lang="en-US" sz="3900" err="1">
                <a:latin typeface="DevLys 010" pitchFamily="2" charset="0"/>
                <a:ea typeface="Calibri" pitchFamily="34" charset="0"/>
                <a:cs typeface="Mangal" pitchFamily="18" charset="0"/>
              </a:rPr>
              <a:t>ykus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ys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tkus</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fy;s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okguksa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iSls</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a:ea typeface="Calibri" pitchFamily="34" charset="0"/>
              <a:cs typeface="Mangal" pitchFamily="18" charset="0"/>
            </a:endParaRPr>
          </a:p>
          <a:p>
            <a:pPr marL="581025" indent="-566738"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i</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dkjksa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vius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a:t>
            </a:r>
            <a:r>
              <a:rPr lang="en-US" sz="3900">
                <a:latin typeface="DevLys 010" pitchFamily="2" charset="0"/>
                <a:ea typeface="Calibri" pitchFamily="34" charset="0"/>
                <a:cs typeface="Mangal" pitchFamily="18" charset="0"/>
              </a:rPr>
              <a:t>{k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lekpkj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fy</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kokus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vFkok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foif</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k;ksa</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fo</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fy</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kokus</a:t>
            </a:r>
            <a:r>
              <a:rPr lang="en-US" sz="3900">
                <a:latin typeface="DevLys 010" pitchFamily="2" charset="0"/>
                <a:ea typeface="Calibri" pitchFamily="34" charset="0"/>
                <a:cs typeface="Mangal" pitchFamily="18" charset="0"/>
              </a:rPr>
              <a:t> ds </a:t>
            </a:r>
            <a:r>
              <a:rPr lang="en-US" sz="3900" err="1">
                <a:latin typeface="DevLys 010" pitchFamily="2" charset="0"/>
                <a:ea typeface="Calibri" pitchFamily="34" charset="0"/>
                <a:cs typeface="Mangal" pitchFamily="18" charset="0"/>
              </a:rPr>
              <a:t>fy;s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ku</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circl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51520" y="764704"/>
            <a:ext cx="8517632" cy="6001643"/>
          </a:xfrm>
          <a:prstGeom prst="rect">
            <a:avLst/>
          </a:prstGeom>
          <a:noFill/>
          <a:ln w="9525">
            <a:noFill/>
            <a:miter lim="800000"/>
            <a:headEnd/>
            <a:tailEnd/>
          </a:ln>
        </p:spPr>
        <p:txBody>
          <a:bodyPr wrap="square">
            <a:spAutoFit/>
          </a:bodyPr>
          <a:lstStyle/>
          <a:p>
            <a:pPr marL="465138" indent="-465138"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ehfM;k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dscy</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usVodZ</a:t>
            </a:r>
            <a:r>
              <a:rPr lang="en-US" sz="3200">
                <a:latin typeface="DevLys 010" pitchFamily="2" charset="0"/>
                <a:ea typeface="Calibri" pitchFamily="34" charset="0"/>
                <a:cs typeface="Mangal" pitchFamily="18" charset="0"/>
              </a:rPr>
              <a:t>] ,</a:t>
            </a:r>
            <a:r>
              <a:rPr lang="en-US" sz="3200" smtClean="0">
                <a:latin typeface="DevLys 010" pitchFamily="2" charset="0"/>
                <a:ea typeface="Calibri" pitchFamily="34" charset="0"/>
                <a:cs typeface="Mangal" pitchFamily="18" charset="0"/>
              </a:rPr>
              <a:t>Q-,</a:t>
            </a:r>
            <a:r>
              <a:rPr lang="en-US" sz="3200" err="1" smtClean="0">
                <a:latin typeface="DevLys 010" pitchFamily="2" charset="0"/>
                <a:ea typeface="Calibri" pitchFamily="34" charset="0"/>
                <a:cs typeface="Mangal" pitchFamily="18" charset="0"/>
              </a:rPr>
              <a:t>Ek</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jsfM;ks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ij</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fuxjkuhA</a:t>
            </a:r>
            <a:endParaRPr lang="en-US" sz="32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vH;FkhZ</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kjk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dksÃ</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Hkh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vihy@foKkiu@dk;ZØe</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czkWMdkLV</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VsyhdkLV</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djus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igys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eq</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fuokZpu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vf</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kdkjh</a:t>
            </a:r>
            <a:r>
              <a:rPr lang="en-US" sz="3200">
                <a:latin typeface="DevLys 010" pitchFamily="2" charset="0"/>
                <a:ea typeface="Calibri" pitchFamily="34" charset="0"/>
                <a:cs typeface="Mangal" pitchFamily="18" charset="0"/>
              </a:rPr>
              <a:t> dh </a:t>
            </a:r>
            <a:r>
              <a:rPr lang="en-US" sz="3200" err="1">
                <a:latin typeface="DevLys 010" pitchFamily="2" charset="0"/>
                <a:ea typeface="Calibri" pitchFamily="34" charset="0"/>
                <a:cs typeface="Mangal" pitchFamily="18" charset="0"/>
              </a:rPr>
              <a:t>vuqefr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vko';d</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a:t>
            </a:r>
            <a:endParaRPr lang="en-US" sz="32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iSEQysV</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iksLVj</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vkfn</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ij</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eqnzd</a:t>
            </a:r>
            <a:r>
              <a:rPr lang="en-US" sz="3200" smtClean="0">
                <a:latin typeface="DevLys 010" pitchFamily="2" charset="0"/>
                <a:ea typeface="Calibri" pitchFamily="34" charset="0"/>
                <a:cs typeface="Mangal" pitchFamily="18" charset="0"/>
              </a:rPr>
              <a:t> o </a:t>
            </a:r>
            <a:r>
              <a:rPr lang="en-US" sz="3200" err="1" smtClean="0">
                <a:latin typeface="DevLys 010" pitchFamily="2" charset="0"/>
                <a:ea typeface="Calibri" pitchFamily="34" charset="0"/>
                <a:cs typeface="Mangal" pitchFamily="18" charset="0"/>
              </a:rPr>
              <a:t>izdk'kd</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uke</a:t>
            </a:r>
            <a:r>
              <a:rPr lang="en-US" sz="3200" smtClean="0">
                <a:latin typeface="DevLys 010" pitchFamily="2" charset="0"/>
                <a:ea typeface="Calibri" pitchFamily="34" charset="0"/>
                <a:cs typeface="Mangal" pitchFamily="18" charset="0"/>
              </a:rPr>
              <a:t>] irk </a:t>
            </a:r>
            <a:r>
              <a:rPr lang="en-US" sz="3200" err="1" smtClean="0">
                <a:latin typeface="DevLys 010" pitchFamily="2" charset="0"/>
                <a:ea typeface="Calibri" pitchFamily="34" charset="0"/>
                <a:cs typeface="Mangal" pitchFamily="18" charset="0"/>
              </a:rPr>
              <a:t>izfr;kas</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dh la[;k </a:t>
            </a:r>
            <a:r>
              <a:rPr lang="en-US" sz="3200" err="1">
                <a:latin typeface="DevLys 010" pitchFamily="2" charset="0"/>
                <a:ea typeface="Calibri" pitchFamily="34" charset="0"/>
                <a:cs typeface="Mangal" pitchFamily="18" charset="0"/>
              </a:rPr>
              <a:t>yh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xbZ</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jkf'k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mlesa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fy</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tk;sxhA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ftyk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fuokZpu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vf</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kdkjh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rqjUr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lwpuk</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lkFk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mldh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izfr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nh</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tk;sxhA</a:t>
            </a:r>
            <a:endParaRPr lang="en-US" sz="32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mDRk</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dh </a:t>
            </a:r>
            <a:r>
              <a:rPr lang="en-US" sz="3200" err="1">
                <a:latin typeface="DevLys 010" pitchFamily="2" charset="0"/>
                <a:ea typeface="Calibri" pitchFamily="34" charset="0"/>
                <a:cs typeface="Mangal" pitchFamily="18" charset="0"/>
              </a:rPr>
              <a:t>vogsyuk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djus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ij</a:t>
            </a:r>
            <a:r>
              <a:rPr lang="en-US" sz="3200">
                <a:latin typeface="DevLys 010" pitchFamily="2" charset="0"/>
                <a:ea typeface="Calibri" pitchFamily="34" charset="0"/>
                <a:cs typeface="Mangal" pitchFamily="18" charset="0"/>
              </a:rPr>
              <a:t> </a:t>
            </a:r>
            <a:r>
              <a:rPr lang="en-US" sz="2400">
                <a:latin typeface="Calibri" pitchFamily="34" charset="0"/>
                <a:ea typeface="Calibri" pitchFamily="34" charset="0"/>
                <a:cs typeface="Mangal" pitchFamily="18" charset="0"/>
              </a:rPr>
              <a:t>RP Act </a:t>
            </a:r>
            <a:r>
              <a:rPr lang="en-US" sz="3200">
                <a:latin typeface="DevLys 010" pitchFamily="2" charset="0"/>
                <a:ea typeface="Calibri" pitchFamily="34" charset="0"/>
                <a:cs typeface="Mangal" pitchFamily="18" charset="0"/>
              </a:rPr>
              <a:t>ds</a:t>
            </a:r>
            <a:r>
              <a:rPr lang="en-US" sz="3200">
                <a:latin typeface="Calibri" pitchFamily="34" charset="0"/>
                <a:ea typeface="Calibri" pitchFamily="34" charset="0"/>
                <a:cs typeface="Mangal" pitchFamily="18" charset="0"/>
              </a:rPr>
              <a:t>  </a:t>
            </a:r>
            <a:r>
              <a:rPr lang="en-US" sz="2400">
                <a:latin typeface="Calibri" pitchFamily="34" charset="0"/>
                <a:ea typeface="Calibri" pitchFamily="34" charset="0"/>
                <a:cs typeface="Mangal" pitchFamily="18" charset="0"/>
              </a:rPr>
              <a:t>127</a:t>
            </a:r>
            <a:r>
              <a:rPr lang="en-US" sz="3200">
                <a:latin typeface="Calibri" pitchFamily="34" charset="0"/>
                <a:ea typeface="Calibri" pitchFamily="34" charset="0"/>
                <a:cs typeface="Mangal" pitchFamily="18" charset="0"/>
              </a:rPr>
              <a:t> </a:t>
            </a:r>
            <a:r>
              <a:rPr lang="en-US" sz="2400">
                <a:latin typeface="Calibri" pitchFamily="34" charset="0"/>
                <a:ea typeface="Calibri" pitchFamily="34" charset="0"/>
                <a:cs typeface="Mangal" pitchFamily="18" charset="0"/>
              </a:rPr>
              <a:t>A</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izko</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kku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ykxw</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gksaxsA</a:t>
            </a:r>
            <a:endParaRPr lang="en-US" sz="3200">
              <a:latin typeface="DevLys 010" pitchFamily="2" charset="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200" err="1" smtClean="0">
                <a:latin typeface="DevLys 010" pitchFamily="2" charset="0"/>
                <a:ea typeface="Calibri" pitchFamily="34" charset="0"/>
                <a:cs typeface="Mangal" pitchFamily="18" charset="0"/>
              </a:rPr>
              <a:t>Ásl</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ekfydksa</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lkFk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ehfVax</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djds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mDr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Áko</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kku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mUgsa</a:t>
            </a:r>
            <a:r>
              <a:rPr lang="en-US" sz="3200">
                <a:latin typeface="DevLys 010" pitchFamily="2" charset="0"/>
                <a:ea typeface="Calibri" pitchFamily="34" charset="0"/>
                <a:cs typeface="Mangal" pitchFamily="18" charset="0"/>
              </a:rPr>
              <a:t> le&gt;k </a:t>
            </a:r>
            <a:r>
              <a:rPr lang="en-US" sz="3200" err="1">
                <a:latin typeface="DevLys 010" pitchFamily="2" charset="0"/>
                <a:ea typeface="Calibri" pitchFamily="34" charset="0"/>
                <a:cs typeface="Mangal" pitchFamily="18" charset="0"/>
              </a:rPr>
              <a:t>fn;s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tk;saA</a:t>
            </a:r>
            <a:endParaRPr lang="en-US" sz="3200"/>
          </a:p>
        </p:txBody>
      </p:sp>
      <p:sp>
        <p:nvSpPr>
          <p:cNvPr id="5" name="Rectangle 4"/>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ea typeface="Calibri" pitchFamily="34" charset="0"/>
                <a:cs typeface="Mangal" pitchFamily="18" charset="0"/>
              </a:rPr>
              <a:t>iSEQysV</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cSuj</a:t>
            </a:r>
            <a:r>
              <a:rPr lang="en-US" sz="4400" smtClean="0">
                <a:solidFill>
                  <a:srgbClr val="FFC000"/>
                </a:solidFill>
                <a:latin typeface="DevLys 010" pitchFamily="2" charset="0"/>
                <a:ea typeface="Calibri" pitchFamily="34" charset="0"/>
                <a:cs typeface="Mangal" pitchFamily="18" charset="0"/>
              </a:rPr>
              <a:t> o </a:t>
            </a:r>
            <a:r>
              <a:rPr lang="en-US" sz="4400" err="1" smtClean="0">
                <a:solidFill>
                  <a:srgbClr val="FFC000"/>
                </a:solidFill>
                <a:latin typeface="DevLys 010" pitchFamily="2" charset="0"/>
                <a:ea typeface="Calibri" pitchFamily="34" charset="0"/>
                <a:cs typeface="Mangal" pitchFamily="18" charset="0"/>
              </a:rPr>
              <a:t>iksLVj</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130</a:t>
            </a:fld>
            <a:endParaRPr lang="en-US"/>
          </a:p>
        </p:txBody>
      </p:sp>
    </p:spTree>
  </p:cSld>
  <p:clrMapOvr>
    <a:masterClrMapping/>
  </p:clrMapOvr>
  <p:transition>
    <p:circl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4294967295"/>
          </p:nvPr>
        </p:nvSpPr>
        <p:spPr>
          <a:xfrm>
            <a:off x="0" y="838200"/>
            <a:ext cx="8893175" cy="6019800"/>
          </a:xfrm>
        </p:spPr>
        <p:txBody>
          <a:bodyPr rtlCol="0">
            <a:normAutofit fontScale="85000" lnSpcReduction="20000"/>
          </a:bodyPr>
          <a:lstStyle/>
          <a:p>
            <a:pPr marL="571500" indent="-571500" algn="just">
              <a:buClr>
                <a:srgbClr val="FFC000"/>
              </a:buClr>
              <a:defRPr/>
            </a:pPr>
            <a:r>
              <a:rPr lang="en-IN" sz="4000" err="1" smtClean="0">
                <a:latin typeface="DevLys 010" pitchFamily="2" charset="0"/>
                <a:cs typeface="Times New Roman" pitchFamily="18" charset="0"/>
              </a:rPr>
              <a:t>pquko</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k?kks"k.kk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7 </a:t>
            </a:r>
            <a:r>
              <a:rPr lang="en-IN" sz="4000" err="1" smtClean="0">
                <a:latin typeface="DevLys 010" pitchFamily="2" charset="0"/>
                <a:cs typeface="Times New Roman" pitchFamily="18" charset="0"/>
              </a:rPr>
              <a:t>fnol</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LVkj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izpkjdksa</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lwph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eq</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fuokZpu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nsuh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gksxhA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jk"Vªh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nyksa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40 o </a:t>
            </a:r>
            <a:r>
              <a:rPr lang="en-IN" sz="4000" err="1" smtClean="0">
                <a:latin typeface="DevLys 010" pitchFamily="2" charset="0"/>
                <a:cs typeface="Times New Roman" pitchFamily="18" charset="0"/>
              </a:rPr>
              <a:t>vU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nyksa</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n’kk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20 </a:t>
            </a:r>
            <a:r>
              <a:rPr lang="en-IN" sz="4000" err="1" smtClean="0">
                <a:latin typeface="DevLys 010" pitchFamily="2" charset="0"/>
                <a:cs typeface="Times New Roman" pitchFamily="18" charset="0"/>
              </a:rPr>
              <a:t>LVkj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ldrs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gSaA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LVkj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lkFk</a:t>
            </a:r>
            <a:r>
              <a:rPr lang="en-IN" sz="4000" smtClean="0">
                <a:latin typeface="DevLys 010" pitchFamily="2" charset="0"/>
                <a:cs typeface="Times New Roman" pitchFamily="18" charset="0"/>
              </a:rPr>
              <a:t> ;k=k </a:t>
            </a:r>
            <a:r>
              <a:rPr lang="en-IN" sz="4000" err="1" smtClean="0">
                <a:latin typeface="DevLys 010" pitchFamily="2" charset="0"/>
                <a:cs typeface="Times New Roman" pitchFamily="18" charset="0"/>
              </a:rPr>
              <a:t>djrk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rks</a:t>
            </a:r>
            <a:r>
              <a:rPr lang="en-IN" sz="4000" smtClean="0">
                <a:latin typeface="DevLys 010" pitchFamily="2" charset="0"/>
                <a:cs typeface="Times New Roman" pitchFamily="18" charset="0"/>
              </a:rPr>
              <a:t> 50 </a:t>
            </a:r>
            <a:r>
              <a:rPr lang="en-IN" sz="4000" err="1" smtClean="0">
                <a:latin typeface="DevLys 010" pitchFamily="2" charset="0"/>
                <a:cs typeface="Times New Roman" pitchFamily="18" charset="0"/>
              </a:rPr>
              <a:t>izfr’kr</a:t>
            </a:r>
            <a:r>
              <a:rPr lang="en-IN" sz="4000" smtClean="0">
                <a:latin typeface="DevLys 010" pitchFamily="2" charset="0"/>
                <a:cs typeface="Times New Roman" pitchFamily="18" charset="0"/>
              </a:rPr>
              <a:t> O;;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kkrs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tqM+s+xkA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futh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foeku@gSyhdkWIVj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ls</a:t>
            </a:r>
            <a:r>
              <a:rPr lang="en-IN" sz="4000" smtClean="0">
                <a:latin typeface="DevLys 010" pitchFamily="2" charset="0"/>
                <a:cs typeface="Times New Roman" pitchFamily="18" charset="0"/>
              </a:rPr>
              <a:t> ;k=k </a:t>
            </a:r>
            <a:r>
              <a:rPr lang="en-IN" sz="4000" err="1" smtClean="0">
                <a:latin typeface="DevLys 010" pitchFamily="2" charset="0"/>
                <a:cs typeface="Times New Roman" pitchFamily="18" charset="0"/>
              </a:rPr>
              <a:t>djus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okyksa</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jiksVZ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fQzfLdax</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tk;sxhA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O;kolkf;d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gokbZ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vM~Mksa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gokbZ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tgkt@gSyhdkWIVj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mrjus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ls</a:t>
            </a:r>
            <a:r>
              <a:rPr lang="en-IN" sz="4000" smtClean="0">
                <a:latin typeface="DevLys 010" pitchFamily="2" charset="0"/>
                <a:cs typeface="Times New Roman" pitchFamily="18" charset="0"/>
              </a:rPr>
              <a:t> 24 ?</a:t>
            </a:r>
            <a:r>
              <a:rPr lang="en-IN" sz="4000" err="1" smtClean="0">
                <a:latin typeface="DevLys 010" pitchFamily="2" charset="0"/>
                <a:cs typeface="Times New Roman" pitchFamily="18" charset="0"/>
              </a:rPr>
              <a:t>kaVs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igys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;k </a:t>
            </a:r>
            <a:r>
              <a:rPr lang="en-IN" sz="4000" err="1" smtClean="0">
                <a:latin typeface="DevLys 010" pitchFamily="2" charset="0"/>
                <a:cs typeface="Times New Roman" pitchFamily="18" charset="0"/>
              </a:rPr>
              <a:t>jktuhfrd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nyksa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ftyk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fuokZpu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;k=</a:t>
            </a:r>
            <a:r>
              <a:rPr lang="en-IN" sz="4000" err="1" smtClean="0">
                <a:latin typeface="DevLys 010" pitchFamily="2" charset="0"/>
                <a:cs typeface="Times New Roman" pitchFamily="18" charset="0"/>
              </a:rPr>
              <a:t>k&amp;dk;ZØe</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lwpuk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nsuh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gksxh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ftlls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i;kZIr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lqj</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O;oLFkk</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tk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ldsA</a:t>
            </a:r>
            <a:r>
              <a:rPr lang="en-IN" sz="4000" smtClean="0">
                <a:latin typeface="DevLys 010" pitchFamily="2" charset="0"/>
                <a:cs typeface="Times New Roman" pitchFamily="18" charset="0"/>
              </a:rPr>
              <a:t> </a:t>
            </a:r>
          </a:p>
          <a:p>
            <a:pPr marL="571500" indent="-571500" algn="just">
              <a:buClr>
                <a:srgbClr val="FFC000"/>
              </a:buClr>
              <a:defRPr/>
            </a:pPr>
            <a:r>
              <a:rPr lang="en-IN" sz="4000" err="1" smtClean="0">
                <a:latin typeface="DevLys 010" pitchFamily="2" charset="0"/>
                <a:cs typeface="Times New Roman" pitchFamily="18" charset="0"/>
              </a:rPr>
              <a:t>lg;ksxh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nyksa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LVkj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O;; </a:t>
            </a:r>
            <a:r>
              <a:rPr lang="en-IN" sz="4000" err="1" smtClean="0">
                <a:latin typeface="DevLys 010" pitchFamily="2" charset="0"/>
                <a:cs typeface="Times New Roman" pitchFamily="18" charset="0"/>
              </a:rPr>
              <a:t>Hkh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tqMsa</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xsA</a:t>
            </a:r>
            <a:endParaRPr lang="en-IN" smtClean="0">
              <a:latin typeface="Times New Roman" pitchFamily="18" charset="0"/>
              <a:cs typeface="Times New Roman" pitchFamily="18" charset="0"/>
            </a:endParaRPr>
          </a:p>
        </p:txBody>
      </p:sp>
      <p:sp>
        <p:nvSpPr>
          <p:cNvPr id="5" name="Rectangle 4"/>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ea typeface="Calibri" pitchFamily="34" charset="0"/>
                <a:cs typeface="Mangal" pitchFamily="18" charset="0"/>
              </a:rPr>
              <a:t>LVkj</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izpkjd</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131</a:t>
            </a:fld>
            <a:endParaRPr lang="en-US"/>
          </a:p>
        </p:txBody>
      </p:sp>
    </p:spTree>
  </p:cSld>
  <p:clrMapOvr>
    <a:masterClrMapping/>
  </p:clrMapOvr>
  <p:transition>
    <p:circl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sz="quarter" idx="4294967295"/>
          </p:nvPr>
        </p:nvSpPr>
        <p:spPr>
          <a:xfrm>
            <a:off x="106684" y="1196975"/>
            <a:ext cx="8713788" cy="4608513"/>
          </a:xfrm>
        </p:spPr>
        <p:txBody>
          <a:bodyPr>
            <a:normAutofit fontScale="62500" lnSpcReduction="20000"/>
          </a:bodyPr>
          <a:lstStyle/>
          <a:p>
            <a:pPr marL="571500" indent="-571500" algn="just">
              <a:buClr>
                <a:srgbClr val="FFC000"/>
              </a:buClr>
            </a:pPr>
            <a:r>
              <a:rPr lang="en-IN" sz="5800" err="1" smtClean="0">
                <a:latin typeface="DevLys 010" pitchFamily="2" charset="0"/>
                <a:cs typeface="Times New Roman" pitchFamily="18" charset="0"/>
              </a:rPr>
              <a:t>ikaMky</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esa</a:t>
            </a:r>
            <a:r>
              <a:rPr lang="en-IN" sz="5800" smtClean="0">
                <a:latin typeface="DevLys 010" pitchFamily="2" charset="0"/>
                <a:cs typeface="Times New Roman" pitchFamily="18" charset="0"/>
              </a:rPr>
              <a:t> ;fn </a:t>
            </a:r>
            <a:r>
              <a:rPr lang="en-IN" sz="5800" err="1" smtClean="0">
                <a:latin typeface="DevLys 010" pitchFamily="2" charset="0"/>
                <a:cs typeface="Times New Roman" pitchFamily="18" charset="0"/>
              </a:rPr>
              <a:t>vH;FkhZ</a:t>
            </a:r>
            <a:r>
              <a:rPr lang="en-IN" sz="5800" smtClean="0">
                <a:latin typeface="DevLys 010" pitchFamily="2" charset="0"/>
                <a:cs typeface="Times New Roman" pitchFamily="18" charset="0"/>
              </a:rPr>
              <a:t> dh </a:t>
            </a:r>
            <a:r>
              <a:rPr lang="en-IN" sz="5800" err="1" smtClean="0">
                <a:latin typeface="DevLys 010" pitchFamily="2" charset="0"/>
                <a:cs typeface="Times New Roman" pitchFamily="18" charset="0"/>
              </a:rPr>
              <a:t>QksVks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yxh</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gS</a:t>
            </a:r>
            <a:r>
              <a:rPr lang="en-IN" sz="5800" smtClean="0">
                <a:latin typeface="DevLys 010" pitchFamily="2" charset="0"/>
                <a:cs typeface="Times New Roman" pitchFamily="18" charset="0"/>
              </a:rPr>
              <a:t> ;k </a:t>
            </a:r>
            <a:r>
              <a:rPr lang="en-IN" sz="5800" err="1" smtClean="0">
                <a:latin typeface="DevLys 010" pitchFamily="2" charset="0"/>
                <a:cs typeface="Times New Roman" pitchFamily="18" charset="0"/>
              </a:rPr>
              <a:t>mlds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i</a:t>
            </a:r>
            <a:r>
              <a:rPr lang="en-IN" sz="5800" smtClean="0">
                <a:latin typeface="DevLys 010" pitchFamily="2" charset="0"/>
                <a:cs typeface="Times New Roman" pitchFamily="18" charset="0"/>
              </a:rPr>
              <a:t>{k </a:t>
            </a:r>
            <a:r>
              <a:rPr lang="en-IN" sz="5800" err="1" smtClean="0">
                <a:latin typeface="DevLys 010" pitchFamily="2" charset="0"/>
                <a:cs typeface="Times New Roman" pitchFamily="18" charset="0"/>
              </a:rPr>
              <a:t>esa</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er</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nsus</a:t>
            </a:r>
            <a:r>
              <a:rPr lang="en-IN" sz="5800" smtClean="0">
                <a:latin typeface="DevLys 010" pitchFamily="2" charset="0"/>
                <a:cs typeface="Times New Roman" pitchFamily="18" charset="0"/>
              </a:rPr>
              <a:t> dh </a:t>
            </a:r>
            <a:r>
              <a:rPr lang="en-IN" sz="5800" err="1" smtClean="0">
                <a:latin typeface="DevLys 010" pitchFamily="2" charset="0"/>
                <a:cs typeface="Times New Roman" pitchFamily="18" charset="0"/>
              </a:rPr>
              <a:t>vihy</a:t>
            </a:r>
            <a:r>
              <a:rPr lang="en-IN" sz="5800" smtClean="0">
                <a:latin typeface="DevLys 010" pitchFamily="2" charset="0"/>
                <a:cs typeface="Times New Roman" pitchFamily="18" charset="0"/>
              </a:rPr>
              <a:t> dh </a:t>
            </a:r>
            <a:r>
              <a:rPr lang="en-IN" sz="5800" err="1" smtClean="0">
                <a:latin typeface="DevLys 010" pitchFamily="2" charset="0"/>
                <a:cs typeface="Times New Roman" pitchFamily="18" charset="0"/>
              </a:rPr>
              <a:t>tkrh</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rks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ikaMky</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dk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leLr</a:t>
            </a:r>
            <a:r>
              <a:rPr lang="en-IN" sz="5800" smtClean="0">
                <a:latin typeface="DevLys 010" pitchFamily="2" charset="0"/>
                <a:cs typeface="Times New Roman" pitchFamily="18" charset="0"/>
              </a:rPr>
              <a:t> O;; </a:t>
            </a:r>
            <a:r>
              <a:rPr lang="en-IN" sz="5800" err="1" smtClean="0">
                <a:latin typeface="DevLys 010" pitchFamily="2" charset="0"/>
                <a:cs typeface="Times New Roman" pitchFamily="18" charset="0"/>
              </a:rPr>
              <a:t>vH;FkhZ</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ds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kkrs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esa</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tk;sxkA</a:t>
            </a:r>
            <a:endParaRPr lang="en-IN" sz="5800" smtClean="0">
              <a:latin typeface="DevLys 010" pitchFamily="2" charset="0"/>
              <a:cs typeface="Times New Roman" pitchFamily="18" charset="0"/>
            </a:endParaRPr>
          </a:p>
          <a:p>
            <a:pPr marL="571500" indent="-571500" algn="just">
              <a:buClr>
                <a:srgbClr val="FFC000"/>
              </a:buClr>
            </a:pPr>
            <a:r>
              <a:rPr lang="en-IN" sz="5800" err="1" smtClean="0">
                <a:latin typeface="DevLys 010" pitchFamily="2" charset="0"/>
                <a:cs typeface="Times New Roman" pitchFamily="18" charset="0"/>
              </a:rPr>
              <a:t>Hkkstu</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O;oLFkk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rFkk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fuokl</a:t>
            </a:r>
            <a:r>
              <a:rPr lang="en-IN" sz="5800" smtClean="0">
                <a:latin typeface="DevLys 010" pitchFamily="2" charset="0"/>
                <a:cs typeface="Times New Roman" pitchFamily="18" charset="0"/>
              </a:rPr>
              <a:t> ds </a:t>
            </a:r>
            <a:r>
              <a:rPr lang="en-IN" sz="5800" err="1" smtClean="0">
                <a:latin typeface="DevLys 010" pitchFamily="2" charset="0"/>
                <a:cs typeface="Times New Roman" pitchFamily="18" charset="0"/>
              </a:rPr>
              <a:t>cktkj</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ewY</a:t>
            </a:r>
            <a:r>
              <a:rPr lang="en-IN" sz="5800" smtClean="0">
                <a:latin typeface="DevLys 010" pitchFamily="2" charset="0"/>
                <a:cs typeface="Times New Roman" pitchFamily="18" charset="0"/>
              </a:rPr>
              <a:t>; dh x.kuk </a:t>
            </a:r>
            <a:r>
              <a:rPr lang="en-IN" sz="5800" err="1" smtClean="0">
                <a:latin typeface="DevLys 010" pitchFamily="2" charset="0"/>
                <a:cs typeface="Times New Roman" pitchFamily="18" charset="0"/>
              </a:rPr>
              <a:t>vH;FkhZ</a:t>
            </a:r>
            <a:r>
              <a:rPr lang="en-IN" sz="5800" smtClean="0">
                <a:latin typeface="DevLys 010" pitchFamily="2" charset="0"/>
                <a:cs typeface="Times New Roman" pitchFamily="18" charset="0"/>
              </a:rPr>
              <a:t> ds [</a:t>
            </a:r>
            <a:r>
              <a:rPr lang="en-IN" sz="5800" err="1" smtClean="0">
                <a:latin typeface="DevLys 010" pitchFamily="2" charset="0"/>
                <a:cs typeface="Times New Roman" pitchFamily="18" charset="0"/>
              </a:rPr>
              <a:t>kkrs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esa</a:t>
            </a:r>
            <a:r>
              <a:rPr lang="en-IN" sz="5800" smtClean="0">
                <a:latin typeface="DevLys 010" pitchFamily="2" charset="0"/>
                <a:cs typeface="Times New Roman" pitchFamily="18" charset="0"/>
              </a:rPr>
              <a:t> dh </a:t>
            </a:r>
            <a:r>
              <a:rPr lang="en-IN" sz="5800" err="1" smtClean="0">
                <a:latin typeface="DevLys 010" pitchFamily="2" charset="0"/>
                <a:cs typeface="Times New Roman" pitchFamily="18" charset="0"/>
              </a:rPr>
              <a:t>tk;sxhA</a:t>
            </a:r>
            <a:endParaRPr lang="en-IN" sz="5800" smtClean="0">
              <a:latin typeface="DevLys 010" pitchFamily="2" charset="0"/>
              <a:cs typeface="Times New Roman" pitchFamily="18" charset="0"/>
            </a:endParaRPr>
          </a:p>
          <a:p>
            <a:pPr marL="571500" indent="-571500" algn="just">
              <a:buClr>
                <a:srgbClr val="FFC000"/>
              </a:buClr>
            </a:pPr>
            <a:r>
              <a:rPr lang="en-IN" sz="5800" err="1" smtClean="0">
                <a:latin typeface="DevLys 010" pitchFamily="2" charset="0"/>
                <a:cs typeface="Times New Roman" pitchFamily="18" charset="0"/>
              </a:rPr>
              <a:t>vH;fFkZ;ksa</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dks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gokbZ</a:t>
            </a:r>
            <a:r>
              <a:rPr lang="en-IN" sz="5800" smtClean="0">
                <a:latin typeface="DevLys 010" pitchFamily="2" charset="0"/>
                <a:cs typeface="Times New Roman" pitchFamily="18" charset="0"/>
              </a:rPr>
              <a:t> ;k=k </a:t>
            </a:r>
            <a:r>
              <a:rPr lang="en-IN" sz="5800" err="1" smtClean="0">
                <a:latin typeface="DevLys 010" pitchFamily="2" charset="0"/>
                <a:cs typeface="Times New Roman" pitchFamily="18" charset="0"/>
              </a:rPr>
              <a:t>ds</a:t>
            </a:r>
            <a:r>
              <a:rPr lang="en-IN" sz="5800" smtClean="0">
                <a:latin typeface="DevLys 010" pitchFamily="2" charset="0"/>
                <a:cs typeface="Times New Roman" pitchFamily="18" charset="0"/>
              </a:rPr>
              <a:t> 5 </a:t>
            </a:r>
            <a:r>
              <a:rPr lang="en-IN" sz="5800" err="1" smtClean="0">
                <a:latin typeface="DevLys 010" pitchFamily="2" charset="0"/>
                <a:cs typeface="Times New Roman" pitchFamily="18" charset="0"/>
              </a:rPr>
              <a:t>fnu</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esa</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ok;q;ku</a:t>
            </a:r>
            <a:r>
              <a:rPr lang="en-IN" sz="5800" smtClean="0">
                <a:latin typeface="DevLys 010" pitchFamily="2" charset="0"/>
                <a:cs typeface="Times New Roman" pitchFamily="18" charset="0"/>
              </a:rPr>
              <a:t>@ gSyhdkWIVj </a:t>
            </a:r>
            <a:r>
              <a:rPr lang="en-IN" sz="5800" err="1" smtClean="0">
                <a:latin typeface="DevLys 010" pitchFamily="2" charset="0"/>
                <a:cs typeface="Times New Roman" pitchFamily="18" charset="0"/>
              </a:rPr>
              <a:t>dk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fdjk;k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vkfn</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ds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ckjs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esa</a:t>
            </a:r>
            <a:r>
              <a:rPr lang="en-IN" sz="5800" smtClean="0"/>
              <a:t> </a:t>
            </a:r>
            <a:r>
              <a:rPr lang="en-IN" sz="4500" err="1" smtClean="0"/>
              <a:t>R.O</a:t>
            </a:r>
            <a:r>
              <a:rPr lang="en-IN" sz="5100" smtClean="0">
                <a:latin typeface="DevLys 010" pitchFamily="2" charset="0"/>
                <a:cs typeface="Times New Roman" pitchFamily="18" charset="0"/>
              </a:rPr>
              <a:t> </a:t>
            </a:r>
            <a:r>
              <a:rPr lang="en-IN" sz="5800" err="1" smtClean="0">
                <a:latin typeface="DevLys 010" pitchFamily="2" charset="0"/>
                <a:cs typeface="Times New Roman" pitchFamily="18" charset="0"/>
              </a:rPr>
              <a:t>dks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lwpuk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nsuh</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gksxhA</a:t>
            </a:r>
            <a:r>
              <a:rPr lang="en-IN" sz="5800" smtClean="0">
                <a:latin typeface="DevLys 010" pitchFamily="2" charset="0"/>
                <a:cs typeface="Times New Roman" pitchFamily="18" charset="0"/>
              </a:rPr>
              <a:t> ;fn </a:t>
            </a:r>
            <a:r>
              <a:rPr lang="en-IN" sz="5800" err="1" smtClean="0">
                <a:latin typeface="DevLys 010" pitchFamily="2" charset="0"/>
                <a:cs typeface="Times New Roman" pitchFamily="18" charset="0"/>
              </a:rPr>
              <a:t>jktuhfrd</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ny</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bldk</a:t>
            </a:r>
            <a:r>
              <a:rPr lang="en-IN" sz="5800" smtClean="0">
                <a:latin typeface="DevLys 010" pitchFamily="2" charset="0"/>
                <a:cs typeface="Times New Roman" pitchFamily="18" charset="0"/>
              </a:rPr>
              <a:t> O;; </a:t>
            </a:r>
            <a:r>
              <a:rPr lang="en-IN" sz="5800" err="1" smtClean="0">
                <a:latin typeface="DevLys 010" pitchFamily="2" charset="0"/>
                <a:cs typeface="Times New Roman" pitchFamily="18" charset="0"/>
              </a:rPr>
              <a:t>dj</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jgs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gSa</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rks</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bl</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ny</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dk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uke</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crkuk</a:t>
            </a:r>
            <a:r>
              <a:rPr lang="en-IN" sz="5800" smtClean="0">
                <a:latin typeface="DevLys 010" pitchFamily="2" charset="0"/>
                <a:cs typeface="Times New Roman" pitchFamily="18" charset="0"/>
              </a:rPr>
              <a:t> </a:t>
            </a:r>
            <a:r>
              <a:rPr lang="en-IN" sz="5800" err="1" smtClean="0">
                <a:latin typeface="DevLys 010" pitchFamily="2" charset="0"/>
                <a:cs typeface="Times New Roman" pitchFamily="18" charset="0"/>
              </a:rPr>
              <a:t>gksxkA</a:t>
            </a:r>
            <a:endParaRPr lang="en-IN" sz="2800" smtClean="0">
              <a:latin typeface="Times New Roman" pitchFamily="18" charset="0"/>
              <a:cs typeface="Times New Roman" pitchFamily="18" charset="0"/>
            </a:endParaRPr>
          </a:p>
        </p:txBody>
      </p:sp>
      <p:sp>
        <p:nvSpPr>
          <p:cNvPr id="58373" name="Rectangle 4"/>
          <p:cNvSpPr>
            <a:spLocks noChangeArrowheads="1"/>
          </p:cNvSpPr>
          <p:nvPr/>
        </p:nvSpPr>
        <p:spPr bwMode="auto">
          <a:xfrm>
            <a:off x="609600" y="457200"/>
            <a:ext cx="8138864" cy="523220"/>
          </a:xfrm>
          <a:prstGeom prst="rect">
            <a:avLst/>
          </a:prstGeom>
          <a:noFill/>
          <a:ln w="9525">
            <a:noFill/>
            <a:miter lim="800000"/>
            <a:headEnd/>
            <a:tailEnd/>
          </a:ln>
        </p:spPr>
        <p:txBody>
          <a:bodyPr wrap="square">
            <a:spAutoFit/>
          </a:bodyPr>
          <a:lstStyle/>
          <a:p>
            <a:pPr marL="571500" indent="-571500" algn="r">
              <a:buFont typeface="Wingdings" pitchFamily="2" charset="2"/>
              <a:buNone/>
            </a:pPr>
            <a:r>
              <a:rPr lang="en-IN" sz="2800" smtClean="0">
                <a:latin typeface="DevLys 010" pitchFamily="2" charset="0"/>
                <a:cs typeface="Times New Roman" pitchFamily="18" charset="0"/>
              </a:rPr>
              <a:t>yxkrkj-------</a:t>
            </a:r>
            <a:endParaRPr lang="en-IN" sz="2800">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132</a:t>
            </a:fld>
            <a:endParaRPr lang="en-US"/>
          </a:p>
        </p:txBody>
      </p:sp>
    </p:spTree>
  </p:cSld>
  <p:clrMapOvr>
    <a:masterClrMapping/>
  </p:clrMapOvr>
  <p:transition>
    <p:circl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348327"/>
            <a:ext cx="84352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sz="2000" err="1" smtClean="0">
                <a:latin typeface="Arial Narrow" pitchFamily="34" charset="0"/>
                <a:cs typeface="Arial" pitchFamily="34" charset="0"/>
              </a:rPr>
              <a:t>ECI</a:t>
            </a:r>
            <a:r>
              <a:rPr lang="en-US" sz="2000" smtClean="0">
                <a:latin typeface="Arial Narrow" pitchFamily="34" charset="0"/>
                <a:cs typeface="Arial" pitchFamily="34" charset="0"/>
              </a:rPr>
              <a:t> Letter Date 22.1.2014</a:t>
            </a:r>
            <a:endParaRPr lang="en-US" sz="3200" smtClean="0">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smtClean="0">
              <a:latin typeface="DevLys 010" pitchFamily="2" charset="0"/>
              <a:cs typeface="Arial" pitchFamily="34" charset="0"/>
            </a:endParaRPr>
          </a:p>
          <a:p>
            <a:pPr marL="479425" marR="0" lvl="0" indent="-479425"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lang="en-US" sz="3200" smtClean="0">
                <a:latin typeface="DevLys 010" pitchFamily="2" charset="0"/>
                <a:cs typeface="Arial" pitchFamily="34" charset="0"/>
              </a:rPr>
              <a:t>;fn </a:t>
            </a:r>
            <a:r>
              <a:rPr lang="en-US" sz="3200" err="1" smtClean="0">
                <a:latin typeface="DevLys 010" pitchFamily="2" charset="0"/>
                <a:cs typeface="Arial" pitchFamily="34" charset="0"/>
              </a:rPr>
              <a:t>dksbZ</a:t>
            </a:r>
            <a:r>
              <a:rPr lang="en-US" sz="3200" smtClean="0">
                <a:latin typeface="DevLys 010" pitchFamily="2" charset="0"/>
                <a:cs typeface="Arial" pitchFamily="34" charset="0"/>
              </a:rPr>
              <a:t> </a:t>
            </a:r>
            <a:r>
              <a:rPr lang="en-US" sz="3200" err="1" smtClean="0">
                <a:latin typeface="DevLys 010" pitchFamily="2" charset="0"/>
                <a:cs typeface="Arial" pitchFamily="34" charset="0"/>
              </a:rPr>
              <a:t>LVkj</a:t>
            </a:r>
            <a:r>
              <a:rPr lang="en-US" sz="3200" smtClean="0">
                <a:latin typeface="DevLys 010" pitchFamily="2" charset="0"/>
                <a:cs typeface="Arial" pitchFamily="34" charset="0"/>
              </a:rPr>
              <a:t> </a:t>
            </a:r>
            <a:r>
              <a:rPr lang="en-US" sz="3200" err="1" smtClean="0">
                <a:latin typeface="DevLys 010" pitchFamily="2" charset="0"/>
                <a:cs typeface="Arial" pitchFamily="34" charset="0"/>
              </a:rPr>
              <a:t>izpkjd</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lkFk</a:t>
            </a:r>
            <a:r>
              <a:rPr lang="en-US" sz="3200" smtClean="0">
                <a:latin typeface="DevLys 010" pitchFamily="2" charset="0"/>
                <a:cs typeface="Arial" pitchFamily="34" charset="0"/>
              </a:rPr>
              <a:t> </a:t>
            </a:r>
            <a:r>
              <a:rPr lang="en-US" sz="3200" err="1" smtClean="0">
                <a:latin typeface="DevLys 010" pitchFamily="2" charset="0"/>
                <a:cs typeface="Arial" pitchFamily="34" charset="0"/>
              </a:rPr>
              <a:t>lsod</a:t>
            </a:r>
            <a:r>
              <a:rPr lang="en-US" sz="3200" smtClean="0">
                <a:latin typeface="DevLys 010" pitchFamily="2" charset="0"/>
                <a:cs typeface="Arial" pitchFamily="34" charset="0"/>
              </a:rPr>
              <a:t>] </a:t>
            </a:r>
            <a:r>
              <a:rPr lang="en-US" sz="3200" err="1" smtClean="0">
                <a:latin typeface="DevLys 010" pitchFamily="2" charset="0"/>
                <a:cs typeface="Arial" pitchFamily="34" charset="0"/>
              </a:rPr>
              <a:t>lqj</a:t>
            </a:r>
            <a:r>
              <a:rPr lang="en-US" sz="3200" smtClean="0">
                <a:latin typeface="DevLys 010" pitchFamily="2" charset="0"/>
                <a:cs typeface="Arial" pitchFamily="34" charset="0"/>
              </a:rPr>
              <a:t>{</a:t>
            </a:r>
            <a:r>
              <a:rPr lang="en-US" sz="3200" err="1" smtClean="0">
                <a:latin typeface="DevLys 010" pitchFamily="2" charset="0"/>
                <a:cs typeface="Arial" pitchFamily="34" charset="0"/>
              </a:rPr>
              <a:t>kk</a:t>
            </a:r>
            <a:r>
              <a:rPr lang="en-US" sz="3200" smtClean="0">
                <a:latin typeface="DevLys 010" pitchFamily="2" charset="0"/>
                <a:cs typeface="Arial" pitchFamily="34" charset="0"/>
              </a:rPr>
              <a:t> </a:t>
            </a:r>
            <a:r>
              <a:rPr lang="en-US" sz="3200" err="1" smtClean="0">
                <a:latin typeface="DevLys 010" pitchFamily="2" charset="0"/>
                <a:cs typeface="Arial" pitchFamily="34" charset="0"/>
              </a:rPr>
              <a:t>xkMZ</a:t>
            </a:r>
            <a:r>
              <a:rPr lang="en-US" sz="3200" smtClean="0">
                <a:latin typeface="DevLys 010" pitchFamily="2" charset="0"/>
                <a:cs typeface="Arial" pitchFamily="34" charset="0"/>
              </a:rPr>
              <a:t>] </a:t>
            </a:r>
            <a:r>
              <a:rPr lang="en-US" sz="3200" err="1" smtClean="0">
                <a:latin typeface="DevLys 010" pitchFamily="2" charset="0"/>
                <a:cs typeface="Arial" pitchFamily="34" charset="0"/>
              </a:rPr>
              <a:t>fpfdRldh</a:t>
            </a:r>
            <a:r>
              <a:rPr lang="en-US" sz="3200" smtClean="0">
                <a:latin typeface="DevLys 010" pitchFamily="2" charset="0"/>
                <a:cs typeface="Arial" pitchFamily="34" charset="0"/>
              </a:rPr>
              <a:t>; </a:t>
            </a:r>
            <a:r>
              <a:rPr lang="en-US" sz="3200" err="1" smtClean="0">
                <a:latin typeface="DevLys 010" pitchFamily="2" charset="0"/>
                <a:cs typeface="Arial" pitchFamily="34" charset="0"/>
              </a:rPr>
              <a:t>ifjpkjd</a:t>
            </a:r>
            <a:r>
              <a:rPr lang="en-US" sz="3200" smtClean="0">
                <a:latin typeface="DevLys 010" pitchFamily="2" charset="0"/>
                <a:cs typeface="Arial" pitchFamily="34" charset="0"/>
              </a:rPr>
              <a:t> ;k </a:t>
            </a:r>
            <a:r>
              <a:rPr lang="en-US" sz="3200" err="1" smtClean="0">
                <a:latin typeface="DevLys 010" pitchFamily="2" charset="0"/>
                <a:cs typeface="Arial" pitchFamily="34" charset="0"/>
              </a:rPr>
              <a:t>vU</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dksbZ</a:t>
            </a:r>
            <a:r>
              <a:rPr lang="en-US" sz="3200" smtClean="0">
                <a:latin typeface="DevLys 010" pitchFamily="2" charset="0"/>
                <a:cs typeface="Arial" pitchFamily="34" charset="0"/>
              </a:rPr>
              <a:t> </a:t>
            </a:r>
            <a:r>
              <a:rPr lang="en-US" sz="3200" err="1" smtClean="0">
                <a:latin typeface="DevLys 010" pitchFamily="2" charset="0"/>
                <a:cs typeface="Arial" pitchFamily="34" charset="0"/>
              </a:rPr>
              <a:t>O;fDr</a:t>
            </a:r>
            <a:r>
              <a:rPr lang="en-US" sz="3200" smtClean="0">
                <a:latin typeface="DevLys 010" pitchFamily="2" charset="0"/>
                <a:cs typeface="Arial" pitchFamily="34" charset="0"/>
              </a:rPr>
              <a:t>] </a:t>
            </a:r>
            <a:r>
              <a:rPr lang="en-US" sz="3200" err="1" smtClean="0">
                <a:latin typeface="DevLys 010" pitchFamily="2" charset="0"/>
                <a:cs typeface="Arial" pitchFamily="34" charset="0"/>
              </a:rPr>
              <a:t>ny</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a:t>
            </a:r>
            <a:r>
              <a:rPr lang="en-US" sz="3200" smtClean="0">
                <a:latin typeface="DevLys 010" pitchFamily="2" charset="0"/>
                <a:cs typeface="Arial" pitchFamily="34" charset="0"/>
              </a:rPr>
              <a:t> </a:t>
            </a:r>
            <a:r>
              <a:rPr lang="en-US" sz="3200" err="1" smtClean="0">
                <a:latin typeface="DevLys 010" pitchFamily="2" charset="0"/>
                <a:cs typeface="Arial" pitchFamily="34" charset="0"/>
              </a:rPr>
              <a:t>lnL</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Hkh</a:t>
            </a:r>
            <a:r>
              <a:rPr lang="en-US" sz="3200" smtClean="0">
                <a:latin typeface="DevLys 010" pitchFamily="2" charset="0"/>
                <a:cs typeface="Arial" pitchFamily="34" charset="0"/>
              </a:rPr>
              <a:t>] ;k=k </a:t>
            </a:r>
            <a:r>
              <a:rPr lang="en-US" sz="3200" err="1" smtClean="0">
                <a:latin typeface="DevLys 010" pitchFamily="2" charset="0"/>
                <a:cs typeface="Arial" pitchFamily="34" charset="0"/>
              </a:rPr>
              <a:t>djrk</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t>
            </a:r>
            <a:r>
              <a:rPr lang="en-US" sz="3200" smtClean="0">
                <a:latin typeface="DevLys 010" pitchFamily="2" charset="0"/>
                <a:cs typeface="Arial" pitchFamily="34" charset="0"/>
              </a:rPr>
              <a:t> </a:t>
            </a:r>
            <a:r>
              <a:rPr lang="en-US" sz="3200" err="1" smtClean="0">
                <a:latin typeface="DevLys 010" pitchFamily="2" charset="0"/>
                <a:cs typeface="Arial" pitchFamily="34" charset="0"/>
              </a:rPr>
              <a:t>tks</a:t>
            </a:r>
            <a:r>
              <a:rPr lang="en-US" sz="3200" smtClean="0">
                <a:latin typeface="DevLys 010" pitchFamily="2" charset="0"/>
                <a:cs typeface="Arial" pitchFamily="34" charset="0"/>
              </a:rPr>
              <a:t> ml </a:t>
            </a:r>
            <a:r>
              <a:rPr lang="en-US" sz="3200" err="1" smtClean="0">
                <a:latin typeface="DevLys 010" pitchFamily="2" charset="0"/>
                <a:cs typeface="Arial" pitchFamily="34" charset="0"/>
              </a:rPr>
              <a:t>yksdlHkk</a:t>
            </a:r>
            <a:r>
              <a:rPr lang="en-US" sz="3200" smtClean="0">
                <a:latin typeface="DevLys 010" pitchFamily="2" charset="0"/>
                <a:cs typeface="Arial" pitchFamily="34" charset="0"/>
              </a:rPr>
              <a:t> {</a:t>
            </a:r>
            <a:r>
              <a:rPr lang="en-US" sz="3200" err="1" smtClean="0">
                <a:latin typeface="DevLys 010" pitchFamily="2" charset="0"/>
                <a:cs typeface="Arial" pitchFamily="34" charset="0"/>
              </a:rPr>
              <a:t>ks</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a:t>
            </a:r>
            <a:r>
              <a:rPr lang="en-US" sz="3200" smtClean="0">
                <a:latin typeface="DevLys 010" pitchFamily="2" charset="0"/>
                <a:cs typeface="Arial" pitchFamily="34" charset="0"/>
              </a:rPr>
              <a:t> </a:t>
            </a:r>
            <a:r>
              <a:rPr lang="en-US" sz="3200" err="1" smtClean="0">
                <a:latin typeface="DevLys 010" pitchFamily="2" charset="0"/>
                <a:cs typeface="Arial" pitchFamily="34" charset="0"/>
              </a:rPr>
              <a:t>vH;FkhZ</a:t>
            </a:r>
            <a:r>
              <a:rPr lang="en-US" sz="3200" smtClean="0">
                <a:latin typeface="DevLys 010" pitchFamily="2" charset="0"/>
                <a:cs typeface="Arial" pitchFamily="34" charset="0"/>
              </a:rPr>
              <a:t> </a:t>
            </a:r>
            <a:r>
              <a:rPr lang="en-US" sz="3200" err="1" smtClean="0">
                <a:latin typeface="DevLys 010" pitchFamily="2" charset="0"/>
                <a:cs typeface="Arial" pitchFamily="34" charset="0"/>
              </a:rPr>
              <a:t>ugha</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t>
            </a:r>
            <a:r>
              <a:rPr lang="en-US" sz="3200" smtClean="0">
                <a:latin typeface="DevLys 010" pitchFamily="2" charset="0"/>
                <a:cs typeface="Arial" pitchFamily="34" charset="0"/>
              </a:rPr>
              <a:t> </a:t>
            </a:r>
            <a:r>
              <a:rPr lang="en-US" sz="3200" err="1" smtClean="0">
                <a:latin typeface="DevLys 010" pitchFamily="2" charset="0"/>
                <a:cs typeface="Arial" pitchFamily="34" charset="0"/>
              </a:rPr>
              <a:t>vFkok</a:t>
            </a:r>
            <a:r>
              <a:rPr lang="en-US" sz="3200" smtClean="0">
                <a:latin typeface="DevLys 010" pitchFamily="2" charset="0"/>
                <a:cs typeface="Arial" pitchFamily="34" charset="0"/>
              </a:rPr>
              <a:t> </a:t>
            </a:r>
            <a:r>
              <a:rPr lang="en-US" sz="3200" err="1" smtClean="0">
                <a:latin typeface="DevLys 010" pitchFamily="2" charset="0"/>
                <a:cs typeface="Arial" pitchFamily="34" charset="0"/>
              </a:rPr>
              <a:t>ehfM;k</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dksbZ</a:t>
            </a:r>
            <a:r>
              <a:rPr lang="en-US" sz="3200" smtClean="0">
                <a:latin typeface="DevLys 010" pitchFamily="2" charset="0"/>
                <a:cs typeface="Arial" pitchFamily="34" charset="0"/>
              </a:rPr>
              <a:t> </a:t>
            </a:r>
            <a:r>
              <a:rPr lang="en-US" sz="3200" err="1" smtClean="0">
                <a:latin typeface="DevLys 010" pitchFamily="2" charset="0"/>
                <a:cs typeface="Arial" pitchFamily="34" charset="0"/>
              </a:rPr>
              <a:t>izfrfuf</a:t>
            </a:r>
            <a:r>
              <a:rPr lang="en-US" sz="3200" smtClean="0">
                <a:latin typeface="DevLys 010" pitchFamily="2" charset="0"/>
                <a:cs typeface="Arial" pitchFamily="34" charset="0"/>
              </a:rPr>
              <a:t>/k </a:t>
            </a:r>
            <a:r>
              <a:rPr lang="en-US" sz="3200" err="1" smtClean="0">
                <a:latin typeface="DevLys 010" pitchFamily="2" charset="0"/>
                <a:cs typeface="Arial" pitchFamily="34" charset="0"/>
              </a:rPr>
              <a:t>LVkj&amp;izpkjd</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lkFk</a:t>
            </a:r>
            <a:r>
              <a:rPr lang="en-US" sz="3200" smtClean="0">
                <a:latin typeface="DevLys 010" pitchFamily="2" charset="0"/>
                <a:cs typeface="Arial" pitchFamily="34" charset="0"/>
              </a:rPr>
              <a:t> ;k=k </a:t>
            </a:r>
            <a:r>
              <a:rPr lang="en-US" sz="3200" err="1" smtClean="0">
                <a:latin typeface="DevLys 010" pitchFamily="2" charset="0"/>
                <a:cs typeface="Arial" pitchFamily="34" charset="0"/>
              </a:rPr>
              <a:t>djrk</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t>
            </a:r>
            <a:r>
              <a:rPr lang="en-US" sz="3200" smtClean="0">
                <a:latin typeface="DevLys 010" pitchFamily="2" charset="0"/>
                <a:cs typeface="Arial" pitchFamily="34" charset="0"/>
              </a:rPr>
              <a:t> ¼fdlh </a:t>
            </a:r>
            <a:r>
              <a:rPr lang="en-US" sz="3200" err="1" smtClean="0">
                <a:latin typeface="DevLys 010" pitchFamily="2" charset="0"/>
                <a:cs typeface="Arial" pitchFamily="34" charset="0"/>
              </a:rPr>
              <a:t>Hkh</a:t>
            </a:r>
            <a:r>
              <a:rPr lang="en-US" sz="3200" smtClean="0">
                <a:latin typeface="DevLys 010" pitchFamily="2" charset="0"/>
                <a:cs typeface="Arial" pitchFamily="34" charset="0"/>
              </a:rPr>
              <a:t> </a:t>
            </a:r>
            <a:r>
              <a:rPr lang="en-US" sz="3200" err="1" smtClean="0">
                <a:latin typeface="DevLys 010" pitchFamily="2" charset="0"/>
                <a:cs typeface="Arial" pitchFamily="34" charset="0"/>
              </a:rPr>
              <a:t>okgu</a:t>
            </a:r>
            <a:r>
              <a:rPr lang="en-US" sz="3200" smtClean="0">
                <a:latin typeface="DevLys 010" pitchFamily="2" charset="0"/>
                <a:cs typeface="Arial" pitchFamily="34" charset="0"/>
              </a:rPr>
              <a:t> esa½ </a:t>
            </a:r>
            <a:r>
              <a:rPr lang="en-US" sz="3200" err="1" smtClean="0">
                <a:latin typeface="DevLys 010" pitchFamily="2" charset="0"/>
                <a:cs typeface="Arial" pitchFamily="34" charset="0"/>
              </a:rPr>
              <a:t>rks</a:t>
            </a:r>
            <a:r>
              <a:rPr lang="en-US" sz="3200" smtClean="0">
                <a:latin typeface="DevLys 010" pitchFamily="2" charset="0"/>
                <a:cs typeface="Arial" pitchFamily="34" charset="0"/>
              </a:rPr>
              <a:t> ;k=k O;; </a:t>
            </a:r>
            <a:r>
              <a:rPr lang="en-US" sz="3200" err="1" smtClean="0">
                <a:latin typeface="DevLys 010" pitchFamily="2" charset="0"/>
                <a:cs typeface="Arial" pitchFamily="34" charset="0"/>
              </a:rPr>
              <a:t>jktuhfrd</a:t>
            </a:r>
            <a:r>
              <a:rPr lang="en-US" sz="3200" smtClean="0">
                <a:latin typeface="DevLys 010" pitchFamily="2" charset="0"/>
                <a:cs typeface="Arial" pitchFamily="34" charset="0"/>
              </a:rPr>
              <a:t> </a:t>
            </a:r>
            <a:r>
              <a:rPr lang="en-US" sz="3200" err="1" smtClean="0">
                <a:latin typeface="DevLys 010" pitchFamily="2" charset="0"/>
                <a:cs typeface="Arial" pitchFamily="34" charset="0"/>
              </a:rPr>
              <a:t>ny</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kkrs</a:t>
            </a:r>
            <a:r>
              <a:rPr lang="en-US" sz="3200" smtClean="0">
                <a:latin typeface="DevLys 010" pitchFamily="2" charset="0"/>
                <a:cs typeface="Arial" pitchFamily="34" charset="0"/>
              </a:rPr>
              <a:t> </a:t>
            </a:r>
            <a:r>
              <a:rPr lang="en-US" sz="3200" err="1" smtClean="0">
                <a:latin typeface="DevLys 010" pitchFamily="2" charset="0"/>
                <a:cs typeface="Arial" pitchFamily="34" charset="0"/>
              </a:rPr>
              <a:t>esa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tqMsaxsA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c'krZs</a:t>
            </a:r>
            <a:r>
              <a:rPr lang="en-US" sz="3200" smtClean="0">
                <a:latin typeface="DevLys 010" pitchFamily="2" charset="0"/>
                <a:cs typeface="Arial" pitchFamily="34" charset="0"/>
              </a:rPr>
              <a:t> </a:t>
            </a:r>
            <a:r>
              <a:rPr lang="en-US" sz="3200" err="1" smtClean="0">
                <a:latin typeface="DevLys 010" pitchFamily="2" charset="0"/>
                <a:cs typeface="Arial" pitchFamily="34" charset="0"/>
              </a:rPr>
              <a:t>fd</a:t>
            </a:r>
            <a:r>
              <a:rPr lang="en-US" sz="3200" smtClean="0">
                <a:latin typeface="DevLys 010" pitchFamily="2" charset="0"/>
                <a:cs typeface="Arial" pitchFamily="34" charset="0"/>
              </a:rPr>
              <a:t> </a:t>
            </a:r>
            <a:r>
              <a:rPr lang="en-US" sz="3200" err="1" smtClean="0">
                <a:latin typeface="DevLys 010" pitchFamily="2" charset="0"/>
                <a:cs typeface="Arial" pitchFamily="34" charset="0"/>
              </a:rPr>
              <a:t>buesa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ls</a:t>
            </a:r>
            <a:r>
              <a:rPr lang="en-US" sz="3200" smtClean="0">
                <a:latin typeface="DevLys 010" pitchFamily="2" charset="0"/>
                <a:cs typeface="Arial" pitchFamily="34" charset="0"/>
              </a:rPr>
              <a:t> </a:t>
            </a:r>
            <a:r>
              <a:rPr lang="en-US" sz="3200" err="1" smtClean="0">
                <a:latin typeface="DevLys 010" pitchFamily="2" charset="0"/>
                <a:cs typeface="Arial" pitchFamily="34" charset="0"/>
              </a:rPr>
              <a:t>fdlh</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Hkh</a:t>
            </a:r>
            <a:r>
              <a:rPr lang="en-US" sz="3200" smtClean="0">
                <a:latin typeface="DevLys 010" pitchFamily="2" charset="0"/>
                <a:cs typeface="Arial" pitchFamily="34" charset="0"/>
              </a:rPr>
              <a:t> </a:t>
            </a:r>
            <a:r>
              <a:rPr lang="en-US" sz="3200" err="1" smtClean="0">
                <a:latin typeface="DevLys 010" pitchFamily="2" charset="0"/>
                <a:cs typeface="Arial" pitchFamily="34" charset="0"/>
              </a:rPr>
              <a:t>O;fDr</a:t>
            </a:r>
            <a:r>
              <a:rPr lang="en-US" sz="3200" smtClean="0">
                <a:latin typeface="DevLys 010" pitchFamily="2" charset="0"/>
                <a:cs typeface="Arial" pitchFamily="34" charset="0"/>
              </a:rPr>
              <a:t> dh </a:t>
            </a:r>
            <a:r>
              <a:rPr lang="en-US" sz="3200" err="1" smtClean="0">
                <a:latin typeface="DevLys 010" pitchFamily="2" charset="0"/>
                <a:cs typeface="Arial" pitchFamily="34" charset="0"/>
              </a:rPr>
              <a:t>pquko</a:t>
            </a:r>
            <a:r>
              <a:rPr lang="en-US" sz="3200" smtClean="0">
                <a:latin typeface="DevLys 010" pitchFamily="2" charset="0"/>
                <a:cs typeface="Arial" pitchFamily="34" charset="0"/>
              </a:rPr>
              <a:t> </a:t>
            </a:r>
            <a:r>
              <a:rPr lang="en-US" sz="3200" err="1" smtClean="0">
                <a:latin typeface="DevLys 010" pitchFamily="2" charset="0"/>
                <a:cs typeface="Arial" pitchFamily="34" charset="0"/>
              </a:rPr>
              <a:t>izpkj</a:t>
            </a:r>
            <a:r>
              <a:rPr lang="en-US" sz="3200" smtClean="0">
                <a:latin typeface="DevLys 010" pitchFamily="2" charset="0"/>
                <a:cs typeface="Arial" pitchFamily="34" charset="0"/>
              </a:rPr>
              <a:t> </a:t>
            </a:r>
            <a:r>
              <a:rPr lang="en-US" sz="3200" err="1" smtClean="0">
                <a:latin typeface="DevLys 010" pitchFamily="2" charset="0"/>
                <a:cs typeface="Arial" pitchFamily="34" charset="0"/>
              </a:rPr>
              <a:t>es</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dksbZ</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Hkwfedk</a:t>
            </a:r>
            <a:r>
              <a:rPr lang="en-US" sz="3200" smtClean="0">
                <a:latin typeface="DevLys 010" pitchFamily="2" charset="0"/>
                <a:cs typeface="Arial" pitchFamily="34" charset="0"/>
              </a:rPr>
              <a:t> </a:t>
            </a:r>
            <a:r>
              <a:rPr lang="en-US" sz="3200" err="1" smtClean="0">
                <a:latin typeface="DevLys 010" pitchFamily="2" charset="0"/>
                <a:cs typeface="Arial" pitchFamily="34" charset="0"/>
              </a:rPr>
              <a:t>ugha</a:t>
            </a:r>
            <a:r>
              <a:rPr lang="en-US" sz="3200" smtClean="0">
                <a:latin typeface="DevLys 010" pitchFamily="2" charset="0"/>
                <a:cs typeface="Arial" pitchFamily="34" charset="0"/>
              </a:rPr>
              <a:t> </a:t>
            </a:r>
            <a:r>
              <a:rPr lang="en-US" sz="3200" err="1" smtClean="0">
                <a:latin typeface="DevLys 010" pitchFamily="2" charset="0"/>
                <a:cs typeface="Arial" pitchFamily="34" charset="0"/>
              </a:rPr>
              <a:t>gksA</a:t>
            </a:r>
            <a:endParaRPr lang="en-US" sz="3200" smtClean="0">
              <a:latin typeface="DevLys 010" pitchFamily="2" charset="0"/>
              <a:cs typeface="Arial" pitchFamily="34" charset="0"/>
            </a:endParaRPr>
          </a:p>
          <a:p>
            <a:pPr marL="479425" marR="0" lvl="0" indent="-479425"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smtClean="0">
                <a:ln>
                  <a:noFill/>
                </a:ln>
                <a:solidFill>
                  <a:schemeClr val="tx1"/>
                </a:solidFill>
                <a:effectLst/>
                <a:latin typeface="DevLys 010" pitchFamily="2" charset="0"/>
                <a:cs typeface="Arial" pitchFamily="34" charset="0"/>
              </a:rPr>
              <a:t>;fn</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LVkj&amp;izpkjd</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lkFk</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dksbZ</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O;fDr</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fdlh</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vH;FkhZ</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i</a:t>
            </a:r>
            <a:r>
              <a:rPr kumimoji="0" lang="en-US" sz="3200" b="0" i="0" u="none" strike="noStrike" cap="none" normalizeH="0" smtClean="0">
                <a:ln>
                  <a:noFill/>
                </a:ln>
                <a:solidFill>
                  <a:schemeClr val="tx1"/>
                </a:solidFill>
                <a:effectLst/>
                <a:latin typeface="DevLys 010" pitchFamily="2" charset="0"/>
                <a:cs typeface="Arial" pitchFamily="34" charset="0"/>
              </a:rPr>
              <a:t>{k </a:t>
            </a:r>
            <a:r>
              <a:rPr kumimoji="0" lang="en-US" sz="3200" b="0" i="0" u="none" strike="noStrike" cap="none" normalizeH="0" err="1" smtClean="0">
                <a:ln>
                  <a:noFill/>
                </a:ln>
                <a:solidFill>
                  <a:schemeClr val="tx1"/>
                </a:solidFill>
                <a:effectLst/>
                <a:latin typeface="DevLys 010" pitchFamily="2" charset="0"/>
                <a:cs typeface="Arial" pitchFamily="34" charset="0"/>
              </a:rPr>
              <a:t>esa</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pquko</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izpkj</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djrk</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gS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rks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LVkj&amp;izpkjd</a:t>
            </a:r>
            <a:r>
              <a:rPr kumimoji="0" lang="en-US" sz="3200" b="0" i="0" u="none" strike="noStrike" cap="none" normalizeH="0" smtClean="0">
                <a:ln>
                  <a:noFill/>
                </a:ln>
                <a:solidFill>
                  <a:schemeClr val="tx1"/>
                </a:solidFill>
                <a:effectLst/>
                <a:latin typeface="DevLys 010" pitchFamily="2" charset="0"/>
                <a:cs typeface="Arial" pitchFamily="34" charset="0"/>
              </a:rPr>
              <a:t> dh ;k=k </a:t>
            </a:r>
            <a:r>
              <a:rPr kumimoji="0" lang="en-US" sz="3200" b="0" i="0" u="none" strike="noStrike" cap="none" normalizeH="0" err="1" smtClean="0">
                <a:ln>
                  <a:noFill/>
                </a:ln>
                <a:solidFill>
                  <a:schemeClr val="tx1"/>
                </a:solidFill>
                <a:effectLst/>
                <a:latin typeface="DevLys 010" pitchFamily="2" charset="0"/>
                <a:cs typeface="Arial" pitchFamily="34" charset="0"/>
              </a:rPr>
              <a:t>dk</a:t>
            </a:r>
            <a:r>
              <a:rPr kumimoji="0" lang="en-US" sz="3200" b="0" i="0" u="none" strike="noStrike" cap="none" normalizeH="0" smtClean="0">
                <a:ln>
                  <a:noFill/>
                </a:ln>
                <a:solidFill>
                  <a:schemeClr val="tx1"/>
                </a:solidFill>
                <a:effectLst/>
                <a:latin typeface="DevLys 010" pitchFamily="2" charset="0"/>
                <a:cs typeface="Arial" pitchFamily="34" charset="0"/>
              </a:rPr>
              <a:t> 50 </a:t>
            </a:r>
            <a:r>
              <a:rPr kumimoji="0" lang="en-US" sz="3200" b="0" i="0" u="none" strike="noStrike" cap="none" normalizeH="0" err="1" smtClean="0">
                <a:ln>
                  <a:noFill/>
                </a:ln>
                <a:solidFill>
                  <a:schemeClr val="tx1"/>
                </a:solidFill>
                <a:effectLst/>
                <a:latin typeface="DevLys 010" pitchFamily="2" charset="0"/>
                <a:cs typeface="Arial" pitchFamily="34" charset="0"/>
              </a:rPr>
              <a:t>izfr'kr</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vH;FkhZ</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kkrs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esa</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tqM</a:t>
            </a:r>
            <a:r>
              <a:rPr lang="en-US" sz="3200" err="1" smtClean="0">
                <a:latin typeface="DevLys 010" pitchFamily="2" charset="0"/>
                <a:cs typeface="Arial" pitchFamily="34" charset="0"/>
              </a:rPr>
              <a:t>+sxkA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a:p>
        </p:txBody>
      </p:sp>
    </p:spTree>
  </p:cSld>
  <p:clrMapOvr>
    <a:masterClrMapping/>
  </p:clrMapOvr>
  <p:transition>
    <p:circl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348329"/>
            <a:ext cx="84352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lang="en-US" sz="2000" err="1" smtClean="0">
                <a:latin typeface="Arial Narrow" pitchFamily="34" charset="0"/>
                <a:cs typeface="Arial" pitchFamily="34" charset="0"/>
              </a:rPr>
              <a:t>ECI</a:t>
            </a:r>
            <a:r>
              <a:rPr lang="en-US" sz="2000" smtClean="0">
                <a:latin typeface="Arial Narrow" pitchFamily="34" charset="0"/>
                <a:cs typeface="Arial" pitchFamily="34" charset="0"/>
              </a:rPr>
              <a:t> Letter Date 22.1.2014</a:t>
            </a:r>
            <a:endParaRPr lang="en-US" sz="3200" smtClean="0">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3200" smtClean="0">
              <a:latin typeface="DevLys 010" pitchFamily="2" charset="0"/>
              <a:cs typeface="Arial" pitchFamily="34" charset="0"/>
            </a:endParaRPr>
          </a:p>
          <a:p>
            <a:pPr marL="479425" marR="0" lvl="0" indent="-479425"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lang="en-US" sz="3200" smtClean="0">
                <a:latin typeface="DevLys 010" pitchFamily="2" charset="0"/>
                <a:cs typeface="Arial" pitchFamily="34" charset="0"/>
              </a:rPr>
              <a:t>;fn </a:t>
            </a:r>
            <a:r>
              <a:rPr lang="en-US" sz="3200" err="1" smtClean="0">
                <a:latin typeface="DevLys 010" pitchFamily="2" charset="0"/>
                <a:cs typeface="Arial" pitchFamily="34" charset="0"/>
              </a:rPr>
              <a:t>LVkj</a:t>
            </a:r>
            <a:r>
              <a:rPr lang="en-US" sz="3200" smtClean="0">
                <a:latin typeface="DevLys 010" pitchFamily="2" charset="0"/>
                <a:cs typeface="Arial" pitchFamily="34" charset="0"/>
              </a:rPr>
              <a:t> </a:t>
            </a:r>
            <a:r>
              <a:rPr lang="en-US" sz="3200" err="1" smtClean="0">
                <a:latin typeface="DevLys 010" pitchFamily="2" charset="0"/>
                <a:cs typeface="Arial" pitchFamily="34" charset="0"/>
              </a:rPr>
              <a:t>izpkjd</a:t>
            </a:r>
            <a:r>
              <a:rPr lang="en-US" sz="3200" smtClean="0">
                <a:latin typeface="DevLys 010" pitchFamily="2" charset="0"/>
                <a:cs typeface="Arial" pitchFamily="34" charset="0"/>
              </a:rPr>
              <a:t> </a:t>
            </a:r>
            <a:r>
              <a:rPr lang="en-US" sz="3200" err="1" smtClean="0">
                <a:latin typeface="DevLys 010" pitchFamily="2" charset="0"/>
                <a:cs typeface="Arial" pitchFamily="34" charset="0"/>
              </a:rPr>
              <a:t>viuh</a:t>
            </a:r>
            <a:r>
              <a:rPr lang="en-US" sz="3200" smtClean="0">
                <a:latin typeface="DevLys 010" pitchFamily="2" charset="0"/>
                <a:cs typeface="Arial" pitchFamily="34" charset="0"/>
              </a:rPr>
              <a:t> </a:t>
            </a:r>
            <a:r>
              <a:rPr lang="en-US" sz="3200" err="1" smtClean="0">
                <a:latin typeface="DevLys 010" pitchFamily="2" charset="0"/>
                <a:cs typeface="Arial" pitchFamily="34" charset="0"/>
              </a:rPr>
              <a:t>yksdlHkk</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vfrfjDr</a:t>
            </a:r>
            <a:r>
              <a:rPr lang="en-US" sz="3200" smtClean="0">
                <a:latin typeface="DevLys 010" pitchFamily="2" charset="0"/>
                <a:cs typeface="Arial" pitchFamily="34" charset="0"/>
              </a:rPr>
              <a:t> </a:t>
            </a:r>
            <a:r>
              <a:rPr lang="en-US" sz="3200" err="1" smtClean="0">
                <a:latin typeface="DevLys 010" pitchFamily="2" charset="0"/>
                <a:cs typeface="Arial" pitchFamily="34" charset="0"/>
              </a:rPr>
              <a:t>vU</a:t>
            </a:r>
            <a:r>
              <a:rPr lang="en-US" sz="3200" smtClean="0">
                <a:latin typeface="DevLys 010" pitchFamily="2" charset="0"/>
                <a:cs typeface="Arial" pitchFamily="34" charset="0"/>
              </a:rPr>
              <a:t>; </a:t>
            </a:r>
            <a:r>
              <a:rPr lang="en-US" sz="3200" err="1" smtClean="0">
                <a:latin typeface="DevLys 010" pitchFamily="2" charset="0"/>
                <a:cs typeface="Arial" pitchFamily="34" charset="0"/>
              </a:rPr>
              <a:t>dgha</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Hkh</a:t>
            </a:r>
            <a:r>
              <a:rPr lang="en-US" sz="3200" smtClean="0">
                <a:latin typeface="DevLys 010" pitchFamily="2" charset="0"/>
                <a:cs typeface="Arial" pitchFamily="34" charset="0"/>
              </a:rPr>
              <a:t> </a:t>
            </a:r>
            <a:r>
              <a:rPr lang="en-US" sz="3200" err="1" smtClean="0">
                <a:latin typeface="DevLys 010" pitchFamily="2" charset="0"/>
                <a:cs typeface="Arial" pitchFamily="34" charset="0"/>
              </a:rPr>
              <a:t>tulHkk@jSyh</a:t>
            </a:r>
            <a:r>
              <a:rPr lang="en-US" sz="3200" smtClean="0">
                <a:latin typeface="DevLys 010" pitchFamily="2" charset="0"/>
                <a:cs typeface="Arial" pitchFamily="34" charset="0"/>
              </a:rPr>
              <a:t> </a:t>
            </a:r>
            <a:r>
              <a:rPr lang="en-US" sz="3200" err="1" smtClean="0">
                <a:latin typeface="DevLys 010" pitchFamily="2" charset="0"/>
                <a:cs typeface="Arial" pitchFamily="34" charset="0"/>
              </a:rPr>
              <a:t>esa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Hkkx</a:t>
            </a:r>
            <a:r>
              <a:rPr lang="en-US" sz="3200" smtClean="0">
                <a:latin typeface="DevLys 010" pitchFamily="2" charset="0"/>
                <a:cs typeface="Arial" pitchFamily="34" charset="0"/>
              </a:rPr>
              <a:t> </a:t>
            </a:r>
            <a:r>
              <a:rPr lang="en-US" sz="3200" err="1" smtClean="0">
                <a:latin typeface="DevLys 010" pitchFamily="2" charset="0"/>
                <a:cs typeface="Arial" pitchFamily="34" charset="0"/>
              </a:rPr>
              <a:t>ysrs</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rks</a:t>
            </a:r>
            <a:r>
              <a:rPr lang="en-US" sz="3200" smtClean="0">
                <a:latin typeface="DevLys 010" pitchFamily="2" charset="0"/>
                <a:cs typeface="Arial" pitchFamily="34" charset="0"/>
              </a:rPr>
              <a:t> </a:t>
            </a:r>
            <a:r>
              <a:rPr lang="en-US" sz="3200" err="1" smtClean="0">
                <a:latin typeface="DevLys 010" pitchFamily="2" charset="0"/>
                <a:cs typeface="Arial" pitchFamily="34" charset="0"/>
              </a:rPr>
              <a:t>LVkj</a:t>
            </a:r>
            <a:r>
              <a:rPr lang="en-US" sz="3200" smtClean="0">
                <a:latin typeface="DevLys 010" pitchFamily="2" charset="0"/>
                <a:cs typeface="Arial" pitchFamily="34" charset="0"/>
              </a:rPr>
              <a:t> </a:t>
            </a:r>
            <a:r>
              <a:rPr lang="en-US" sz="3200" err="1" smtClean="0">
                <a:latin typeface="DevLys 010" pitchFamily="2" charset="0"/>
                <a:cs typeface="Arial" pitchFamily="34" charset="0"/>
              </a:rPr>
              <a:t>izpkjd</a:t>
            </a:r>
            <a:r>
              <a:rPr lang="en-US" sz="3200" smtClean="0">
                <a:latin typeface="DevLys 010" pitchFamily="2" charset="0"/>
                <a:cs typeface="Arial" pitchFamily="34" charset="0"/>
              </a:rPr>
              <a:t> </a:t>
            </a:r>
            <a:r>
              <a:rPr lang="en-US" sz="3200" err="1" smtClean="0">
                <a:latin typeface="DevLys 010" pitchFamily="2" charset="0"/>
                <a:cs typeface="Arial" pitchFamily="34" charset="0"/>
              </a:rPr>
              <a:t>dk</a:t>
            </a:r>
            <a:r>
              <a:rPr lang="en-US" sz="3200" smtClean="0">
                <a:latin typeface="DevLys 010" pitchFamily="2" charset="0"/>
                <a:cs typeface="Arial" pitchFamily="34" charset="0"/>
              </a:rPr>
              <a:t> </a:t>
            </a:r>
            <a:r>
              <a:rPr lang="en-US" sz="3200" err="1" smtClean="0">
                <a:latin typeface="DevLys 010" pitchFamily="2" charset="0"/>
                <a:cs typeface="Arial" pitchFamily="34" charset="0"/>
              </a:rPr>
              <a:t>leLr</a:t>
            </a:r>
            <a:r>
              <a:rPr lang="en-US" sz="3200" smtClean="0">
                <a:latin typeface="DevLys 010" pitchFamily="2" charset="0"/>
                <a:cs typeface="Arial" pitchFamily="34" charset="0"/>
              </a:rPr>
              <a:t> O;; </a:t>
            </a:r>
            <a:r>
              <a:rPr lang="en-US" sz="3200" err="1" smtClean="0">
                <a:latin typeface="DevLys 010" pitchFamily="2" charset="0"/>
                <a:cs typeface="Arial" pitchFamily="34" charset="0"/>
              </a:rPr>
              <a:t>ny</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kpsZ</a:t>
            </a:r>
            <a:r>
              <a:rPr lang="en-US" sz="3200" smtClean="0">
                <a:latin typeface="DevLys 010" pitchFamily="2" charset="0"/>
                <a:cs typeface="Arial" pitchFamily="34" charset="0"/>
              </a:rPr>
              <a:t> </a:t>
            </a:r>
            <a:r>
              <a:rPr lang="en-US" sz="3200" err="1" smtClean="0">
                <a:latin typeface="DevLys 010" pitchFamily="2" charset="0"/>
                <a:cs typeface="Arial" pitchFamily="34" charset="0"/>
              </a:rPr>
              <a:t>esa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tqM+sxkA</a:t>
            </a:r>
            <a:r>
              <a:rPr lang="en-US" sz="3200" smtClean="0">
                <a:latin typeface="DevLys 010" pitchFamily="2" charset="0"/>
                <a:cs typeface="Arial" pitchFamily="34" charset="0"/>
              </a:rPr>
              <a:t> </a:t>
            </a:r>
          </a:p>
          <a:p>
            <a:pPr marL="479425" marR="0" lvl="0" indent="-479425"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cs typeface="Arial" pitchFamily="34" charset="0"/>
              </a:rPr>
              <a:t>LVkj&amp;izpkjd</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vius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yksdlHkk</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ks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esa</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jSyh@tulHkk</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vk;ksftr</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djrk</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gS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rks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tulHkk@jSyh</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ds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leLr</a:t>
            </a:r>
            <a:r>
              <a:rPr kumimoji="0" lang="en-US" sz="3200" b="0" i="0" u="none" strike="noStrike" cap="none" normalizeH="0" smtClean="0">
                <a:ln>
                  <a:noFill/>
                </a:ln>
                <a:solidFill>
                  <a:schemeClr val="tx1"/>
                </a:solidFill>
                <a:effectLst/>
                <a:latin typeface="DevLys 010" pitchFamily="2" charset="0"/>
                <a:cs typeface="Arial" pitchFamily="34" charset="0"/>
              </a:rPr>
              <a:t> O;; </a:t>
            </a:r>
            <a:r>
              <a:rPr kumimoji="0" lang="en-US" sz="3200" b="0" i="0" u="none" strike="noStrike" cap="none" normalizeH="0" err="1" smtClean="0">
                <a:ln>
                  <a:noFill/>
                </a:ln>
                <a:solidFill>
                  <a:schemeClr val="tx1"/>
                </a:solidFill>
                <a:effectLst/>
                <a:latin typeface="DevLys 010" pitchFamily="2" charset="0"/>
                <a:cs typeface="Arial" pitchFamily="34" charset="0"/>
              </a:rPr>
              <a:t>LVkj</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izpkjd</a:t>
            </a:r>
            <a:r>
              <a:rPr kumimoji="0" lang="en-US" sz="3200" b="0" i="0" u="none" strike="noStrike" cap="none" normalizeH="0" smtClean="0">
                <a:ln>
                  <a:noFill/>
                </a:ln>
                <a:solidFill>
                  <a:schemeClr val="tx1"/>
                </a:solidFill>
                <a:effectLst/>
                <a:latin typeface="DevLys 010" pitchFamily="2" charset="0"/>
                <a:cs typeface="Arial" pitchFamily="34" charset="0"/>
              </a:rPr>
              <a:t> dh ;k=k O;; </a:t>
            </a:r>
            <a:r>
              <a:rPr kumimoji="0" lang="en-US" sz="3200" b="0" i="0" u="none" strike="noStrike" cap="none" normalizeH="0" err="1" smtClean="0">
                <a:ln>
                  <a:noFill/>
                </a:ln>
                <a:solidFill>
                  <a:schemeClr val="tx1"/>
                </a:solidFill>
                <a:effectLst/>
                <a:latin typeface="DevLys 010" pitchFamily="2" charset="0"/>
                <a:cs typeface="Arial" pitchFamily="34" charset="0"/>
              </a:rPr>
              <a:t>lfgr</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mlds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kkrs</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esa</a:t>
            </a:r>
            <a:r>
              <a:rPr kumimoji="0" lang="en-US" sz="3200" b="0" i="0" u="none" strike="noStrike" cap="none" normalizeH="0" smtClean="0">
                <a:ln>
                  <a:noFill/>
                </a:ln>
                <a:solidFill>
                  <a:schemeClr val="tx1"/>
                </a:solidFill>
                <a:effectLst/>
                <a:latin typeface="DevLys 010" pitchFamily="2" charset="0"/>
                <a:cs typeface="Arial" pitchFamily="34" charset="0"/>
              </a:rPr>
              <a:t> </a:t>
            </a:r>
            <a:r>
              <a:rPr kumimoji="0" lang="en-US" sz="3200" b="0" i="0" u="none" strike="noStrike" cap="none" normalizeH="0" err="1" smtClean="0">
                <a:ln>
                  <a:noFill/>
                </a:ln>
                <a:solidFill>
                  <a:schemeClr val="tx1"/>
                </a:solidFill>
                <a:effectLst/>
                <a:latin typeface="DevLys 010" pitchFamily="2" charset="0"/>
                <a:cs typeface="Arial" pitchFamily="34" charset="0"/>
              </a:rPr>
              <a:t>tqM+saxsA</a:t>
            </a:r>
            <a:r>
              <a:rPr kumimoji="0" lang="en-US" sz="3200" b="0" i="0" u="none" strike="noStrike" cap="none" normalizeH="0" smtClean="0">
                <a:ln>
                  <a:noFill/>
                </a:ln>
                <a:solidFill>
                  <a:schemeClr val="tx1"/>
                </a:solidFill>
                <a:effectLst/>
                <a:latin typeface="DevLys 010" pitchFamily="2" charset="0"/>
                <a:cs typeface="Arial" pitchFamily="34" charset="0"/>
              </a:rPr>
              <a:t> </a:t>
            </a:r>
          </a:p>
          <a:p>
            <a:pPr marL="479425" marR="0" lvl="0" indent="-479425"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lang="en-US" sz="3200" baseline="0" smtClean="0">
                <a:latin typeface="DevLys 010" pitchFamily="2" charset="0"/>
                <a:cs typeface="Arial" pitchFamily="34" charset="0"/>
              </a:rPr>
              <a:t>;fn</a:t>
            </a:r>
            <a:r>
              <a:rPr lang="en-US" sz="3200" smtClean="0">
                <a:latin typeface="DevLys 010" pitchFamily="2" charset="0"/>
                <a:cs typeface="Arial" pitchFamily="34" charset="0"/>
              </a:rPr>
              <a:t> </a:t>
            </a:r>
            <a:r>
              <a:rPr lang="en-US" sz="3200" err="1" smtClean="0">
                <a:latin typeface="DevLys 010" pitchFamily="2" charset="0"/>
                <a:cs typeface="Arial" pitchFamily="34" charset="0"/>
              </a:rPr>
              <a:t>jSyh@lHkk</a:t>
            </a:r>
            <a:r>
              <a:rPr lang="en-US" sz="3200" smtClean="0">
                <a:latin typeface="DevLys 010" pitchFamily="2" charset="0"/>
                <a:cs typeface="Arial" pitchFamily="34" charset="0"/>
              </a:rPr>
              <a:t> </a:t>
            </a:r>
            <a:r>
              <a:rPr lang="en-US" sz="3200" err="1" smtClean="0">
                <a:latin typeface="DevLys 010" pitchFamily="2" charset="0"/>
                <a:cs typeface="Arial" pitchFamily="34" charset="0"/>
              </a:rPr>
              <a:t>LVkj&amp;izpkjd</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fuokZpu</a:t>
            </a:r>
            <a:r>
              <a:rPr lang="en-US" sz="3200" smtClean="0">
                <a:latin typeface="DevLys 010" pitchFamily="2" charset="0"/>
                <a:cs typeface="Arial" pitchFamily="34" charset="0"/>
              </a:rPr>
              <a:t> {</a:t>
            </a:r>
            <a:r>
              <a:rPr lang="en-US" sz="3200" err="1" smtClean="0">
                <a:latin typeface="DevLys 010" pitchFamily="2" charset="0"/>
                <a:cs typeface="Arial" pitchFamily="34" charset="0"/>
              </a:rPr>
              <a:t>ks</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vykok</a:t>
            </a:r>
            <a:r>
              <a:rPr lang="en-US" sz="3200" smtClean="0">
                <a:latin typeface="DevLys 010" pitchFamily="2" charset="0"/>
                <a:cs typeface="Arial" pitchFamily="34" charset="0"/>
              </a:rPr>
              <a:t> </a:t>
            </a:r>
            <a:r>
              <a:rPr lang="en-US" sz="3200" err="1" smtClean="0">
                <a:latin typeface="DevLys 010" pitchFamily="2" charset="0"/>
                <a:cs typeface="Arial" pitchFamily="34" charset="0"/>
              </a:rPr>
              <a:t>vU</a:t>
            </a:r>
            <a:r>
              <a:rPr lang="en-US" sz="3200" smtClean="0">
                <a:latin typeface="DevLys 010" pitchFamily="2" charset="0"/>
                <a:cs typeface="Arial" pitchFamily="34" charset="0"/>
              </a:rPr>
              <a:t>; </a:t>
            </a:r>
            <a:r>
              <a:rPr lang="en-US" sz="3200" err="1" smtClean="0">
                <a:latin typeface="DevLys 010" pitchFamily="2" charset="0"/>
                <a:cs typeface="Arial" pitchFamily="34" charset="0"/>
              </a:rPr>
              <a:t>LFkku</a:t>
            </a:r>
            <a:r>
              <a:rPr lang="en-US" sz="3200" smtClean="0">
                <a:latin typeface="DevLys 010" pitchFamily="2" charset="0"/>
                <a:cs typeface="Arial" pitchFamily="34" charset="0"/>
              </a:rPr>
              <a:t> </a:t>
            </a:r>
            <a:r>
              <a:rPr lang="en-US" sz="3200" err="1" smtClean="0">
                <a:latin typeface="DevLys 010" pitchFamily="2" charset="0"/>
                <a:cs typeface="Arial" pitchFamily="34" charset="0"/>
              </a:rPr>
              <a:t>ij</a:t>
            </a:r>
            <a:r>
              <a:rPr lang="en-US" sz="3200" smtClean="0">
                <a:latin typeface="DevLys 010" pitchFamily="2" charset="0"/>
                <a:cs typeface="Arial" pitchFamily="34" charset="0"/>
              </a:rPr>
              <a:t> </a:t>
            </a:r>
            <a:r>
              <a:rPr lang="en-US" sz="3200" err="1" smtClean="0">
                <a:latin typeface="DevLys 010" pitchFamily="2" charset="0"/>
                <a:cs typeface="Arial" pitchFamily="34" charset="0"/>
              </a:rPr>
              <a:t>gksrh</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t>
            </a:r>
            <a:r>
              <a:rPr lang="en-US" sz="3200" smtClean="0">
                <a:latin typeface="DevLys 010" pitchFamily="2" charset="0"/>
                <a:cs typeface="Arial" pitchFamily="34" charset="0"/>
              </a:rPr>
              <a:t> </a:t>
            </a:r>
            <a:r>
              <a:rPr lang="en-US" sz="3200" err="1" smtClean="0">
                <a:latin typeface="DevLys 010" pitchFamily="2" charset="0"/>
                <a:cs typeface="Arial" pitchFamily="34" charset="0"/>
              </a:rPr>
              <a:t>tgkWa</a:t>
            </a:r>
            <a:r>
              <a:rPr lang="en-US" sz="3200" smtClean="0">
                <a:latin typeface="DevLys 010" pitchFamily="2" charset="0"/>
                <a:cs typeface="Arial" pitchFamily="34" charset="0"/>
              </a:rPr>
              <a:t> </a:t>
            </a:r>
            <a:r>
              <a:rPr lang="en-US" sz="3200" err="1" smtClean="0">
                <a:latin typeface="DevLys 010" pitchFamily="2" charset="0"/>
                <a:cs typeface="Arial" pitchFamily="34" charset="0"/>
              </a:rPr>
              <a:t>vU</a:t>
            </a:r>
            <a:r>
              <a:rPr lang="en-US" sz="3200" smtClean="0">
                <a:latin typeface="DevLys 010" pitchFamily="2" charset="0"/>
                <a:cs typeface="Arial" pitchFamily="34" charset="0"/>
              </a:rPr>
              <a:t>; </a:t>
            </a:r>
            <a:r>
              <a:rPr lang="en-US" sz="3200" err="1" smtClean="0">
                <a:latin typeface="DevLys 010" pitchFamily="2" charset="0"/>
                <a:cs typeface="Arial" pitchFamily="34" charset="0"/>
              </a:rPr>
              <a:t>vH;FkhZ</a:t>
            </a:r>
            <a:r>
              <a:rPr lang="en-US" sz="3200" smtClean="0">
                <a:latin typeface="DevLys 010" pitchFamily="2" charset="0"/>
                <a:cs typeface="Arial" pitchFamily="34" charset="0"/>
              </a:rPr>
              <a:t> </a:t>
            </a:r>
            <a:r>
              <a:rPr lang="en-US" sz="3200" err="1" smtClean="0">
                <a:latin typeface="DevLys 010" pitchFamily="2" charset="0"/>
                <a:cs typeface="Arial" pitchFamily="34" charset="0"/>
              </a:rPr>
              <a:t>Hkh</a:t>
            </a:r>
            <a:r>
              <a:rPr lang="en-US" sz="3200" smtClean="0">
                <a:latin typeface="DevLys 010" pitchFamily="2" charset="0"/>
                <a:cs typeface="Arial" pitchFamily="34" charset="0"/>
              </a:rPr>
              <a:t> </a:t>
            </a:r>
            <a:r>
              <a:rPr lang="en-US" sz="3200" err="1" smtClean="0">
                <a:latin typeface="DevLys 010" pitchFamily="2" charset="0"/>
                <a:cs typeface="Arial" pitchFamily="34" charset="0"/>
              </a:rPr>
              <a:t>mifLFkr</a:t>
            </a:r>
            <a:r>
              <a:rPr lang="en-US" sz="3200" smtClean="0">
                <a:latin typeface="DevLys 010" pitchFamily="2" charset="0"/>
                <a:cs typeface="Arial" pitchFamily="34" charset="0"/>
              </a:rPr>
              <a:t> </a:t>
            </a:r>
            <a:r>
              <a:rPr lang="en-US" sz="3200" err="1" smtClean="0">
                <a:latin typeface="DevLys 010" pitchFamily="2" charset="0"/>
                <a:cs typeface="Arial" pitchFamily="34" charset="0"/>
              </a:rPr>
              <a:t>jgrs</a:t>
            </a:r>
            <a:r>
              <a:rPr lang="en-US" sz="3200" smtClean="0">
                <a:latin typeface="DevLys 010" pitchFamily="2" charset="0"/>
                <a:cs typeface="Arial" pitchFamily="34" charset="0"/>
              </a:rPr>
              <a:t> </a:t>
            </a:r>
            <a:r>
              <a:rPr lang="en-US" sz="3200" err="1" smtClean="0">
                <a:latin typeface="DevLys 010" pitchFamily="2" charset="0"/>
                <a:cs typeface="Arial" pitchFamily="34" charset="0"/>
              </a:rPr>
              <a:t>gSa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rks</a:t>
            </a:r>
            <a:r>
              <a:rPr lang="en-US" sz="3200" smtClean="0">
                <a:latin typeface="DevLys 010" pitchFamily="2" charset="0"/>
                <a:cs typeface="Arial" pitchFamily="34" charset="0"/>
              </a:rPr>
              <a:t> </a:t>
            </a:r>
            <a:r>
              <a:rPr lang="en-US" sz="3200" err="1" smtClean="0">
                <a:latin typeface="DevLys 010" pitchFamily="2" charset="0"/>
                <a:cs typeface="Arial" pitchFamily="34" charset="0"/>
              </a:rPr>
              <a:t>lHkk@jSyh</a:t>
            </a:r>
            <a:r>
              <a:rPr lang="en-US" sz="3200" smtClean="0">
                <a:latin typeface="DevLys 010" pitchFamily="2" charset="0"/>
                <a:cs typeface="Arial" pitchFamily="34" charset="0"/>
              </a:rPr>
              <a:t> </a:t>
            </a:r>
            <a:r>
              <a:rPr lang="en-US" sz="3200" err="1" smtClean="0">
                <a:latin typeface="DevLys 010" pitchFamily="2" charset="0"/>
                <a:cs typeface="Arial" pitchFamily="34" charset="0"/>
              </a:rPr>
              <a:t>ds</a:t>
            </a:r>
            <a:r>
              <a:rPr lang="en-US" sz="3200" smtClean="0">
                <a:latin typeface="DevLys 010" pitchFamily="2" charset="0"/>
                <a:cs typeface="Arial" pitchFamily="34" charset="0"/>
              </a:rPr>
              <a:t> </a:t>
            </a:r>
            <a:r>
              <a:rPr lang="en-US" sz="3200" err="1" smtClean="0">
                <a:latin typeface="DevLys 010" pitchFamily="2" charset="0"/>
                <a:cs typeface="Arial" pitchFamily="34" charset="0"/>
              </a:rPr>
              <a:t>lEiw.kZ</a:t>
            </a:r>
            <a:r>
              <a:rPr lang="en-US" sz="3200" smtClean="0">
                <a:latin typeface="DevLys 010" pitchFamily="2" charset="0"/>
                <a:cs typeface="Arial" pitchFamily="34" charset="0"/>
              </a:rPr>
              <a:t> O;; </a:t>
            </a:r>
            <a:r>
              <a:rPr lang="en-US" sz="3200" err="1" smtClean="0">
                <a:latin typeface="DevLys 010" pitchFamily="2" charset="0"/>
                <a:cs typeface="Arial" pitchFamily="34" charset="0"/>
              </a:rPr>
              <a:t>lHkh</a:t>
            </a:r>
            <a:r>
              <a:rPr lang="en-US" sz="3200" smtClean="0">
                <a:latin typeface="DevLys 010" pitchFamily="2" charset="0"/>
                <a:cs typeface="Arial" pitchFamily="34" charset="0"/>
              </a:rPr>
              <a:t> </a:t>
            </a:r>
            <a:r>
              <a:rPr lang="en-US" sz="3200" err="1" smtClean="0">
                <a:latin typeface="DevLys 010" pitchFamily="2" charset="0"/>
                <a:cs typeface="Arial" pitchFamily="34" charset="0"/>
              </a:rPr>
              <a:t>vH;kfFkZ;ksa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esa</a:t>
            </a:r>
            <a:r>
              <a:rPr lang="en-US" sz="3200" smtClean="0">
                <a:latin typeface="DevLys 010" pitchFamily="2" charset="0"/>
                <a:cs typeface="Arial" pitchFamily="34" charset="0"/>
              </a:rPr>
              <a:t> </a:t>
            </a:r>
            <a:r>
              <a:rPr lang="en-US" sz="3200" err="1" smtClean="0">
                <a:latin typeface="DevLys 010" pitchFamily="2" charset="0"/>
                <a:cs typeface="Arial" pitchFamily="34" charset="0"/>
              </a:rPr>
              <a:t>cjkcj</a:t>
            </a:r>
            <a:r>
              <a:rPr lang="en-US" sz="3200" smtClean="0">
                <a:latin typeface="DevLys 010" pitchFamily="2" charset="0"/>
                <a:cs typeface="Arial" pitchFamily="34" charset="0"/>
              </a:rPr>
              <a:t> </a:t>
            </a:r>
            <a:r>
              <a:rPr lang="en-US" sz="3200" err="1" smtClean="0">
                <a:latin typeface="DevLys 010" pitchFamily="2" charset="0"/>
                <a:cs typeface="Arial" pitchFamily="34" charset="0"/>
              </a:rPr>
              <a:t>cVasxsA</a:t>
            </a:r>
            <a:r>
              <a:rPr lang="en-US" sz="3200" smtClean="0">
                <a:latin typeface="DevLys 010" pitchFamily="2"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134</a:t>
            </a:fld>
            <a:endParaRPr lang="en-US"/>
          </a:p>
        </p:txBody>
      </p:sp>
    </p:spTree>
  </p:cSld>
  <p:clrMapOvr>
    <a:masterClrMapping/>
  </p:clrMapOvr>
  <p:transition>
    <p:circl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79512" y="965041"/>
            <a:ext cx="8507288" cy="5632311"/>
          </a:xfrm>
          <a:prstGeom prst="rect">
            <a:avLst/>
          </a:prstGeom>
          <a:noFill/>
          <a:ln w="9525">
            <a:noFill/>
            <a:miter lim="800000"/>
            <a:headEnd/>
            <a:tailEnd/>
          </a:ln>
        </p:spPr>
        <p:txBody>
          <a:bodyPr wrap="square">
            <a:spAutoFit/>
          </a:bodyPr>
          <a:lstStyle/>
          <a:p>
            <a:pPr marL="465138" indent="-465138" algn="just"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ukxfjd</a:t>
            </a:r>
            <a:r>
              <a:rPr lang="en-US" sz="3000" smtClean="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mM~M;u</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C;wjks</a:t>
            </a:r>
            <a:r>
              <a:rPr lang="en-US" sz="3000">
                <a:latin typeface="DevLys 010" pitchFamily="2" charset="0"/>
                <a:ea typeface="Calibri" pitchFamily="34" charset="0"/>
                <a:cs typeface="Mangal" pitchFamily="18" charset="0"/>
              </a:rPr>
              <a:t> ds </a:t>
            </a:r>
            <a:r>
              <a:rPr lang="en-US" sz="3000" err="1">
                <a:latin typeface="DevLys 010" pitchFamily="2" charset="0"/>
                <a:ea typeface="Calibri" pitchFamily="34" charset="0"/>
                <a:cs typeface="Mangal" pitchFamily="18" charset="0"/>
              </a:rPr>
              <a:t>i</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fnukad</a:t>
            </a:r>
            <a:r>
              <a:rPr lang="en-US" sz="3000">
                <a:latin typeface="DevLys 010" pitchFamily="2" charset="0"/>
                <a:ea typeface="Calibri" pitchFamily="34" charset="0"/>
                <a:cs typeface="Mangal" pitchFamily="18" charset="0"/>
              </a:rPr>
              <a:t> </a:t>
            </a:r>
            <a:r>
              <a:rPr lang="en-US" sz="3000" smtClean="0">
                <a:latin typeface="DevLys 010" pitchFamily="2" charset="0"/>
                <a:ea typeface="Calibri" pitchFamily="34" charset="0"/>
                <a:cs typeface="Mangal" pitchFamily="18" charset="0"/>
              </a:rPr>
              <a:t>03-07-2013 </a:t>
            </a:r>
            <a:r>
              <a:rPr lang="en-US" sz="3000">
                <a:latin typeface="DevLys 010" pitchFamily="2" charset="0"/>
                <a:ea typeface="Calibri" pitchFamily="34" charset="0"/>
                <a:cs typeface="Mangal" pitchFamily="18" charset="0"/>
              </a:rPr>
              <a:t>}</a:t>
            </a:r>
            <a:r>
              <a:rPr lang="en-US" sz="3000" err="1">
                <a:latin typeface="DevLys 010" pitchFamily="2" charset="0"/>
                <a:ea typeface="Calibri" pitchFamily="34" charset="0"/>
                <a:cs typeface="Mangal" pitchFamily="18" charset="0"/>
              </a:rPr>
              <a:t>kjk</a:t>
            </a:r>
            <a:r>
              <a:rPr lang="en-US" sz="300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fn'kk&amp;funZs'kA</a:t>
            </a:r>
            <a:endParaRPr lang="en-US" sz="30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mM+u</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nLrk</a:t>
            </a:r>
            <a:r>
              <a:rPr lang="en-US" sz="3000" smtClean="0">
                <a:latin typeface="DevLys 010" pitchFamily="2" charset="0"/>
                <a:ea typeface="Calibri" pitchFamily="34" charset="0"/>
                <a:cs typeface="Mangal" pitchFamily="18" charset="0"/>
              </a:rPr>
              <a:t> ;k </a:t>
            </a:r>
            <a:r>
              <a:rPr lang="en-US" sz="3000" err="1" smtClean="0">
                <a:latin typeface="DevLys 010" pitchFamily="2" charset="0"/>
                <a:ea typeface="Calibri" pitchFamily="34" charset="0"/>
                <a:cs typeface="Mangal" pitchFamily="18" charset="0"/>
              </a:rPr>
              <a:t>iqfyl</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izkf</a:t>
            </a:r>
            <a:r>
              <a:rPr lang="en-US" sz="3000" smtClean="0">
                <a:latin typeface="DevLys 010" pitchFamily="2" charset="0"/>
                <a:ea typeface="Calibri" pitchFamily="34" charset="0"/>
                <a:cs typeface="Mangal" pitchFamily="18" charset="0"/>
              </a:rPr>
              <a:t>/</a:t>
            </a:r>
            <a:r>
              <a:rPr lang="en-US" sz="3000" err="1" smtClean="0">
                <a:latin typeface="DevLys 010" pitchFamily="2" charset="0"/>
                <a:ea typeface="Calibri" pitchFamily="34" charset="0"/>
                <a:cs typeface="Mangal" pitchFamily="18" charset="0"/>
              </a:rPr>
              <a:t>kdkjh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kjk</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foeku</a:t>
            </a:r>
            <a:r>
              <a:rPr lang="en-US" sz="3000" smtClean="0">
                <a:latin typeface="DevLys 010" pitchFamily="2" charset="0"/>
                <a:ea typeface="Calibri" pitchFamily="34" charset="0"/>
                <a:cs typeface="Mangal" pitchFamily="18" charset="0"/>
              </a:rPr>
              <a:t> ds </a:t>
            </a:r>
            <a:r>
              <a:rPr lang="en-US" sz="3000" err="1" smtClean="0">
                <a:latin typeface="DevLys 010" pitchFamily="2" charset="0"/>
                <a:ea typeface="Calibri" pitchFamily="34" charset="0"/>
                <a:cs typeface="Mangal" pitchFamily="18" charset="0"/>
              </a:rPr>
              <a:t>ik;yV</a:t>
            </a:r>
            <a:r>
              <a:rPr lang="en-US" sz="3000" smtClean="0">
                <a:latin typeface="DevLys 010" pitchFamily="2" charset="0"/>
                <a:ea typeface="Calibri" pitchFamily="34" charset="0"/>
                <a:cs typeface="Mangal" pitchFamily="18" charset="0"/>
              </a:rPr>
              <a:t> ds </a:t>
            </a:r>
            <a:r>
              <a:rPr lang="en-US" sz="3000" err="1" smtClean="0">
                <a:latin typeface="DevLys 010" pitchFamily="2" charset="0"/>
                <a:ea typeface="Calibri" pitchFamily="34" charset="0"/>
                <a:cs typeface="Mangal" pitchFamily="18" charset="0"/>
              </a:rPr>
              <a:t>leUo</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ls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izR;sd</a:t>
            </a:r>
            <a:r>
              <a:rPr lang="en-US" sz="3000" smtClean="0">
                <a:latin typeface="DevLys 010" pitchFamily="2" charset="0"/>
                <a:ea typeface="Calibri" pitchFamily="34" charset="0"/>
                <a:cs typeface="Mangal" pitchFamily="18" charset="0"/>
              </a:rPr>
              <a:t> </a:t>
            </a:r>
            <a:r>
              <a:rPr lang="en-US" sz="3000">
                <a:latin typeface="DevLys 010" pitchFamily="2" charset="0"/>
                <a:ea typeface="Calibri" pitchFamily="34" charset="0"/>
                <a:cs typeface="Mangal" pitchFamily="18" charset="0"/>
              </a:rPr>
              <a:t>;k=h dh </a:t>
            </a:r>
            <a:r>
              <a:rPr lang="en-US" sz="3000" err="1" smtClean="0">
                <a:latin typeface="DevLys 010" pitchFamily="2" charset="0"/>
                <a:ea typeface="Calibri" pitchFamily="34" charset="0"/>
                <a:cs typeface="Mangal" pitchFamily="18" charset="0"/>
              </a:rPr>
              <a:t>f</a:t>
            </a:r>
            <a:r>
              <a:rPr lang="en-US" sz="3000" err="1" smtClean="0">
                <a:latin typeface="DevLys 010"/>
                <a:ea typeface="Calibri" pitchFamily="34" charset="0"/>
                <a:cs typeface="Mangal" pitchFamily="18" charset="0"/>
              </a:rPr>
              <a:t>Ý</a:t>
            </a:r>
            <a:r>
              <a:rPr lang="en-US" sz="3000" err="1" smtClean="0">
                <a:latin typeface="DevLys 010" pitchFamily="2" charset="0"/>
                <a:ea typeface="Calibri" pitchFamily="34" charset="0"/>
                <a:cs typeface="Mangal" pitchFamily="18" charset="0"/>
              </a:rPr>
              <a:t>fLdax</a:t>
            </a:r>
            <a:r>
              <a:rPr lang="en-US" sz="3000" smtClean="0">
                <a:latin typeface="DevLys 010" pitchFamily="2" charset="0"/>
                <a:ea typeface="Calibri" pitchFamily="34" charset="0"/>
                <a:cs typeface="Mangal" pitchFamily="18" charset="0"/>
              </a:rPr>
              <a:t> </a:t>
            </a:r>
            <a:r>
              <a:rPr lang="en-US" sz="3000">
                <a:latin typeface="DevLys 010" pitchFamily="2" charset="0"/>
                <a:ea typeface="Calibri" pitchFamily="34" charset="0"/>
                <a:cs typeface="Mangal" pitchFamily="18" charset="0"/>
              </a:rPr>
              <a:t>o </a:t>
            </a:r>
            <a:r>
              <a:rPr lang="en-US" sz="3000" err="1">
                <a:latin typeface="DevLys 010" pitchFamily="2" charset="0"/>
                <a:ea typeface="Calibri" pitchFamily="34" charset="0"/>
                <a:cs typeface="Mangal" pitchFamily="18" charset="0"/>
              </a:rPr>
              <a:t>izR;sd</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lkeku</a:t>
            </a:r>
            <a:r>
              <a:rPr lang="en-US" sz="3000">
                <a:latin typeface="DevLys 010" pitchFamily="2" charset="0"/>
                <a:ea typeface="Calibri" pitchFamily="34" charset="0"/>
                <a:cs typeface="Mangal" pitchFamily="18" charset="0"/>
              </a:rPr>
              <a:t> ;k </a:t>
            </a:r>
            <a:r>
              <a:rPr lang="en-US" sz="3000" err="1">
                <a:latin typeface="DevLys 010" pitchFamily="2" charset="0"/>
                <a:ea typeface="Calibri" pitchFamily="34" charset="0"/>
                <a:cs typeface="Mangal" pitchFamily="18" charset="0"/>
              </a:rPr>
              <a:t>cSx</a:t>
            </a:r>
            <a:r>
              <a:rPr lang="en-US" sz="3000">
                <a:latin typeface="DevLys 010" pitchFamily="2" charset="0"/>
                <a:ea typeface="Calibri" pitchFamily="34" charset="0"/>
                <a:cs typeface="Mangal" pitchFamily="18" charset="0"/>
              </a:rPr>
              <a:t> dh </a:t>
            </a:r>
            <a:r>
              <a:rPr lang="en-US" sz="3000" err="1">
                <a:latin typeface="DevLys 010" pitchFamily="2" charset="0"/>
                <a:ea typeface="Calibri" pitchFamily="34" charset="0"/>
                <a:cs typeface="Mangal" pitchFamily="18" charset="0"/>
              </a:rPr>
              <a:t>tkap</a:t>
            </a:r>
            <a:r>
              <a:rPr lang="en-US" sz="3000">
                <a:latin typeface="DevLys 010" pitchFamily="2" charset="0"/>
                <a:ea typeface="Calibri" pitchFamily="34" charset="0"/>
                <a:cs typeface="Mangal" pitchFamily="18" charset="0"/>
              </a:rPr>
              <a:t> dh </a:t>
            </a:r>
            <a:r>
              <a:rPr lang="en-US" sz="3000" err="1" smtClean="0">
                <a:latin typeface="DevLys 010" pitchFamily="2" charset="0"/>
                <a:ea typeface="Calibri" pitchFamily="34" charset="0"/>
                <a:cs typeface="Mangal" pitchFamily="18" charset="0"/>
              </a:rPr>
              <a:t>tk;sxhA</a:t>
            </a:r>
            <a:endParaRPr lang="en-US" sz="30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ernku</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laca</a:t>
            </a:r>
            <a:r>
              <a:rPr lang="en-US" sz="3000" smtClean="0">
                <a:latin typeface="DevLys 010" pitchFamily="2" charset="0"/>
                <a:ea typeface="Calibri" pitchFamily="34" charset="0"/>
                <a:cs typeface="Mangal" pitchFamily="18" charset="0"/>
              </a:rPr>
              <a:t>/k </a:t>
            </a:r>
            <a:r>
              <a:rPr lang="en-US" sz="3000" err="1" smtClean="0">
                <a:latin typeface="DevLys 010" pitchFamily="2" charset="0"/>
                <a:ea typeface="Calibri" pitchFamily="34" charset="0"/>
                <a:cs typeface="Mangal" pitchFamily="18" charset="0"/>
              </a:rPr>
              <a:t>jkT</a:t>
            </a:r>
            <a:r>
              <a:rPr lang="en-US" sz="3000" smtClean="0">
                <a:latin typeface="DevLys 010" pitchFamily="2" charset="0"/>
                <a:ea typeface="Calibri" pitchFamily="34" charset="0"/>
                <a:cs typeface="Mangal" pitchFamily="18" charset="0"/>
              </a:rPr>
              <a:t>; ds </a:t>
            </a:r>
            <a:r>
              <a:rPr lang="en-US" sz="3000" err="1" smtClean="0">
                <a:latin typeface="DevLys 010" pitchFamily="2" charset="0"/>
                <a:ea typeface="Calibri" pitchFamily="34" charset="0"/>
                <a:cs typeface="Mangal" pitchFamily="18" charset="0"/>
              </a:rPr>
              <a:t>fy</a:t>
            </a:r>
            <a:r>
              <a:rPr lang="en-US" sz="3000" smtClean="0">
                <a:latin typeface="DevLys 010" pitchFamily="2" charset="0"/>
                <a:ea typeface="Calibri" pitchFamily="34" charset="0"/>
                <a:cs typeface="Mangal" pitchFamily="18" charset="0"/>
              </a:rPr>
              <a:t>, ;k </a:t>
            </a:r>
            <a:r>
              <a:rPr lang="en-US" sz="3000" err="1" smtClean="0">
                <a:latin typeface="DevLys 010" pitchFamily="2" charset="0"/>
                <a:ea typeface="Calibri" pitchFamily="34" charset="0"/>
                <a:cs typeface="Mangal" pitchFamily="18" charset="0"/>
              </a:rPr>
              <a:t>mlls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mM+ku</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Hkjus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okys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foekuksa</a:t>
            </a:r>
            <a:r>
              <a:rPr lang="en-US" sz="3000" smtClean="0">
                <a:latin typeface="DevLys 010" pitchFamily="2" charset="0"/>
                <a:ea typeface="Calibri" pitchFamily="34" charset="0"/>
                <a:cs typeface="Mangal" pitchFamily="18" charset="0"/>
              </a:rPr>
              <a:t> ds </a:t>
            </a:r>
            <a:r>
              <a:rPr lang="en-US" sz="3000" err="1" smtClean="0">
                <a:latin typeface="DevLys 010" pitchFamily="2" charset="0"/>
                <a:ea typeface="Calibri" pitchFamily="34" charset="0"/>
                <a:cs typeface="Mangal" pitchFamily="18" charset="0"/>
              </a:rPr>
              <a:t>lkeku</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esa</a:t>
            </a:r>
            <a:r>
              <a:rPr lang="en-US" sz="3000" smtClean="0">
                <a:latin typeface="DevLys 010" pitchFamily="2" charset="0"/>
                <a:ea typeface="Calibri" pitchFamily="34" charset="0"/>
                <a:cs typeface="Mangal" pitchFamily="18" charset="0"/>
              </a:rPr>
              <a:t> ;fn </a:t>
            </a:r>
            <a:r>
              <a:rPr lang="en-US" sz="3000">
                <a:latin typeface="DevLys 010" pitchFamily="2" charset="0"/>
                <a:ea typeface="Calibri" pitchFamily="34" charset="0"/>
                <a:cs typeface="Mangal" pitchFamily="18" charset="0"/>
              </a:rPr>
              <a:t>10 </a:t>
            </a:r>
            <a:r>
              <a:rPr lang="en-US" sz="3000" err="1">
                <a:latin typeface="DevLys 010" pitchFamily="2" charset="0"/>
                <a:ea typeface="Calibri" pitchFamily="34" charset="0"/>
                <a:cs typeface="Mangal" pitchFamily="18" charset="0"/>
              </a:rPr>
              <a:t>yk</a:t>
            </a:r>
            <a:r>
              <a:rPr lang="en-US" sz="3000">
                <a:latin typeface="DevLys 010" pitchFamily="2" charset="0"/>
                <a:ea typeface="Calibri" pitchFamily="34" charset="0"/>
                <a:cs typeface="Mangal" pitchFamily="18" charset="0"/>
              </a:rPr>
              <a:t>[k #</a:t>
            </a:r>
            <a:r>
              <a:rPr lang="en-US" sz="3000" err="1">
                <a:latin typeface="DevLys 010" pitchFamily="2" charset="0"/>
                <a:ea typeface="Calibri" pitchFamily="34" charset="0"/>
                <a:cs typeface="Mangal" pitchFamily="18" charset="0"/>
              </a:rPr>
              <a:t>i;s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ls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T;knk</a:t>
            </a:r>
            <a:r>
              <a:rPr lang="en-US" sz="3000">
                <a:latin typeface="DevLys 010" pitchFamily="2" charset="0"/>
                <a:ea typeface="Calibri" pitchFamily="34" charset="0"/>
                <a:cs typeface="Mangal" pitchFamily="18" charset="0"/>
              </a:rPr>
              <a:t> dh </a:t>
            </a:r>
            <a:r>
              <a:rPr lang="en-US" sz="3000" err="1" smtClean="0">
                <a:latin typeface="DevLys 010" pitchFamily="2" charset="0"/>
                <a:ea typeface="Calibri" pitchFamily="34" charset="0"/>
                <a:cs typeface="Mangal" pitchFamily="18" charset="0"/>
              </a:rPr>
              <a:t>udnh</a:t>
            </a:r>
            <a:r>
              <a:rPr lang="en-US" sz="3000" smtClean="0">
                <a:latin typeface="DevLys 010" pitchFamily="2" charset="0"/>
                <a:ea typeface="Calibri" pitchFamily="34" charset="0"/>
                <a:cs typeface="Mangal" pitchFamily="18" charset="0"/>
              </a:rPr>
              <a:t> ;k 1 </a:t>
            </a:r>
            <a:r>
              <a:rPr lang="en-US" sz="3000" err="1" smtClean="0">
                <a:latin typeface="DevLys 010" pitchFamily="2" charset="0"/>
                <a:ea typeface="Calibri" pitchFamily="34" charset="0"/>
                <a:cs typeface="Mangal" pitchFamily="18" charset="0"/>
              </a:rPr>
              <a:t>fdxzk</a:t>
            </a:r>
            <a:r>
              <a:rPr lang="en-US" sz="3000" smtClean="0">
                <a:latin typeface="DevLys 010" pitchFamily="2" charset="0"/>
                <a:ea typeface="Calibri" pitchFamily="34" charset="0"/>
                <a:cs typeface="Mangal" pitchFamily="18" charset="0"/>
              </a:rPr>
              <a:t> ;k </a:t>
            </a:r>
            <a:r>
              <a:rPr lang="en-US" sz="3000" err="1" smtClean="0">
                <a:latin typeface="DevLys 010" pitchFamily="2" charset="0"/>
                <a:ea typeface="Calibri" pitchFamily="34" charset="0"/>
                <a:cs typeface="Mangal" pitchFamily="18" charset="0"/>
              </a:rPr>
              <a:t>blls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vf</a:t>
            </a:r>
            <a:r>
              <a:rPr lang="en-US" sz="3000" smtClean="0">
                <a:latin typeface="DevLys 010" pitchFamily="2" charset="0"/>
                <a:ea typeface="Calibri" pitchFamily="34" charset="0"/>
                <a:cs typeface="Mangal" pitchFamily="18" charset="0"/>
              </a:rPr>
              <a:t>/</a:t>
            </a:r>
            <a:r>
              <a:rPr lang="en-US" sz="3000" err="1" smtClean="0">
                <a:latin typeface="DevLys 010" pitchFamily="2" charset="0"/>
                <a:ea typeface="Calibri" pitchFamily="34" charset="0"/>
                <a:cs typeface="Mangal" pitchFamily="18" charset="0"/>
              </a:rPr>
              <a:t>kd</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cqfy;u</a:t>
            </a:r>
            <a:r>
              <a:rPr lang="en-US" sz="3000" smtClean="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ik;h</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tk;s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rks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vk;dj</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foHkkx</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dks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lwfpr</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fd;k</a:t>
            </a:r>
            <a:r>
              <a:rPr lang="en-US" sz="300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tk;sxkA</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vk;dj</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foHkkx</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kjk</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tCr</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fd;k</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tk,xkA</a:t>
            </a:r>
            <a:r>
              <a:rPr lang="en-US" sz="3000" smtClean="0">
                <a:latin typeface="DevLys 010" pitchFamily="2" charset="0"/>
                <a:ea typeface="Calibri" pitchFamily="34" charset="0"/>
                <a:cs typeface="Mangal" pitchFamily="18" charset="0"/>
              </a:rPr>
              <a:t> </a:t>
            </a:r>
            <a:endParaRPr lang="en-US" sz="300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dkWef'kZ;y</a:t>
            </a:r>
            <a:r>
              <a:rPr lang="en-US" sz="3000" smtClean="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gokbZ</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vM~Mksa</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ij</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ySf.Max@Vsd</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vkWQ</a:t>
            </a:r>
            <a:r>
              <a:rPr lang="en-US" sz="3000">
                <a:latin typeface="DevLys 010" pitchFamily="2" charset="0"/>
                <a:ea typeface="Calibri" pitchFamily="34" charset="0"/>
                <a:cs typeface="Mangal" pitchFamily="18" charset="0"/>
              </a:rPr>
              <a:t> dh </a:t>
            </a:r>
            <a:r>
              <a:rPr lang="en-US" sz="3000" err="1">
                <a:latin typeface="DevLys 010" pitchFamily="2" charset="0"/>
                <a:ea typeface="Calibri" pitchFamily="34" charset="0"/>
                <a:cs typeface="Mangal" pitchFamily="18" charset="0"/>
              </a:rPr>
              <a:t>iwokZuqefr</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vko';d</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ughaA</a:t>
            </a:r>
            <a:r>
              <a:rPr lang="en-US" sz="3000">
                <a:latin typeface="DevLys 010" pitchFamily="2" charset="0"/>
                <a:ea typeface="Calibri" pitchFamily="34" charset="0"/>
                <a:cs typeface="Mangal" pitchFamily="18" charset="0"/>
              </a:rPr>
              <a:t> </a:t>
            </a:r>
            <a:r>
              <a:rPr lang="en-US" sz="2400">
                <a:latin typeface="Calibri" pitchFamily="34" charset="0"/>
                <a:ea typeface="Calibri" pitchFamily="34" charset="0"/>
                <a:cs typeface="Mangal" pitchFamily="18" charset="0"/>
              </a:rPr>
              <a:t>ATC</a:t>
            </a:r>
            <a:r>
              <a:rPr lang="en-US" sz="3000">
                <a:latin typeface="Calibri" pitchFamily="34" charset="0"/>
                <a:ea typeface="Calibri" pitchFamily="34" charset="0"/>
                <a:cs typeface="Mangal" pitchFamily="18" charset="0"/>
              </a:rPr>
              <a:t> </a:t>
            </a:r>
            <a:r>
              <a:rPr lang="en-US" sz="3000" err="1">
                <a:latin typeface="DevLys 010" pitchFamily="2" charset="0"/>
                <a:ea typeface="Calibri" pitchFamily="34" charset="0"/>
                <a:cs typeface="Mangal" pitchFamily="18" charset="0"/>
              </a:rPr>
              <a:t>laiw.kZ</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fjdkMZ</a:t>
            </a:r>
            <a:r>
              <a:rPr lang="en-US" sz="3000">
                <a:latin typeface="DevLys 010" pitchFamily="2" charset="0"/>
                <a:ea typeface="Calibri" pitchFamily="34" charset="0"/>
                <a:cs typeface="Mangal" pitchFamily="18" charset="0"/>
              </a:rPr>
              <a:t> j[</a:t>
            </a:r>
            <a:r>
              <a:rPr lang="en-US" sz="3000" err="1">
                <a:latin typeface="DevLys 010" pitchFamily="2" charset="0"/>
                <a:ea typeface="Calibri" pitchFamily="34" charset="0"/>
                <a:cs typeface="Mangal" pitchFamily="18" charset="0"/>
              </a:rPr>
              <a:t>ksaxs</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rFkk</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bldh</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lwpuk</a:t>
            </a:r>
            <a:r>
              <a:rPr lang="en-US" sz="3000">
                <a:latin typeface="DevLys 010" pitchFamily="2" charset="0"/>
                <a:ea typeface="Calibri" pitchFamily="34" charset="0"/>
                <a:cs typeface="Mangal" pitchFamily="18" charset="0"/>
              </a:rPr>
              <a:t> </a:t>
            </a:r>
            <a:r>
              <a:rPr lang="en-US" sz="2400">
                <a:latin typeface="Calibri" pitchFamily="34" charset="0"/>
                <a:ea typeface="Calibri" pitchFamily="34" charset="0"/>
                <a:cs typeface="Mangal" pitchFamily="18" charset="0"/>
              </a:rPr>
              <a:t>CEO</a:t>
            </a:r>
            <a:r>
              <a:rPr lang="en-US" sz="3000">
                <a:latin typeface="DevLys 010" pitchFamily="2" charset="0"/>
                <a:ea typeface="Calibri" pitchFamily="34" charset="0"/>
                <a:cs typeface="Mangal" pitchFamily="18" charset="0"/>
              </a:rPr>
              <a:t> </a:t>
            </a:r>
            <a:r>
              <a:rPr lang="en-US" sz="3000" err="1">
                <a:latin typeface="DevLys 010" pitchFamily="2" charset="0"/>
                <a:ea typeface="Calibri" pitchFamily="34" charset="0"/>
                <a:cs typeface="Mangal" pitchFamily="18" charset="0"/>
              </a:rPr>
              <a:t>dks</a:t>
            </a:r>
            <a:r>
              <a:rPr lang="en-US" sz="300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nsaxsA</a:t>
            </a:r>
            <a:endParaRPr lang="en-US" sz="3000">
              <a:ea typeface="Calibri" pitchFamily="34" charset="0"/>
              <a:cs typeface="Mangal" pitchFamily="18" charset="0"/>
            </a:endParaRPr>
          </a:p>
        </p:txBody>
      </p:sp>
      <p:sp>
        <p:nvSpPr>
          <p:cNvPr id="5" name="Rectangle 4"/>
          <p:cNvSpPr/>
          <p:nvPr/>
        </p:nvSpPr>
        <p:spPr>
          <a:xfrm>
            <a:off x="0" y="116632"/>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cs typeface="Mangal" pitchFamily="18" charset="0"/>
              </a:rPr>
              <a:t>gSyhdkWIVj@ok;q;kuksa</a:t>
            </a:r>
            <a:r>
              <a:rPr lang="en-US" sz="4400" smtClean="0">
                <a:solidFill>
                  <a:srgbClr val="FFC000"/>
                </a:solidFill>
                <a:latin typeface="DevLys 010" pitchFamily="2" charset="0"/>
                <a:cs typeface="Mangal" pitchFamily="18" charset="0"/>
              </a:rPr>
              <a:t> dh </a:t>
            </a:r>
            <a:r>
              <a:rPr lang="en-US" sz="4400" err="1" smtClean="0">
                <a:solidFill>
                  <a:srgbClr val="FFC000"/>
                </a:solidFill>
                <a:latin typeface="DevLys 010" pitchFamily="2" charset="0"/>
                <a:cs typeface="Mangal" pitchFamily="18" charset="0"/>
              </a:rPr>
              <a:t>tkap</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135</a:t>
            </a:fld>
            <a:endParaRPr lang="en-US"/>
          </a:p>
        </p:txBody>
      </p:sp>
    </p:spTree>
  </p:cSld>
  <p:clrMapOvr>
    <a:masterClrMapping/>
  </p:clrMapOvr>
  <p:transition>
    <p:circl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7027"/>
            <a:ext cx="8712968" cy="6186309"/>
          </a:xfrm>
          <a:prstGeom prst="rect">
            <a:avLst/>
          </a:prstGeom>
        </p:spPr>
        <p:txBody>
          <a:bodyPr wrap="square">
            <a:spAutoFit/>
          </a:bodyPr>
          <a:lstStyle/>
          <a:p>
            <a:pPr marL="406400" indent="-406400" algn="just" eaLnBrk="0" hangingPunct="0">
              <a:buClr>
                <a:srgbClr val="FFC000"/>
              </a:buClr>
              <a:buFont typeface="Arial" pitchFamily="34" charset="0"/>
              <a:buChar char="•"/>
            </a:pPr>
            <a:r>
              <a:rPr lang="en-US" sz="2800" smtClean="0">
                <a:latin typeface="Calibri" pitchFamily="34" charset="0"/>
                <a:ea typeface="Calibri" pitchFamily="34" charset="0"/>
                <a:cs typeface="Mangal" pitchFamily="18" charset="0"/>
              </a:rPr>
              <a:t>CEO</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bls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lacaf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kr</a:t>
            </a:r>
            <a:r>
              <a:rPr lang="en-US" sz="3600" smtClean="0">
                <a:latin typeface="Calibri" pitchFamily="34" charset="0"/>
                <a:ea typeface="Calibri" pitchFamily="34" charset="0"/>
                <a:cs typeface="Mangal" pitchFamily="18" charset="0"/>
              </a:rPr>
              <a:t> </a:t>
            </a:r>
            <a:r>
              <a:rPr lang="en-US" sz="2800" smtClean="0">
                <a:latin typeface="Calibri" pitchFamily="34" charset="0"/>
                <a:ea typeface="Calibri" pitchFamily="34" charset="0"/>
                <a:cs typeface="Mangal" pitchFamily="18" charset="0"/>
              </a:rPr>
              <a:t>EO</a:t>
            </a:r>
            <a:r>
              <a:rPr lang="en-US" sz="28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nsaxsA</a:t>
            </a:r>
            <a:endParaRPr lang="en-US" sz="3600" smtClean="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xSj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O;kolkf;d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gokbZ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vM~Mks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ok;qeku@gSyhdkWIVj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mrjus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ls</a:t>
            </a:r>
            <a:r>
              <a:rPr lang="en-US" sz="3600" smtClean="0">
                <a:latin typeface="DevLys 010" pitchFamily="2" charset="0"/>
                <a:ea typeface="Calibri" pitchFamily="34" charset="0"/>
                <a:cs typeface="Mangal" pitchFamily="18" charset="0"/>
              </a:rPr>
              <a:t> 24 ?</a:t>
            </a:r>
            <a:r>
              <a:rPr lang="en-US" sz="3600" err="1" smtClean="0">
                <a:latin typeface="DevLys 010" pitchFamily="2" charset="0"/>
                <a:ea typeface="Calibri" pitchFamily="34" charset="0"/>
                <a:cs typeface="Mangal" pitchFamily="18" charset="0"/>
              </a:rPr>
              <a:t>kaVs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igys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ftyk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fuokZpu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kdkjh</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vuqefr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ysaxsA</a:t>
            </a:r>
            <a:endParaRPr lang="en-US" sz="36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fdlh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Hkh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;k ,</a:t>
            </a:r>
            <a:r>
              <a:rPr lang="en-US" sz="3600" err="1" smtClean="0">
                <a:latin typeface="DevLys 010" pitchFamily="2" charset="0"/>
                <a:ea typeface="Calibri" pitchFamily="34" charset="0"/>
                <a:cs typeface="Mangal" pitchFamily="18" charset="0"/>
              </a:rPr>
              <a:t>tsUV</a:t>
            </a:r>
            <a:r>
              <a:rPr lang="en-US" sz="3600" smtClean="0">
                <a:latin typeface="DevLys 010" pitchFamily="2" charset="0"/>
                <a:ea typeface="Calibri" pitchFamily="34" charset="0"/>
                <a:cs typeface="Mangal" pitchFamily="18" charset="0"/>
              </a:rPr>
              <a:t> ;k </a:t>
            </a:r>
            <a:r>
              <a:rPr lang="en-US" sz="3600" err="1" smtClean="0">
                <a:latin typeface="DevLys 010" pitchFamily="2" charset="0"/>
                <a:ea typeface="Calibri" pitchFamily="34" charset="0"/>
                <a:cs typeface="Mangal" pitchFamily="18" charset="0"/>
              </a:rPr>
              <a:t>ikVhZ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inkf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kdkjh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dksbZ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Hkh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vukf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gfFk;kj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fuf"k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oLrqvksa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oa</a:t>
            </a:r>
            <a:r>
              <a:rPr lang="en-US" sz="3600" smtClean="0">
                <a:latin typeface="DevLys 010" pitchFamily="2" charset="0"/>
                <a:ea typeface="Calibri" pitchFamily="34" charset="0"/>
                <a:cs typeface="Mangal" pitchFamily="18" charset="0"/>
              </a:rPr>
              <a:t> 50]000@&amp;# </a:t>
            </a:r>
            <a:r>
              <a:rPr lang="en-US" sz="3600" err="1" smtClean="0">
                <a:latin typeface="DevLys 010" pitchFamily="2" charset="0"/>
                <a:ea typeface="Calibri" pitchFamily="34" charset="0"/>
                <a:cs typeface="Mangal" pitchFamily="18" charset="0"/>
              </a:rPr>
              <a:t>ls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udnh</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tkap</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iM+rky</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tk;sxh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vkSj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mUgsa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tCr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djus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fopkj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tk;sxkA</a:t>
            </a:r>
            <a:endParaRPr lang="en-US" sz="3600" smtClean="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izR;sd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bu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ok;q;ku@gSyhdkWIVj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kpZ</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xbZ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jkf'k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fdjk;k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vkfn</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fyf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lwpuk</a:t>
            </a:r>
            <a:r>
              <a:rPr lang="en-US" sz="3600" smtClean="0">
                <a:latin typeface="DevLys 010" pitchFamily="2" charset="0"/>
                <a:ea typeface="Calibri" pitchFamily="34" charset="0"/>
                <a:cs typeface="Mangal" pitchFamily="18" charset="0"/>
              </a:rPr>
              <a:t> </a:t>
            </a:r>
            <a:r>
              <a:rPr lang="en-US" sz="2800" smtClean="0">
                <a:latin typeface="Calibri" pitchFamily="34" charset="0"/>
                <a:ea typeface="Calibri" pitchFamily="34" charset="0"/>
                <a:cs typeface="Mangal" pitchFamily="18" charset="0"/>
              </a:rPr>
              <a:t>R.O.</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nsaxsA</a:t>
            </a:r>
            <a:endParaRPr lang="en-US" sz="3600" smtClean="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a:p>
        </p:txBody>
      </p:sp>
    </p:spTree>
  </p:cSld>
  <p:clrMapOvr>
    <a:masterClrMapping/>
  </p:clrMapOvr>
  <p:transition>
    <p:circl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77009"/>
            <a:ext cx="8496944" cy="5632311"/>
          </a:xfrm>
          <a:prstGeom prst="rect">
            <a:avLst/>
          </a:prstGeom>
        </p:spPr>
        <p:txBody>
          <a:bodyPr wrap="square">
            <a:spAutoFit/>
          </a:bodyPr>
          <a:lstStyle/>
          <a:p>
            <a:pPr marL="406400" indent="-406400" algn="just" eaLnBrk="0" hangingPunct="0">
              <a:buClr>
                <a:srgbClr val="FFC000"/>
              </a:buClr>
              <a:buFont typeface="Arial" pitchFamily="34" charset="0"/>
              <a:buChar char="•"/>
            </a:pPr>
            <a:r>
              <a:rPr lang="en-US" sz="4000" smtClean="0">
                <a:latin typeface="DevLys 010" pitchFamily="2" charset="0"/>
                <a:ea typeface="Calibri" pitchFamily="34" charset="0"/>
                <a:cs typeface="Mangal" pitchFamily="18" charset="0"/>
              </a:rPr>
              <a:t>;fn </a:t>
            </a:r>
            <a:r>
              <a:rPr lang="en-US" sz="4000" err="1" smtClean="0">
                <a:latin typeface="DevLys 010" pitchFamily="2" charset="0"/>
                <a:ea typeface="Calibri" pitchFamily="34" charset="0"/>
                <a:cs typeface="Mangal" pitchFamily="18" charset="0"/>
              </a:rPr>
              <a:t>jktuhfrd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ny</a:t>
            </a:r>
            <a:r>
              <a:rPr lang="en-US" sz="4000" smtClean="0">
                <a:latin typeface="DevLys 010" pitchFamily="2" charset="0"/>
                <a:ea typeface="Calibri" pitchFamily="34" charset="0"/>
                <a:cs typeface="Mangal" pitchFamily="18" charset="0"/>
              </a:rPr>
              <a:t> us O;;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bldh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lwpuk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nasxs</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jktuhfrd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ny</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kkrs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bldk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kpkZ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tqM+s+xkA</a:t>
            </a:r>
            <a:endParaRPr lang="en-US" sz="40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LVkj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izpkjd</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dksbZ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;fn </a:t>
            </a:r>
            <a:r>
              <a:rPr lang="en-US" sz="4000" err="1" smtClean="0">
                <a:latin typeface="DevLys 010" pitchFamily="2" charset="0"/>
                <a:ea typeface="Calibri" pitchFamily="34" charset="0"/>
                <a:cs typeface="Mangal" pitchFamily="18" charset="0"/>
              </a:rPr>
              <a:t>mifLFkr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gksrk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lEiw.kZ</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kkrs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tksMk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a:t>
            </a:r>
            <a:endParaRPr lang="en-US" sz="40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LVkj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izpkj</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,d </a:t>
            </a:r>
            <a:r>
              <a:rPr lang="en-US" sz="4000" err="1" smtClean="0">
                <a:latin typeface="DevLys 010" pitchFamily="2" charset="0"/>
                <a:ea typeface="Calibri" pitchFamily="34" charset="0"/>
                <a:cs typeface="Mangal" pitchFamily="18" charset="0"/>
              </a:rPr>
              <a:t>ls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mifLFkr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lEiw.kZ</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lHkh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vH;fFkZ;ks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tksMk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a:t>
            </a:r>
            <a:endParaRPr lang="en-US" sz="400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a:p>
        </p:txBody>
      </p:sp>
    </p:spTree>
  </p:cSld>
  <p:clrMapOvr>
    <a:masterClrMapping/>
  </p:clrMapOvr>
  <p:transition>
    <p:circl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4294967295"/>
          </p:nvPr>
        </p:nvSpPr>
        <p:spPr>
          <a:xfrm>
            <a:off x="0" y="909638"/>
            <a:ext cx="8718550" cy="5543550"/>
          </a:xfrm>
        </p:spPr>
        <p:txBody>
          <a:bodyPr rtlCol="0">
            <a:normAutofit lnSpcReduction="10000"/>
          </a:bodyPr>
          <a:lstStyle/>
          <a:p>
            <a:pPr marL="571500" indent="-571500" algn="just">
              <a:buClr>
                <a:srgbClr val="FFC000"/>
              </a:buClr>
              <a:defRPr/>
            </a:pPr>
            <a:r>
              <a:rPr lang="en-IN" sz="4000" err="1" smtClean="0">
                <a:latin typeface="DevLys 010" pitchFamily="2" charset="0"/>
                <a:cs typeface="Times New Roman" pitchFamily="18" charset="0"/>
              </a:rPr>
              <a:t>vH;fFkZ;ksa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okgu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iz;ksx</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ysus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igys</a:t>
            </a:r>
            <a:r>
              <a:rPr lang="en-IN" sz="4000" smtClean="0">
                <a:latin typeface="DevLys 010" pitchFamily="2" charset="0"/>
                <a:cs typeface="Times New Roman" pitchFamily="18" charset="0"/>
              </a:rPr>
              <a:t> </a:t>
            </a:r>
            <a:r>
              <a:rPr lang="en-IN" sz="3600" smtClean="0"/>
              <a:t>R.O</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vuqefr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ysuh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gksxhA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vuqefr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okgu</a:t>
            </a:r>
            <a:r>
              <a:rPr lang="en-IN" sz="4000" smtClean="0">
                <a:latin typeface="DevLys 010" pitchFamily="2" charset="0"/>
                <a:cs typeface="Times New Roman" pitchFamily="18" charset="0"/>
              </a:rPr>
              <a:t> ds '</a:t>
            </a:r>
            <a:r>
              <a:rPr lang="en-IN" sz="4000" err="1" smtClean="0">
                <a:latin typeface="DevLys 010" pitchFamily="2" charset="0"/>
                <a:cs typeface="Times New Roman" pitchFamily="18" charset="0"/>
              </a:rPr>
              <a:t>kh’ks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pLik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gksxkA</a:t>
            </a:r>
            <a:endParaRPr lang="en-IN" sz="4000" smtClean="0">
              <a:latin typeface="DevLys 010" pitchFamily="2" charset="0"/>
              <a:cs typeface="Times New Roman" pitchFamily="18" charset="0"/>
            </a:endParaRPr>
          </a:p>
          <a:p>
            <a:pPr marL="571500" indent="-571500" algn="just">
              <a:buClr>
                <a:srgbClr val="FFC000"/>
              </a:buClr>
              <a:defRPr/>
            </a:pPr>
            <a:r>
              <a:rPr lang="en-IN" sz="4000" err="1" smtClean="0">
                <a:latin typeface="DevLys 010" pitchFamily="2" charset="0"/>
                <a:cs typeface="Times New Roman" pitchFamily="18" charset="0"/>
              </a:rPr>
              <a:t>fcuk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vuqefr</a:t>
            </a:r>
            <a:r>
              <a:rPr lang="en-IN" sz="4000" smtClean="0">
                <a:latin typeface="DevLys 010" pitchFamily="2" charset="0"/>
                <a:cs typeface="Times New Roman" pitchFamily="18" charset="0"/>
              </a:rPr>
              <a:t> ds </a:t>
            </a:r>
            <a:r>
              <a:rPr lang="en-IN" sz="4000" err="1" smtClean="0">
                <a:latin typeface="DevLys 010" pitchFamily="2" charset="0"/>
                <a:cs typeface="Times New Roman" pitchFamily="18" charset="0"/>
              </a:rPr>
              <a:t>okgu</a:t>
            </a:r>
            <a:r>
              <a:rPr lang="en-IN" sz="4000" smtClean="0">
                <a:latin typeface="DevLys 010" pitchFamily="2" charset="0"/>
                <a:cs typeface="Times New Roman" pitchFamily="18" charset="0"/>
              </a:rPr>
              <a:t> ;fn </a:t>
            </a:r>
            <a:r>
              <a:rPr lang="en-IN" sz="4000" err="1" smtClean="0">
                <a:latin typeface="DevLys 010" pitchFamily="2" charset="0"/>
                <a:cs typeface="Times New Roman" pitchFamily="18" charset="0"/>
              </a:rPr>
              <a:t>izpkj&amp;izlkj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dke</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jgk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rks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mls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tCr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tk;sxkA</a:t>
            </a:r>
            <a:endParaRPr lang="en-IN" sz="4000" smtClean="0">
              <a:latin typeface="DevLys 010" pitchFamily="2" charset="0"/>
              <a:cs typeface="Times New Roman" pitchFamily="18" charset="0"/>
            </a:endParaRPr>
          </a:p>
          <a:p>
            <a:pPr marL="571500" indent="-571500" algn="just">
              <a:buClr>
                <a:srgbClr val="FFC000"/>
              </a:buClr>
              <a:defRPr/>
            </a:pPr>
            <a:r>
              <a:rPr lang="en-IN" sz="4000" smtClean="0">
                <a:latin typeface="DevLys 010" pitchFamily="2" charset="0"/>
                <a:cs typeface="Times New Roman" pitchFamily="18" charset="0"/>
              </a:rPr>
              <a:t>;fn </a:t>
            </a:r>
            <a:r>
              <a:rPr lang="en-IN" sz="4000" err="1" smtClean="0">
                <a:latin typeface="DevLys 010" pitchFamily="2" charset="0"/>
                <a:cs typeface="Times New Roman" pitchFamily="18" charset="0"/>
              </a:rPr>
              <a:t>okgu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vuqefr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fdlh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gS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vkSj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fdlh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jgk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rks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tCr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tk;sxk</a:t>
            </a:r>
            <a:r>
              <a:rPr lang="en-IN" sz="4000" smtClean="0">
                <a:latin typeface="DevLys 010" pitchFamily="2" charset="0"/>
                <a:cs typeface="Times New Roman" pitchFamily="18" charset="0"/>
              </a:rPr>
              <a:t> o O;; ml </a:t>
            </a:r>
            <a:r>
              <a:rPr lang="en-IN" sz="4000" err="1" smtClean="0">
                <a:latin typeface="DevLys 010" pitchFamily="2" charset="0"/>
                <a:cs typeface="Times New Roman" pitchFamily="18" charset="0"/>
              </a:rPr>
              <a:t>vH;FkhZ</a:t>
            </a:r>
            <a:r>
              <a:rPr lang="en-IN" sz="4000" smtClean="0">
                <a:latin typeface="DevLys 010" pitchFamily="2" charset="0"/>
                <a:cs typeface="Times New Roman" pitchFamily="18" charset="0"/>
              </a:rPr>
              <a:t> ds [</a:t>
            </a:r>
            <a:r>
              <a:rPr lang="en-IN" sz="4000" err="1" smtClean="0">
                <a:latin typeface="DevLys 010" pitchFamily="2" charset="0"/>
                <a:cs typeface="Times New Roman" pitchFamily="18" charset="0"/>
              </a:rPr>
              <a:t>kkrs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ntZ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gksxk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ftldk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izpkj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jgk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gSA</a:t>
            </a:r>
            <a:endParaRPr lang="en-IN" smtClean="0">
              <a:latin typeface="Times New Roman" pitchFamily="18" charset="0"/>
              <a:cs typeface="Times New Roman" pitchFamily="18" charset="0"/>
            </a:endParaRPr>
          </a:p>
        </p:txBody>
      </p:sp>
      <p:sp>
        <p:nvSpPr>
          <p:cNvPr id="5" name="Rectangle 4"/>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cs typeface="Mangal" pitchFamily="18" charset="0"/>
              </a:rPr>
              <a:t>okgu</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138</a:t>
            </a:fld>
            <a:endParaRPr lang="en-US"/>
          </a:p>
        </p:txBody>
      </p:sp>
    </p:spTree>
  </p:cSld>
  <p:clrMapOvr>
    <a:masterClrMapping/>
  </p:clrMapOvr>
  <p:transition>
    <p:circl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4294967295"/>
          </p:nvPr>
        </p:nvSpPr>
        <p:spPr>
          <a:xfrm>
            <a:off x="0" y="908050"/>
            <a:ext cx="8642350" cy="5545138"/>
          </a:xfrm>
        </p:spPr>
        <p:txBody>
          <a:bodyPr rtlCol="0">
            <a:normAutofit fontScale="85000" lnSpcReduction="10000"/>
          </a:bodyPr>
          <a:lstStyle/>
          <a:p>
            <a:pPr marL="571500" indent="-571500" algn="just">
              <a:buClr>
                <a:srgbClr val="FFC000"/>
              </a:buClr>
              <a:defRPr/>
            </a:pPr>
            <a:r>
              <a:rPr lang="en-IN" sz="3500" err="1" smtClean="0">
                <a:latin typeface="DevLys 010" pitchFamily="2" charset="0"/>
                <a:cs typeface="Times New Roman" pitchFamily="18" charset="0"/>
              </a:rPr>
              <a:t>pqukoksa</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kks"k.kk</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frfFk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kjkc</a:t>
            </a:r>
            <a:r>
              <a:rPr lang="en-IN" sz="3500" smtClean="0">
                <a:latin typeface="DevLys 010" pitchFamily="2" charset="0"/>
                <a:cs typeface="Times New Roman" pitchFamily="18" charset="0"/>
              </a:rPr>
              <a:t> ds </a:t>
            </a:r>
            <a:r>
              <a:rPr lang="en-IN" sz="3500" err="1" smtClean="0">
                <a:latin typeface="DevLys 010" pitchFamily="2" charset="0"/>
                <a:cs typeface="Times New Roman" pitchFamily="18" charset="0"/>
              </a:rPr>
              <a:t>mRiknu</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LVkWd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lhek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LVkWfdLV</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QqVdj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O;kikfj;ksa</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eksuhVfjax</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tk;sxhA</a:t>
            </a:r>
            <a:endParaRPr lang="en-IN" sz="3500" smtClean="0">
              <a:latin typeface="DevLys 010" pitchFamily="2" charset="0"/>
              <a:cs typeface="Times New Roman" pitchFamily="18" charset="0"/>
            </a:endParaRPr>
          </a:p>
          <a:p>
            <a:pPr marL="571500" indent="-571500" algn="just">
              <a:buClr>
                <a:srgbClr val="FFC000"/>
              </a:buClr>
              <a:defRPr/>
            </a:pP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kjkc</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nqdkuksa</a:t>
            </a:r>
            <a:r>
              <a:rPr lang="en-IN" sz="3500" smtClean="0">
                <a:latin typeface="DevLys 010" pitchFamily="2" charset="0"/>
                <a:cs typeface="Times New Roman" pitchFamily="18" charset="0"/>
              </a:rPr>
              <a:t> ds [</a:t>
            </a:r>
            <a:r>
              <a:rPr lang="en-IN" sz="3500" err="1" smtClean="0">
                <a:latin typeface="DevLys 010" pitchFamily="2" charset="0"/>
                <a:cs typeface="Times New Roman" pitchFamily="18" charset="0"/>
              </a:rPr>
              <a:t>kqyus</a:t>
            </a:r>
            <a:r>
              <a:rPr lang="en-IN" sz="3500" smtClean="0">
                <a:latin typeface="DevLys 010" pitchFamily="2" charset="0"/>
                <a:cs typeface="Times New Roman" pitchFamily="18" charset="0"/>
              </a:rPr>
              <a:t>] can </a:t>
            </a:r>
            <a:r>
              <a:rPr lang="en-IN" sz="3500" err="1" smtClean="0">
                <a:latin typeface="DevLys 010" pitchFamily="2" charset="0"/>
                <a:cs typeface="Times New Roman" pitchFamily="18" charset="0"/>
              </a:rPr>
              <a:t>gksus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xgu</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fuxjkuh</a:t>
            </a:r>
            <a:r>
              <a:rPr lang="en-IN" sz="3500" smtClean="0">
                <a:latin typeface="DevLys 010" pitchFamily="2" charset="0"/>
                <a:cs typeface="Times New Roman" pitchFamily="18" charset="0"/>
              </a:rPr>
              <a:t> j[</a:t>
            </a:r>
            <a:r>
              <a:rPr lang="en-IN" sz="3500" err="1" smtClean="0">
                <a:latin typeface="DevLys 010" pitchFamily="2" charset="0"/>
                <a:cs typeface="Times New Roman" pitchFamily="18" charset="0"/>
              </a:rPr>
              <a:t>kh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tk;sxhA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nwljs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jkT;kas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yxrh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lhek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nwljs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jkT;ksa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izos’k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okys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okguksa</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vkcdkjh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nyksa</a:t>
            </a:r>
            <a:r>
              <a:rPr lang="en-IN" sz="3500" smtClean="0">
                <a:latin typeface="DevLys 010" pitchFamily="2" charset="0"/>
                <a:cs typeface="Times New Roman" pitchFamily="18" charset="0"/>
              </a:rPr>
              <a:t> ds }</a:t>
            </a:r>
            <a:r>
              <a:rPr lang="en-IN" sz="3500" err="1" smtClean="0">
                <a:latin typeface="DevLys 010" pitchFamily="2" charset="0"/>
                <a:cs typeface="Times New Roman" pitchFamily="18" charset="0"/>
              </a:rPr>
              <a:t>kjk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fo’ks"k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pSfdax</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tk;sxhA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vkcdkjh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ny@iqfyl</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kjk</a:t>
            </a:r>
            <a:r>
              <a:rPr lang="en-IN" sz="3500" smtClean="0">
                <a:latin typeface="DevLys 010" pitchFamily="2" charset="0"/>
                <a:cs typeface="Times New Roman" pitchFamily="18" charset="0"/>
              </a:rPr>
              <a:t> le;&amp;le;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voS</a:t>
            </a:r>
            <a:r>
              <a:rPr lang="en-IN" sz="3500" smtClean="0">
                <a:latin typeface="DevLys 010" pitchFamily="2" charset="0"/>
                <a:cs typeface="Times New Roman" pitchFamily="18" charset="0"/>
              </a:rPr>
              <a:t>/k '</a:t>
            </a:r>
            <a:r>
              <a:rPr lang="en-IN" sz="3500" err="1" smtClean="0">
                <a:latin typeface="DevLys 010" pitchFamily="2" charset="0"/>
                <a:cs typeface="Times New Roman" pitchFamily="18" charset="0"/>
              </a:rPr>
              <a:t>kjkc</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cukus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laxzg</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djus</a:t>
            </a:r>
            <a:r>
              <a:rPr lang="en-IN" sz="3500" smtClean="0">
                <a:latin typeface="DevLys 010" pitchFamily="2" charset="0"/>
                <a:cs typeface="Times New Roman" pitchFamily="18" charset="0"/>
              </a:rPr>
              <a:t> o </a:t>
            </a:r>
            <a:r>
              <a:rPr lang="en-IN" sz="3500" err="1" smtClean="0">
                <a:latin typeface="DevLys 010" pitchFamily="2" charset="0"/>
                <a:cs typeface="Times New Roman" pitchFamily="18" charset="0"/>
              </a:rPr>
              <a:t>cspus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okyksa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jsM</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Mkyh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tk;sxhA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ftyk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Lrjh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uksMy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vf</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kdkjh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bldh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lwpuk</a:t>
            </a:r>
            <a:r>
              <a:rPr lang="en-IN" sz="3500" smtClean="0">
                <a:latin typeface="DevLys 010" pitchFamily="2" charset="0"/>
                <a:cs typeface="Times New Roman" pitchFamily="18" charset="0"/>
              </a:rPr>
              <a:t> fu/</a:t>
            </a:r>
            <a:r>
              <a:rPr lang="en-IN" sz="3500" err="1" smtClean="0">
                <a:latin typeface="DevLys 010" pitchFamily="2" charset="0"/>
                <a:cs typeface="Times New Roman" pitchFamily="18" charset="0"/>
              </a:rPr>
              <a:t>kkZfjr</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izi</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esa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izfr</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nks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fnu</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eas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Hkstsxk</a:t>
            </a:r>
            <a:r>
              <a:rPr lang="en-IN" sz="3500" smtClean="0">
                <a:latin typeface="DevLys 010" pitchFamily="2" charset="0"/>
                <a:cs typeface="Times New Roman" pitchFamily="18" charset="0"/>
              </a:rPr>
              <a:t> o </a:t>
            </a:r>
            <a:r>
              <a:rPr lang="en-IN" sz="3500" err="1" smtClean="0">
                <a:latin typeface="DevLys 010" pitchFamily="2" charset="0"/>
                <a:cs typeface="Times New Roman" pitchFamily="18" charset="0"/>
              </a:rPr>
              <a:t>bldh</a:t>
            </a:r>
            <a:r>
              <a:rPr lang="en-IN" sz="3500" smtClean="0">
                <a:latin typeface="DevLys 010" pitchFamily="2" charset="0"/>
                <a:cs typeface="Times New Roman" pitchFamily="18" charset="0"/>
              </a:rPr>
              <a:t> </a:t>
            </a:r>
            <a:r>
              <a:rPr lang="en-IN" sz="3500" smtClean="0"/>
              <a:t>DEO,</a:t>
            </a:r>
            <a:r>
              <a:rPr lang="en-IN" sz="3500" smtClean="0">
                <a:latin typeface="DevLys 010" pitchFamily="2" charset="0"/>
                <a:cs typeface="Times New Roman" pitchFamily="18" charset="0"/>
              </a:rPr>
              <a:t> O;; </a:t>
            </a:r>
            <a:r>
              <a:rPr lang="en-IN" sz="3500" err="1" smtClean="0">
                <a:latin typeface="DevLys 010" pitchFamily="2" charset="0"/>
                <a:cs typeface="Times New Roman" pitchFamily="18" charset="0"/>
              </a:rPr>
              <a:t>izs</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dks</a:t>
            </a:r>
            <a:r>
              <a:rPr lang="en-IN" sz="3500" smtClean="0">
                <a:latin typeface="DevLys 010" pitchFamily="2" charset="0"/>
                <a:cs typeface="Times New Roman" pitchFamily="18" charset="0"/>
              </a:rPr>
              <a:t> o </a:t>
            </a:r>
            <a:r>
              <a:rPr lang="en-IN" sz="3500" err="1" smtClean="0">
                <a:latin typeface="DevLys 010" pitchFamily="2" charset="0"/>
                <a:cs typeface="Times New Roman" pitchFamily="18" charset="0"/>
              </a:rPr>
              <a:t>jkT</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Lrjh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uksMy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vf</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kdkjh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dks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nsxkA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lehiorhZ</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jkT;ksa</a:t>
            </a:r>
            <a:r>
              <a:rPr lang="en-IN" sz="3500" smtClean="0">
                <a:latin typeface="DevLys 010" pitchFamily="2" charset="0"/>
                <a:cs typeface="Times New Roman" pitchFamily="18" charset="0"/>
              </a:rPr>
              <a:t> ds </a:t>
            </a:r>
            <a:r>
              <a:rPr lang="en-IN" sz="3500" err="1" smtClean="0">
                <a:latin typeface="DevLys 010" pitchFamily="2" charset="0"/>
                <a:cs typeface="Times New Roman" pitchFamily="18" charset="0"/>
              </a:rPr>
              <a:t>vkcdkjh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vk;qDrksa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leUo</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cuk;s</a:t>
            </a:r>
            <a:r>
              <a:rPr lang="en-IN" sz="3500" smtClean="0">
                <a:latin typeface="DevLys 010" pitchFamily="2" charset="0"/>
                <a:cs typeface="Times New Roman" pitchFamily="18" charset="0"/>
              </a:rPr>
              <a:t> j[</a:t>
            </a:r>
            <a:r>
              <a:rPr lang="en-IN" sz="3500" err="1" smtClean="0">
                <a:latin typeface="DevLys 010" pitchFamily="2" charset="0"/>
                <a:cs typeface="Times New Roman" pitchFamily="18" charset="0"/>
              </a:rPr>
              <a:t>ksaxsA</a:t>
            </a:r>
            <a:endParaRPr lang="en-IN" b="1" smtClean="0">
              <a:latin typeface="Times New Roman" pitchFamily="18" charset="0"/>
              <a:cs typeface="Times New Roman" pitchFamily="18" charset="0"/>
            </a:endParaRPr>
          </a:p>
        </p:txBody>
      </p:sp>
      <p:sp>
        <p:nvSpPr>
          <p:cNvPr id="5" name="Rectangle 4"/>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smtClean="0">
                <a:solidFill>
                  <a:srgbClr val="FFC000"/>
                </a:solidFill>
                <a:latin typeface="DevLys 010" pitchFamily="2" charset="0"/>
                <a:cs typeface="Mangal" pitchFamily="18" charset="0"/>
              </a:rPr>
              <a:t>'</a:t>
            </a:r>
            <a:r>
              <a:rPr lang="en-US" sz="4400" err="1" smtClean="0">
                <a:solidFill>
                  <a:srgbClr val="FFC000"/>
                </a:solidFill>
                <a:latin typeface="DevLys 010" pitchFamily="2" charset="0"/>
                <a:cs typeface="Mangal" pitchFamily="18" charset="0"/>
              </a:rPr>
              <a:t>kjkc</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139</a:t>
            </a:fld>
            <a:endParaRPr lang="en-US"/>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79512" y="175274"/>
            <a:ext cx="8964488" cy="6463308"/>
          </a:xfrm>
          <a:prstGeom prst="rect">
            <a:avLst/>
          </a:prstGeom>
          <a:noFill/>
          <a:ln w="9525">
            <a:noFill/>
            <a:miter lim="800000"/>
            <a:headEnd/>
            <a:tailEnd/>
          </a:ln>
        </p:spPr>
        <p:txBody>
          <a:bodyPr wrap="square" anchor="ctr">
            <a:spAutoFit/>
          </a:bodyPr>
          <a:lstStyle/>
          <a:p>
            <a:pPr algn="r"/>
            <a:r>
              <a:rPr lang="en-US" sz="2400" b="1" err="1" smtClean="0">
                <a:latin typeface="DevLys 010" pitchFamily="2" charset="0"/>
                <a:ea typeface="Calibri" pitchFamily="34" charset="0"/>
                <a:cs typeface="Mangal" pitchFamily="18" charset="0"/>
              </a:rPr>
              <a:t>yxkrkj</a:t>
            </a:r>
            <a:endParaRPr lang="en-US" sz="2400" b="1" smtClean="0">
              <a:latin typeface="DevLys 010" pitchFamily="2" charset="0"/>
              <a:ea typeface="Calibri" pitchFamily="34" charset="0"/>
              <a:cs typeface="Mangal" pitchFamily="18" charset="0"/>
            </a:endParaRPr>
          </a:p>
          <a:p>
            <a:pPr marL="550863" indent="-5508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ehfM;k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foIkf</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dksbZ</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lekpkj</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izdkf'kr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ugha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djus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fy;s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smtClean="0">
              <a:ea typeface="Calibri" pitchFamily="34" charset="0"/>
              <a:cs typeface="Mangal" pitchFamily="18" charset="0"/>
            </a:endParaRPr>
          </a:p>
          <a:p>
            <a:pPr marL="550863" indent="-550863" algn="just" eaLnBrk="0" hangingPunct="0">
              <a:buClr>
                <a:srgbClr val="FFC000"/>
              </a:buClr>
              <a:buFont typeface="Arial" pitchFamily="34" charset="0"/>
              <a:buChar char="•"/>
            </a:pPr>
            <a:r>
              <a:rPr lang="en-US" sz="3200" err="1" smtClean="0">
                <a:latin typeface="Calibri" pitchFamily="34" charset="0"/>
                <a:ea typeface="Calibri" pitchFamily="34" charset="0"/>
                <a:cs typeface="Mangal" pitchFamily="18" charset="0"/>
              </a:rPr>
              <a:t>RTGS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kjk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ernkrkvksa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kkrs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gLrkarfjr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djukA</a:t>
            </a:r>
            <a:endParaRPr lang="en-US" sz="3900" smtClean="0">
              <a:ea typeface="Calibri" pitchFamily="34" charset="0"/>
              <a:cs typeface="Mangal" pitchFamily="18" charset="0"/>
            </a:endParaRPr>
          </a:p>
          <a:p>
            <a:pPr marL="550863" indent="-5508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fØdsV</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eSp</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QqVcky</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eSpksa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fy;s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qok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Dycksa</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dks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smtClean="0">
              <a:ea typeface="Calibri" pitchFamily="34" charset="0"/>
              <a:cs typeface="Mangal" pitchFamily="18" charset="0"/>
            </a:endParaRPr>
          </a:p>
          <a:p>
            <a:pPr marL="550863" indent="-5508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ernku</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ls</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iwoZ</a:t>
            </a:r>
            <a:r>
              <a:rPr lang="en-US" sz="3900" smtClean="0">
                <a:latin typeface="DevLys 010" pitchFamily="2" charset="0"/>
                <a:ea typeface="Calibri" pitchFamily="34" charset="0"/>
                <a:cs typeface="Mangal" pitchFamily="18" charset="0"/>
              </a:rPr>
              <a:t> </a:t>
            </a:r>
            <a:r>
              <a:rPr lang="en-US" sz="3900" err="1" smtClean="0">
                <a:latin typeface="DevLys 010"/>
                <a:ea typeface="Calibri" pitchFamily="34" charset="0"/>
                <a:cs typeface="Mangal" pitchFamily="18" charset="0"/>
              </a:rPr>
              <a:t>Ý</a:t>
            </a:r>
            <a:r>
              <a:rPr lang="en-US" sz="3900" err="1" smtClean="0">
                <a:latin typeface="DevLys 010" pitchFamily="2" charset="0"/>
                <a:ea typeface="Calibri" pitchFamily="34" charset="0"/>
                <a:cs typeface="Mangal" pitchFamily="18" charset="0"/>
              </a:rPr>
              <a:t>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esfMdy</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dSEi</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yxokuk</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Hktu</a:t>
            </a:r>
            <a:r>
              <a:rPr lang="en-US" sz="3900" smtClean="0">
                <a:latin typeface="DevLys 010" pitchFamily="2" charset="0"/>
                <a:ea typeface="Calibri" pitchFamily="34" charset="0"/>
                <a:cs typeface="Mangal" pitchFamily="18" charset="0"/>
              </a:rPr>
              <a:t> la/;k </a:t>
            </a:r>
            <a:r>
              <a:rPr lang="en-US" sz="3900" err="1" smtClean="0">
                <a:latin typeface="DevLys 010" pitchFamily="2" charset="0"/>
                <a:ea typeface="Calibri" pitchFamily="34" charset="0"/>
                <a:cs typeface="Mangal" pitchFamily="18" charset="0"/>
              </a:rPr>
              <a:t>oxSjg</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djukA</a:t>
            </a:r>
            <a:endParaRPr lang="en-US" sz="3900" smtClean="0">
              <a:latin typeface="DevLys 010" pitchFamily="2" charset="0"/>
              <a:ea typeface="Calibri" pitchFamily="34" charset="0"/>
              <a:cs typeface="Mangal" pitchFamily="18" charset="0"/>
            </a:endParaRPr>
          </a:p>
          <a:p>
            <a:pPr marL="550863" indent="-5508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xzkeh.k</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Dyc@ekSgYys</a:t>
            </a:r>
            <a:r>
              <a:rPr lang="en-US" sz="3900">
                <a:latin typeface="DevLys 010" pitchFamily="2" charset="0"/>
                <a:ea typeface="Calibri" pitchFamily="34" charset="0"/>
                <a:cs typeface="Mangal" pitchFamily="18" charset="0"/>
              </a:rPr>
              <a:t> dh </a:t>
            </a:r>
            <a:r>
              <a:rPr lang="en-US" sz="3900" err="1">
                <a:latin typeface="DevLys 010" pitchFamily="2" charset="0"/>
                <a:ea typeface="Calibri" pitchFamily="34" charset="0"/>
                <a:cs typeface="Mangal" pitchFamily="18" charset="0"/>
              </a:rPr>
              <a:t>lfefr;ksa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Vhoh</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ohfM;ks</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fjdkMZj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vkfn</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oLrq,sa</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nsukA</a:t>
            </a:r>
            <a:endParaRPr lang="en-US" sz="39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circl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764704"/>
            <a:ext cx="8712968" cy="6186309"/>
          </a:xfrm>
          <a:prstGeom prst="rect">
            <a:avLst/>
          </a:prstGeom>
        </p:spPr>
        <p:txBody>
          <a:bodyPr wrap="square">
            <a:spAutoFit/>
          </a:bodyPr>
          <a:lstStyle/>
          <a:p>
            <a:pPr algn="just"/>
            <a:r>
              <a:rPr lang="en-US" sz="3200" b="1" err="1" smtClean="0">
                <a:latin typeface="DevLys 010" pitchFamily="2" charset="0"/>
              </a:rPr>
              <a:t>jkT</a:t>
            </a:r>
            <a:r>
              <a:rPr lang="en-US" sz="3200" b="1" smtClean="0">
                <a:latin typeface="DevLys 010" pitchFamily="2" charset="0"/>
              </a:rPr>
              <a:t>; </a:t>
            </a:r>
            <a:r>
              <a:rPr lang="en-US" sz="3200" b="1" err="1" smtClean="0">
                <a:latin typeface="DevLys 010" pitchFamily="2" charset="0"/>
              </a:rPr>
              <a:t>Lrj</a:t>
            </a:r>
            <a:r>
              <a:rPr lang="en-US" sz="3200" b="1" smtClean="0">
                <a:latin typeface="DevLys 010" pitchFamily="2" charset="0"/>
              </a:rPr>
              <a:t> </a:t>
            </a:r>
            <a:r>
              <a:rPr lang="en-US" sz="3200" b="1" err="1" smtClean="0">
                <a:latin typeface="DevLys 010" pitchFamily="2" charset="0"/>
              </a:rPr>
              <a:t>ij</a:t>
            </a:r>
            <a:r>
              <a:rPr lang="en-US" sz="3200" b="1" smtClean="0">
                <a:latin typeface="DevLys 010" pitchFamily="2" charset="0"/>
              </a:rPr>
              <a:t> </a:t>
            </a:r>
            <a:r>
              <a:rPr lang="en-US" sz="3200" b="1" err="1" smtClean="0">
                <a:latin typeface="DevLys 010" pitchFamily="2" charset="0"/>
              </a:rPr>
              <a:t>vk;dj</a:t>
            </a:r>
            <a:r>
              <a:rPr lang="en-US" sz="3200" b="1" smtClean="0">
                <a:latin typeface="DevLys 010" pitchFamily="2" charset="0"/>
              </a:rPr>
              <a:t> </a:t>
            </a:r>
            <a:r>
              <a:rPr lang="en-US" sz="3200" b="1" err="1" smtClean="0">
                <a:latin typeface="DevLys 010" pitchFamily="2" charset="0"/>
              </a:rPr>
              <a:t>foHkkx</a:t>
            </a:r>
            <a:r>
              <a:rPr lang="en-US" sz="3200" b="1" smtClean="0">
                <a:latin typeface="DevLys 010" pitchFamily="2" charset="0"/>
              </a:rPr>
              <a:t> </a:t>
            </a:r>
            <a:r>
              <a:rPr lang="en-US" sz="3200" b="1" err="1" smtClean="0">
                <a:latin typeface="DevLys 010" pitchFamily="2" charset="0"/>
              </a:rPr>
              <a:t>ds</a:t>
            </a:r>
            <a:r>
              <a:rPr lang="en-US" sz="3200" b="1" smtClean="0">
                <a:latin typeface="DevLys 010" pitchFamily="2" charset="0"/>
              </a:rPr>
              <a:t> </a:t>
            </a:r>
            <a:r>
              <a:rPr lang="en-US" sz="3200" b="1" err="1" smtClean="0">
                <a:latin typeface="DevLys 010" pitchFamily="2" charset="0"/>
              </a:rPr>
              <a:t>dk;Z</a:t>
            </a:r>
            <a:r>
              <a:rPr lang="en-US" sz="3200" b="1" smtClean="0">
                <a:latin typeface="DevLys 010" pitchFamily="2" charset="0"/>
              </a:rPr>
              <a:t> </a:t>
            </a:r>
          </a:p>
          <a:p>
            <a:pPr marL="231775" indent="-231775">
              <a:buClr>
                <a:srgbClr val="FFC000"/>
              </a:buClr>
              <a:buFont typeface="Arial" pitchFamily="34" charset="0"/>
              <a:buChar char="•"/>
            </a:pPr>
            <a:r>
              <a:rPr lang="en-US" sz="2800" err="1" smtClean="0">
                <a:latin typeface="DevLys 010" pitchFamily="2" charset="0"/>
              </a:rPr>
              <a:t>uksMy</a:t>
            </a:r>
            <a:r>
              <a:rPr lang="en-US" sz="2800" smtClean="0">
                <a:latin typeface="DevLys 010" pitchFamily="2" charset="0"/>
              </a:rPr>
              <a:t> </a:t>
            </a:r>
            <a:r>
              <a:rPr lang="en-US" sz="2800" err="1" smtClean="0">
                <a:latin typeface="DevLys 010" pitchFamily="2" charset="0"/>
              </a:rPr>
              <a:t>vf</a:t>
            </a:r>
            <a:r>
              <a:rPr lang="en-US" sz="2800" smtClean="0">
                <a:latin typeface="DevLys 010" pitchFamily="2" charset="0"/>
              </a:rPr>
              <a:t>/</a:t>
            </a:r>
            <a:r>
              <a:rPr lang="en-US" sz="2800" err="1" smtClean="0">
                <a:latin typeface="DevLys 010" pitchFamily="2" charset="0"/>
              </a:rPr>
              <a:t>kdkjh</a:t>
            </a:r>
            <a:r>
              <a:rPr lang="en-US" sz="2800" smtClean="0">
                <a:latin typeface="DevLys 010" pitchFamily="2" charset="0"/>
              </a:rPr>
              <a:t> dh </a:t>
            </a:r>
            <a:r>
              <a:rPr lang="en-US" sz="2800" err="1" smtClean="0">
                <a:latin typeface="DevLys 010" pitchFamily="2" charset="0"/>
              </a:rPr>
              <a:t>fu;qfDr</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fu;U</a:t>
            </a:r>
            <a:r>
              <a:rPr lang="en-US" sz="2800" smtClean="0">
                <a:latin typeface="DevLys 010" pitchFamily="2" charset="0"/>
              </a:rPr>
              <a:t>=.k d{k dh </a:t>
            </a:r>
            <a:r>
              <a:rPr lang="en-US" sz="2800" err="1" smtClean="0">
                <a:latin typeface="DevLys 010" pitchFamily="2" charset="0"/>
              </a:rPr>
              <a:t>LFkkiuk</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fu;U</a:t>
            </a:r>
            <a:r>
              <a:rPr lang="en-US" sz="2800" smtClean="0">
                <a:latin typeface="DevLys 010" pitchFamily="2" charset="0"/>
              </a:rPr>
              <a:t>=.k d{k 24</a:t>
            </a:r>
            <a:r>
              <a:rPr lang="en-US" sz="2800" smtClean="0">
                <a:latin typeface="Arial Narrow" pitchFamily="34" charset="0"/>
              </a:rPr>
              <a:t>x</a:t>
            </a:r>
            <a:r>
              <a:rPr lang="en-US" sz="2800" smtClean="0">
                <a:latin typeface="DevLys 010" pitchFamily="2" charset="0"/>
              </a:rPr>
              <a:t>7 </a:t>
            </a:r>
            <a:r>
              <a:rPr lang="en-US" sz="2800" err="1" smtClean="0">
                <a:latin typeface="DevLys 010" pitchFamily="2" charset="0"/>
              </a:rPr>
              <a:t>dk;Z</a:t>
            </a:r>
            <a:r>
              <a:rPr lang="en-US" sz="2800" smtClean="0">
                <a:latin typeface="DevLys 010" pitchFamily="2" charset="0"/>
              </a:rPr>
              <a:t> </a:t>
            </a:r>
            <a:r>
              <a:rPr lang="en-US" sz="2800" err="1" smtClean="0">
                <a:latin typeface="DevLys 010" pitchFamily="2" charset="0"/>
              </a:rPr>
              <a:t>djsxk</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Vksy</a:t>
            </a:r>
            <a:r>
              <a:rPr lang="en-US" sz="2800" smtClean="0">
                <a:latin typeface="DevLys 010" pitchFamily="2" charset="0"/>
              </a:rPr>
              <a:t> </a:t>
            </a:r>
            <a:r>
              <a:rPr lang="en-US" sz="2800" err="1" smtClean="0">
                <a:latin typeface="DevLys 010"/>
              </a:rPr>
              <a:t>Ý</a:t>
            </a:r>
            <a:r>
              <a:rPr lang="en-US" sz="2800" err="1" smtClean="0">
                <a:latin typeface="DevLys 010" pitchFamily="2" charset="0"/>
              </a:rPr>
              <a:t>h</a:t>
            </a:r>
            <a:r>
              <a:rPr lang="en-US" sz="2800" smtClean="0">
                <a:latin typeface="DevLys 010" pitchFamily="2" charset="0"/>
              </a:rPr>
              <a:t> </a:t>
            </a:r>
            <a:r>
              <a:rPr lang="en-US" sz="2800" err="1" smtClean="0">
                <a:latin typeface="DevLys 010" pitchFamily="2" charset="0"/>
              </a:rPr>
              <a:t>ua</a:t>
            </a:r>
            <a:r>
              <a:rPr lang="en-US" sz="2800" smtClean="0">
                <a:latin typeface="DevLys 010" pitchFamily="2" charset="0"/>
              </a:rPr>
              <a:t>- </a:t>
            </a:r>
            <a:r>
              <a:rPr lang="en-US" sz="2800" err="1" smtClean="0">
                <a:latin typeface="DevLys 010" pitchFamily="2" charset="0"/>
              </a:rPr>
              <a:t>ysukA</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fu;U</a:t>
            </a:r>
            <a:r>
              <a:rPr lang="en-US" sz="2800" smtClean="0">
                <a:latin typeface="DevLys 010" pitchFamily="2" charset="0"/>
              </a:rPr>
              <a:t>=.k d{k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nwjHkk"k</a:t>
            </a:r>
            <a:r>
              <a:rPr lang="en-US" sz="2800" smtClean="0">
                <a:latin typeface="DevLys 010" pitchFamily="2" charset="0"/>
              </a:rPr>
              <a:t> </a:t>
            </a:r>
            <a:r>
              <a:rPr lang="en-US" sz="2800" err="1" smtClean="0">
                <a:latin typeface="DevLys 010" pitchFamily="2" charset="0"/>
              </a:rPr>
              <a:t>ua</a:t>
            </a:r>
            <a:r>
              <a:rPr lang="en-US" sz="2800" smtClean="0">
                <a:latin typeface="DevLys 010" pitchFamily="2" charset="0"/>
              </a:rPr>
              <a:t>- o </a:t>
            </a:r>
            <a:r>
              <a:rPr lang="en-US" sz="2800" err="1" smtClean="0">
                <a:latin typeface="DevLys 010" pitchFamily="2" charset="0"/>
              </a:rPr>
              <a:t>Vksy</a:t>
            </a:r>
            <a:r>
              <a:rPr lang="en-US" sz="2800" smtClean="0">
                <a:latin typeface="DevLys 010" pitchFamily="2" charset="0"/>
              </a:rPr>
              <a:t> </a:t>
            </a:r>
            <a:r>
              <a:rPr lang="en-US" sz="2800" err="1" smtClean="0">
                <a:latin typeface="DevLys 010"/>
              </a:rPr>
              <a:t>Ý</a:t>
            </a:r>
            <a:r>
              <a:rPr lang="en-US" sz="2800" err="1" smtClean="0">
                <a:latin typeface="DevLys 010" pitchFamily="2" charset="0"/>
              </a:rPr>
              <a:t>h</a:t>
            </a:r>
            <a:r>
              <a:rPr lang="en-US" sz="2800" smtClean="0">
                <a:latin typeface="DevLys 010" pitchFamily="2" charset="0"/>
              </a:rPr>
              <a:t> </a:t>
            </a:r>
            <a:r>
              <a:rPr lang="en-US" sz="2800" err="1" smtClean="0">
                <a:latin typeface="DevLys 010" pitchFamily="2" charset="0"/>
              </a:rPr>
              <a:t>ua</a:t>
            </a:r>
            <a:r>
              <a:rPr lang="en-US" sz="2800" smtClean="0">
                <a:latin typeface="DevLys 010" pitchFamily="2"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O;kid</a:t>
            </a:r>
            <a:r>
              <a:rPr lang="en-US" sz="2800" smtClean="0">
                <a:latin typeface="DevLys 010" pitchFamily="2" charset="0"/>
              </a:rPr>
              <a:t> </a:t>
            </a:r>
            <a:r>
              <a:rPr lang="en-US" sz="2800" err="1" smtClean="0">
                <a:latin typeface="DevLys 010" pitchFamily="2" charset="0"/>
              </a:rPr>
              <a:t>izpkj&amp;izlkj</a:t>
            </a:r>
            <a:r>
              <a:rPr lang="en-US" sz="2800" smtClean="0">
                <a:latin typeface="DevLys 010" pitchFamily="2" charset="0"/>
              </a:rPr>
              <a:t> </a:t>
            </a:r>
            <a:r>
              <a:rPr lang="en-US" sz="2800" err="1" smtClean="0">
                <a:latin typeface="DevLys 010" pitchFamily="2" charset="0"/>
              </a:rPr>
              <a:t>djukA</a:t>
            </a:r>
            <a:r>
              <a:rPr lang="en-US" sz="2800" smtClean="0">
                <a:latin typeface="DevLys 010" pitchFamily="2" charset="0"/>
              </a:rPr>
              <a:t> </a:t>
            </a:r>
          </a:p>
          <a:p>
            <a:pPr marL="231775" indent="-231775">
              <a:buClr>
                <a:srgbClr val="FFC000"/>
              </a:buClr>
              <a:buFont typeface="Arial" pitchFamily="34" charset="0"/>
              <a:buChar char="•"/>
            </a:pPr>
            <a:r>
              <a:rPr lang="en-US" sz="2800" err="1" smtClean="0">
                <a:latin typeface="DevLys 010" pitchFamily="2" charset="0"/>
              </a:rPr>
              <a:t>ftyk</a:t>
            </a:r>
            <a:r>
              <a:rPr lang="en-US" sz="2800" smtClean="0">
                <a:latin typeface="DevLys 010" pitchFamily="2" charset="0"/>
              </a:rPr>
              <a:t> </a:t>
            </a:r>
            <a:r>
              <a:rPr lang="en-US" sz="2800" err="1" smtClean="0">
                <a:latin typeface="DevLys 010" pitchFamily="2" charset="0"/>
              </a:rPr>
              <a:t>Lrj</a:t>
            </a:r>
            <a:r>
              <a:rPr lang="en-US" sz="2800" smtClean="0">
                <a:latin typeface="DevLys 010" pitchFamily="2" charset="0"/>
              </a:rPr>
              <a:t> </a:t>
            </a:r>
            <a:r>
              <a:rPr lang="en-US" sz="2800" err="1" smtClean="0">
                <a:latin typeface="DevLys 010" pitchFamily="2" charset="0"/>
              </a:rPr>
              <a:t>ij</a:t>
            </a:r>
            <a:r>
              <a:rPr lang="en-US" sz="2800" smtClean="0">
                <a:latin typeface="DevLys 010" pitchFamily="2" charset="0"/>
              </a:rPr>
              <a:t> </a:t>
            </a:r>
            <a:r>
              <a:rPr lang="en-US" sz="2800" err="1" smtClean="0">
                <a:latin typeface="DevLys 010" pitchFamily="2" charset="0"/>
              </a:rPr>
              <a:t>vk;dj</a:t>
            </a:r>
            <a:r>
              <a:rPr lang="en-US" sz="2800" smtClean="0">
                <a:latin typeface="DevLys 010" pitchFamily="2" charset="0"/>
              </a:rPr>
              <a:t> </a:t>
            </a:r>
            <a:r>
              <a:rPr lang="en-US" sz="2800" err="1" smtClean="0">
                <a:latin typeface="DevLys 010" pitchFamily="2" charset="0"/>
              </a:rPr>
              <a:t>foHkkx</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nyksa</a:t>
            </a:r>
            <a:r>
              <a:rPr lang="en-US" sz="2800" smtClean="0">
                <a:latin typeface="DevLys 010" pitchFamily="2"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xBu</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t;iqj</a:t>
            </a:r>
            <a:r>
              <a:rPr lang="en-US" sz="2800" smtClean="0">
                <a:latin typeface="DevLys 010" pitchFamily="2" charset="0"/>
              </a:rPr>
              <a:t>] </a:t>
            </a:r>
            <a:r>
              <a:rPr lang="en-US" sz="2800" err="1" smtClean="0">
                <a:latin typeface="DevLys 010" pitchFamily="2" charset="0"/>
              </a:rPr>
              <a:t>tks</a:t>
            </a:r>
            <a:r>
              <a:rPr lang="en-US" sz="2800" smtClean="0">
                <a:latin typeface="DevLys 010" pitchFamily="2" charset="0"/>
              </a:rPr>
              <a:t>/</a:t>
            </a:r>
            <a:r>
              <a:rPr lang="en-US" sz="2800" err="1" smtClean="0">
                <a:latin typeface="DevLys 010" pitchFamily="2" charset="0"/>
              </a:rPr>
              <a:t>kiqj</a:t>
            </a:r>
            <a:r>
              <a:rPr lang="en-US" sz="2800" smtClean="0">
                <a:latin typeface="DevLys 010" pitchFamily="2" charset="0"/>
              </a:rPr>
              <a:t> ,</a:t>
            </a:r>
            <a:r>
              <a:rPr lang="en-US" sz="2800" err="1" smtClean="0">
                <a:latin typeface="DevLys 010" pitchFamily="2" charset="0"/>
              </a:rPr>
              <a:t>oa</a:t>
            </a:r>
            <a:r>
              <a:rPr lang="en-US" sz="2800" smtClean="0">
                <a:latin typeface="DevLys 010" pitchFamily="2" charset="0"/>
              </a:rPr>
              <a:t> </a:t>
            </a:r>
            <a:r>
              <a:rPr lang="en-US" sz="2800" err="1" smtClean="0">
                <a:latin typeface="DevLys 010" pitchFamily="2" charset="0"/>
              </a:rPr>
              <a:t>mn;iqj</a:t>
            </a:r>
            <a:r>
              <a:rPr lang="en-US" sz="2800" smtClean="0">
                <a:latin typeface="DevLys 010" pitchFamily="2" charset="0"/>
              </a:rPr>
              <a:t> </a:t>
            </a:r>
            <a:r>
              <a:rPr lang="en-US" sz="2800" err="1" smtClean="0">
                <a:latin typeface="DevLys 010" pitchFamily="2" charset="0"/>
              </a:rPr>
              <a:t>gokbZ</a:t>
            </a:r>
            <a:r>
              <a:rPr lang="en-US" sz="2800" smtClean="0">
                <a:latin typeface="DevLys 010" pitchFamily="2" charset="0"/>
              </a:rPr>
              <a:t> </a:t>
            </a:r>
            <a:r>
              <a:rPr lang="en-US" sz="2800" err="1" smtClean="0">
                <a:latin typeface="DevLys 010" pitchFamily="2" charset="0"/>
              </a:rPr>
              <a:t>vM~Mksa</a:t>
            </a:r>
            <a:r>
              <a:rPr lang="en-US" sz="2800" smtClean="0">
                <a:latin typeface="DevLys 010" pitchFamily="2" charset="0"/>
              </a:rPr>
              <a:t> </a:t>
            </a:r>
            <a:r>
              <a:rPr lang="en-US" sz="2800" err="1" smtClean="0">
                <a:latin typeface="DevLys 010" pitchFamily="2" charset="0"/>
              </a:rPr>
              <a:t>ij</a:t>
            </a:r>
            <a:r>
              <a:rPr lang="en-US" sz="2800" smtClean="0">
                <a:latin typeface="DevLys 010" pitchFamily="2" charset="0"/>
              </a:rPr>
              <a:t> </a:t>
            </a:r>
            <a:r>
              <a:rPr lang="en-US" sz="2000" smtClean="0">
                <a:latin typeface="Arial Narrow" pitchFamily="34" charset="0"/>
              </a:rPr>
              <a:t>AIU</a:t>
            </a:r>
            <a:r>
              <a:rPr lang="en-US" sz="2800" smtClean="0">
                <a:latin typeface="Arial Narrow" pitchFamily="34"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xBu</a:t>
            </a:r>
            <a:r>
              <a:rPr lang="en-US" sz="2800" smtClean="0">
                <a:latin typeface="DevLys 010" pitchFamily="2" charset="0"/>
              </a:rPr>
              <a:t> </a:t>
            </a:r>
          </a:p>
          <a:p>
            <a:pPr marL="231775" indent="-231775">
              <a:buClr>
                <a:srgbClr val="FFC000"/>
              </a:buClr>
              <a:buFont typeface="Arial" pitchFamily="34" charset="0"/>
              <a:buChar char="•"/>
            </a:pPr>
            <a:r>
              <a:rPr lang="en-US" sz="2800" smtClean="0">
                <a:latin typeface="DevLys 010" pitchFamily="2" charset="0"/>
              </a:rPr>
              <a:t>vuqyXud&amp;50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fjiksVZ</a:t>
            </a:r>
            <a:r>
              <a:rPr lang="en-US" sz="2800" smtClean="0">
                <a:latin typeface="DevLys 010" pitchFamily="2" charset="0"/>
              </a:rPr>
              <a:t> </a:t>
            </a:r>
            <a:r>
              <a:rPr lang="en-US" sz="2800" err="1" smtClean="0">
                <a:latin typeface="DevLys 010" pitchFamily="2" charset="0"/>
              </a:rPr>
              <a:t>fHktokukA</a:t>
            </a:r>
            <a:endParaRPr lang="en-US" sz="2800" smtClean="0">
              <a:latin typeface="DevLys 010" pitchFamily="2" charset="0"/>
            </a:endParaRPr>
          </a:p>
          <a:p>
            <a:pPr marL="231775" indent="-231775">
              <a:buClr>
                <a:srgbClr val="FFC000"/>
              </a:buClr>
              <a:buFont typeface="Arial" pitchFamily="34" charset="0"/>
              <a:buChar char="•"/>
            </a:pPr>
            <a:r>
              <a:rPr lang="en-US" sz="2800" err="1" smtClean="0">
                <a:latin typeface="DevLys 010" pitchFamily="2" charset="0"/>
              </a:rPr>
              <a:t>vH;fFkZ;ksa</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kiFk</a:t>
            </a:r>
            <a:r>
              <a:rPr lang="en-US" sz="2800" smtClean="0">
                <a:latin typeface="DevLys 010" pitchFamily="2" charset="0"/>
              </a:rPr>
              <a:t> </a:t>
            </a:r>
            <a:r>
              <a:rPr lang="en-US" sz="2800" err="1" smtClean="0">
                <a:latin typeface="DevLys 010" pitchFamily="2" charset="0"/>
              </a:rPr>
              <a:t>i</a:t>
            </a:r>
            <a:r>
              <a:rPr lang="en-US" sz="2800" smtClean="0">
                <a:latin typeface="DevLys 010" pitchFamily="2" charset="0"/>
              </a:rPr>
              <a:t>=</a:t>
            </a:r>
            <a:r>
              <a:rPr lang="en-US" sz="2800" err="1" smtClean="0">
                <a:latin typeface="DevLys 010" pitchFamily="2" charset="0"/>
              </a:rPr>
              <a:t>ksa</a:t>
            </a:r>
            <a:r>
              <a:rPr lang="en-US" sz="2800" smtClean="0">
                <a:latin typeface="DevLys 010" pitchFamily="2" charset="0"/>
              </a:rPr>
              <a:t>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n'kkZbZ</a:t>
            </a:r>
            <a:r>
              <a:rPr lang="en-US" sz="2800" smtClean="0">
                <a:latin typeface="DevLys 010" pitchFamily="2" charset="0"/>
              </a:rPr>
              <a:t> </a:t>
            </a:r>
            <a:r>
              <a:rPr lang="en-US" sz="2800" err="1" smtClean="0">
                <a:latin typeface="DevLys 010" pitchFamily="2" charset="0"/>
              </a:rPr>
              <a:t>xbZ</a:t>
            </a:r>
            <a:r>
              <a:rPr lang="en-US" sz="2800" smtClean="0">
                <a:latin typeface="DevLys 010" pitchFamily="2" charset="0"/>
              </a:rPr>
              <a:t> </a:t>
            </a:r>
            <a:r>
              <a:rPr lang="en-US" sz="2800" err="1" smtClean="0">
                <a:latin typeface="DevLys 010" pitchFamily="2" charset="0"/>
              </a:rPr>
              <a:t>vk</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lEcU</a:t>
            </a:r>
            <a:r>
              <a:rPr lang="en-US" sz="2800" smtClean="0">
                <a:latin typeface="DevLys 010" pitchFamily="2" charset="0"/>
              </a:rPr>
              <a:t>/k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tkap</a:t>
            </a:r>
            <a:r>
              <a:rPr lang="en-US" sz="2800" smtClean="0">
                <a:latin typeface="DevLys 010" pitchFamily="2" charset="0"/>
              </a:rPr>
              <a:t> </a:t>
            </a:r>
            <a:r>
              <a:rPr lang="en-US" sz="2800" err="1" smtClean="0">
                <a:latin typeface="DevLys 010" pitchFamily="2" charset="0"/>
              </a:rPr>
              <a:t>djukA</a:t>
            </a:r>
            <a:r>
              <a:rPr lang="en-US" sz="2800" smtClean="0">
                <a:latin typeface="DevLys 010" pitchFamily="2" charset="0"/>
              </a:rPr>
              <a:t> </a:t>
            </a:r>
          </a:p>
          <a:p>
            <a:pPr marL="231775" indent="-231775">
              <a:buClr>
                <a:srgbClr val="FFC000"/>
              </a:buClr>
              <a:buFont typeface="Arial" pitchFamily="34" charset="0"/>
              <a:buChar char="•"/>
            </a:pPr>
            <a:r>
              <a:rPr lang="en-US" sz="2800" err="1" smtClean="0">
                <a:latin typeface="DevLys 010" pitchFamily="2" charset="0"/>
              </a:rPr>
              <a:t>vH;FkhZ</a:t>
            </a:r>
            <a:r>
              <a:rPr lang="en-US" sz="2800" smtClean="0">
                <a:latin typeface="DevLys 010" pitchFamily="2" charset="0"/>
              </a:rPr>
              <a:t> }</a:t>
            </a:r>
            <a:r>
              <a:rPr lang="en-US" sz="2800" err="1" smtClean="0">
                <a:latin typeface="DevLys 010" pitchFamily="2" charset="0"/>
              </a:rPr>
              <a:t>kjk</a:t>
            </a:r>
            <a:r>
              <a:rPr lang="en-US" sz="2800" smtClean="0">
                <a:latin typeface="DevLys 010" pitchFamily="2" charset="0"/>
              </a:rPr>
              <a:t> '</a:t>
            </a:r>
            <a:r>
              <a:rPr lang="en-US" sz="2800" err="1" smtClean="0">
                <a:latin typeface="DevLys 010" pitchFamily="2" charset="0"/>
              </a:rPr>
              <a:t>kiFk</a:t>
            </a:r>
            <a:r>
              <a:rPr lang="en-US" sz="2800" smtClean="0">
                <a:latin typeface="DevLys 010" pitchFamily="2" charset="0"/>
              </a:rPr>
              <a:t> </a:t>
            </a:r>
            <a:r>
              <a:rPr lang="en-US" sz="2800" err="1" smtClean="0">
                <a:latin typeface="DevLys 010" pitchFamily="2" charset="0"/>
              </a:rPr>
              <a:t>i</a:t>
            </a:r>
            <a:r>
              <a:rPr lang="en-US" sz="2800" smtClean="0">
                <a:latin typeface="DevLys 010" pitchFamily="2" charset="0"/>
              </a:rPr>
              <a:t>=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vafdr</a:t>
            </a:r>
            <a:r>
              <a:rPr lang="en-US" sz="2800" smtClean="0">
                <a:latin typeface="DevLys 010" pitchFamily="2" charset="0"/>
              </a:rPr>
              <a:t> </a:t>
            </a:r>
            <a:r>
              <a:rPr lang="en-US" sz="2800" err="1" smtClean="0">
                <a:latin typeface="DevLys 010" pitchFamily="2" charset="0"/>
              </a:rPr>
              <a:t>fj'rsnkjksa</a:t>
            </a:r>
            <a:r>
              <a:rPr lang="en-US" sz="2800" smtClean="0">
                <a:latin typeface="DevLys 010" pitchFamily="2" charset="0"/>
              </a:rPr>
              <a:t> dh </a:t>
            </a:r>
            <a:r>
              <a:rPr lang="en-US" sz="2800" err="1" smtClean="0">
                <a:latin typeface="DevLys 010" pitchFamily="2" charset="0"/>
              </a:rPr>
              <a:t>vk;dj</a:t>
            </a:r>
            <a:r>
              <a:rPr lang="en-US" sz="2800" smtClean="0">
                <a:latin typeface="DevLys 010" pitchFamily="2" charset="0"/>
              </a:rPr>
              <a:t> fooj.kh dh </a:t>
            </a:r>
            <a:r>
              <a:rPr lang="en-US" sz="2800" err="1" smtClean="0">
                <a:latin typeface="DevLys 010" pitchFamily="2" charset="0"/>
              </a:rPr>
              <a:t>tkap</a:t>
            </a:r>
            <a:r>
              <a:rPr lang="en-US" sz="2800" smtClean="0">
                <a:latin typeface="DevLys 010" pitchFamily="2" charset="0"/>
              </a:rPr>
              <a:t> </a:t>
            </a:r>
            <a:r>
              <a:rPr lang="en-US" sz="2800" err="1" smtClean="0">
                <a:latin typeface="DevLys 010" pitchFamily="2" charset="0"/>
              </a:rPr>
              <a:t>djukA</a:t>
            </a:r>
            <a:r>
              <a:rPr lang="en-US" sz="2800" smtClean="0">
                <a:latin typeface="DevLys 010" pitchFamily="2" charset="0"/>
              </a:rPr>
              <a:t> </a:t>
            </a:r>
          </a:p>
          <a:p>
            <a:pPr marL="231775" indent="-231775">
              <a:buClr>
                <a:srgbClr val="FFC000"/>
              </a:buClr>
              <a:buFont typeface="Arial" pitchFamily="34" charset="0"/>
              <a:buChar char="•"/>
            </a:pPr>
            <a:r>
              <a:rPr lang="en-US" sz="2800" err="1" smtClean="0">
                <a:latin typeface="DevLys 010" pitchFamily="2" charset="0"/>
              </a:rPr>
              <a:t>jktuSfrd</a:t>
            </a:r>
            <a:r>
              <a:rPr lang="en-US" sz="2800" smtClean="0">
                <a:latin typeface="DevLys 010" pitchFamily="2" charset="0"/>
              </a:rPr>
              <a:t> </a:t>
            </a:r>
            <a:r>
              <a:rPr lang="en-US" sz="2800" err="1" smtClean="0">
                <a:latin typeface="DevLys 010" pitchFamily="2" charset="0"/>
              </a:rPr>
              <a:t>nyksa</a:t>
            </a:r>
            <a:r>
              <a:rPr lang="en-US" sz="2800" smtClean="0">
                <a:latin typeface="DevLys 010" pitchFamily="2" charset="0"/>
              </a:rPr>
              <a:t> }</a:t>
            </a:r>
            <a:r>
              <a:rPr lang="en-US" sz="2800" err="1" smtClean="0">
                <a:latin typeface="DevLys 010" pitchFamily="2" charset="0"/>
              </a:rPr>
              <a:t>kjk</a:t>
            </a:r>
            <a:r>
              <a:rPr lang="en-US" sz="2800" smtClean="0">
                <a:latin typeface="DevLys 010" pitchFamily="2" charset="0"/>
              </a:rPr>
              <a:t> </a:t>
            </a:r>
            <a:r>
              <a:rPr lang="en-US" sz="2800" err="1" smtClean="0">
                <a:latin typeface="DevLys 010" pitchFamily="2" charset="0"/>
              </a:rPr>
              <a:t>nkf</a:t>
            </a:r>
            <a:r>
              <a:rPr lang="en-US" sz="2800" smtClean="0">
                <a:latin typeface="DevLys 010" pitchFamily="2" charset="0"/>
              </a:rPr>
              <a:t>[</a:t>
            </a:r>
            <a:r>
              <a:rPr lang="en-US" sz="2800" err="1" smtClean="0">
                <a:latin typeface="DevLys 010" pitchFamily="2" charset="0"/>
              </a:rPr>
              <a:t>ky</a:t>
            </a:r>
            <a:r>
              <a:rPr lang="en-US" sz="2800" smtClean="0">
                <a:latin typeface="DevLys 010" pitchFamily="2" charset="0"/>
              </a:rPr>
              <a:t> </a:t>
            </a:r>
            <a:r>
              <a:rPr lang="en-US" sz="2800" err="1" smtClean="0">
                <a:latin typeface="DevLys 010" pitchFamily="2" charset="0"/>
              </a:rPr>
              <a:t>vk;dj</a:t>
            </a:r>
            <a:r>
              <a:rPr lang="en-US" sz="2800" smtClean="0">
                <a:latin typeface="DevLys 010" pitchFamily="2" charset="0"/>
              </a:rPr>
              <a:t> </a:t>
            </a:r>
            <a:r>
              <a:rPr lang="en-US" sz="2800" err="1" smtClean="0">
                <a:latin typeface="DevLys 010" pitchFamily="2" charset="0"/>
              </a:rPr>
              <a:t>fooj.k</a:t>
            </a:r>
            <a:r>
              <a:rPr lang="en-US" sz="2800" smtClean="0">
                <a:latin typeface="DevLys 010" pitchFamily="2" charset="0"/>
              </a:rPr>
              <a:t> dh </a:t>
            </a:r>
            <a:r>
              <a:rPr lang="en-US" sz="2800" err="1" smtClean="0">
                <a:latin typeface="DevLys 010" pitchFamily="2" charset="0"/>
              </a:rPr>
              <a:t>tkap</a:t>
            </a:r>
            <a:r>
              <a:rPr lang="en-US" sz="2800" smtClean="0">
                <a:latin typeface="DevLys 010" pitchFamily="2" charset="0"/>
              </a:rPr>
              <a:t> </a:t>
            </a:r>
            <a:r>
              <a:rPr lang="en-US" sz="2800" err="1" smtClean="0">
                <a:latin typeface="DevLys 010" pitchFamily="2" charset="0"/>
              </a:rPr>
              <a:t>djukA</a:t>
            </a:r>
            <a:endParaRPr lang="en-US" sz="2800">
              <a:latin typeface="DevLys 010" pitchFamily="2" charset="0"/>
            </a:endParaRPr>
          </a:p>
        </p:txBody>
      </p:sp>
      <p:sp>
        <p:nvSpPr>
          <p:cNvPr id="4" name="Rectangle 3"/>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vk;dj</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foHkkx</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140</a:t>
            </a:fld>
            <a:endParaRPr lang="en-US"/>
          </a:p>
        </p:txBody>
      </p:sp>
    </p:spTree>
  </p:cSld>
  <p:clrMapOvr>
    <a:masterClrMapping/>
  </p:clrMapOvr>
  <p:transition>
    <p:circl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96973"/>
            <a:ext cx="8640960" cy="4524315"/>
          </a:xfrm>
          <a:prstGeom prst="rect">
            <a:avLst/>
          </a:prstGeom>
        </p:spPr>
        <p:txBody>
          <a:bodyPr wrap="square">
            <a:spAutoFit/>
          </a:bodyPr>
          <a:lstStyle/>
          <a:p>
            <a:pPr marL="406400" indent="-406400">
              <a:buClr>
                <a:srgbClr val="FFC000"/>
              </a:buClr>
              <a:buFont typeface="Arial" pitchFamily="34" charset="0"/>
              <a:buChar char="•"/>
            </a:pPr>
            <a:r>
              <a:rPr lang="en-US" sz="3600" err="1" smtClean="0">
                <a:latin typeface="DevLys 010" pitchFamily="2" charset="0"/>
              </a:rPr>
              <a:t>mMu&amp;nLrs@LFkSfrd</a:t>
            </a:r>
            <a:r>
              <a:rPr lang="en-US" sz="3600" smtClean="0">
                <a:latin typeface="DevLys 010" pitchFamily="2" charset="0"/>
              </a:rPr>
              <a:t> </a:t>
            </a:r>
            <a:r>
              <a:rPr lang="en-US" sz="3600" err="1" smtClean="0">
                <a:latin typeface="DevLys 010" pitchFamily="2" charset="0"/>
              </a:rPr>
              <a:t>fuxjkuh</a:t>
            </a:r>
            <a:r>
              <a:rPr lang="en-US" sz="3600" smtClean="0">
                <a:latin typeface="DevLys 010" pitchFamily="2" charset="0"/>
              </a:rPr>
              <a:t> </a:t>
            </a:r>
            <a:r>
              <a:rPr lang="en-US" sz="3600" err="1" smtClean="0">
                <a:latin typeface="DevLys 010" pitchFamily="2" charset="0"/>
              </a:rPr>
              <a:t>nyksa</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kjk</a:t>
            </a:r>
            <a:r>
              <a:rPr lang="en-US" sz="3600" smtClean="0">
                <a:latin typeface="DevLys 010" pitchFamily="2" charset="0"/>
              </a:rPr>
              <a:t> 10]00]000 </a:t>
            </a:r>
            <a:r>
              <a:rPr lang="en-US" sz="3600" err="1" smtClean="0">
                <a:latin typeface="DevLys 010" pitchFamily="2" charset="0"/>
              </a:rPr>
              <a:t>uxn</a:t>
            </a:r>
            <a:r>
              <a:rPr lang="en-US" sz="3600" smtClean="0">
                <a:latin typeface="DevLys 010" pitchFamily="2" charset="0"/>
              </a:rPr>
              <a:t> </a:t>
            </a:r>
            <a:r>
              <a:rPr lang="en-US" sz="3600" err="1" smtClean="0">
                <a:latin typeface="DevLys 010" pitchFamily="2" charset="0"/>
              </a:rPr>
              <a:t>tCr</a:t>
            </a:r>
            <a:r>
              <a:rPr lang="en-US" sz="3600" smtClean="0">
                <a:latin typeface="DevLys 010" pitchFamily="2" charset="0"/>
              </a:rPr>
              <a:t> </a:t>
            </a:r>
            <a:r>
              <a:rPr lang="en-US" sz="3600" err="1" smtClean="0">
                <a:latin typeface="DevLys 010" pitchFamily="2" charset="0"/>
              </a:rPr>
              <a:t>jkf'k</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izdj.kksa</a:t>
            </a:r>
            <a:r>
              <a:rPr lang="en-US" sz="3600" smtClean="0">
                <a:latin typeface="DevLys 010" pitchFamily="2" charset="0"/>
              </a:rPr>
              <a:t> dh </a:t>
            </a:r>
            <a:r>
              <a:rPr lang="en-US" sz="3600" err="1" smtClean="0">
                <a:latin typeface="DevLys 010" pitchFamily="2" charset="0"/>
              </a:rPr>
              <a:t>vk;dj</a:t>
            </a:r>
            <a:r>
              <a:rPr lang="en-US" sz="3600" smtClean="0">
                <a:latin typeface="DevLys 010" pitchFamily="2" charset="0"/>
              </a:rPr>
              <a:t> v/</a:t>
            </a:r>
            <a:r>
              <a:rPr lang="en-US" sz="3600" err="1" smtClean="0">
                <a:latin typeface="DevLys 010" pitchFamily="2" charset="0"/>
              </a:rPr>
              <a:t>khfu;e</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izko</a:t>
            </a:r>
            <a:r>
              <a:rPr lang="en-US" sz="3600" smtClean="0">
                <a:latin typeface="DevLys 010" pitchFamily="2" charset="0"/>
              </a:rPr>
              <a:t>/</a:t>
            </a:r>
            <a:r>
              <a:rPr lang="en-US" sz="3600" err="1" smtClean="0">
                <a:latin typeface="DevLys 010" pitchFamily="2" charset="0"/>
              </a:rPr>
              <a:t>kkuksa</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rgr</a:t>
            </a:r>
            <a:r>
              <a:rPr lang="en-US" sz="3600" smtClean="0">
                <a:latin typeface="DevLys 010" pitchFamily="2" charset="0"/>
              </a:rPr>
              <a:t>~ </a:t>
            </a:r>
            <a:r>
              <a:rPr lang="en-US" sz="3600" err="1" smtClean="0">
                <a:latin typeface="DevLys 010" pitchFamily="2" charset="0"/>
              </a:rPr>
              <a:t>tkap</a:t>
            </a:r>
            <a:r>
              <a:rPr lang="en-US" sz="3600" smtClean="0">
                <a:latin typeface="DevLys 010" pitchFamily="2" charset="0"/>
              </a:rPr>
              <a:t> </a:t>
            </a:r>
            <a:r>
              <a:rPr lang="en-US" sz="3600" err="1" smtClean="0">
                <a:latin typeface="DevLys 010" pitchFamily="2" charset="0"/>
              </a:rPr>
              <a:t>djukA</a:t>
            </a:r>
            <a:r>
              <a:rPr lang="en-US" sz="3600" smtClean="0">
                <a:latin typeface="DevLys 010" pitchFamily="2" charset="0"/>
              </a:rPr>
              <a:t> </a:t>
            </a:r>
          </a:p>
          <a:p>
            <a:pPr marL="406400" indent="-406400">
              <a:buClr>
                <a:srgbClr val="FFC000"/>
              </a:buClr>
              <a:buFont typeface="Arial" pitchFamily="34" charset="0"/>
              <a:buChar char="•"/>
            </a:pPr>
            <a:r>
              <a:rPr lang="en-US" sz="3600" err="1" smtClean="0">
                <a:latin typeface="DevLys 010" pitchFamily="2" charset="0"/>
              </a:rPr>
              <a:t>Loizsj.kk</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vFkok</a:t>
            </a:r>
            <a:r>
              <a:rPr lang="en-US" sz="3600" smtClean="0">
                <a:latin typeface="DevLys 010" pitchFamily="2" charset="0"/>
              </a:rPr>
              <a:t> </a:t>
            </a:r>
            <a:r>
              <a:rPr lang="en-US" sz="3600" err="1" smtClean="0">
                <a:latin typeface="DevLys 010" pitchFamily="2" charset="0"/>
              </a:rPr>
              <a:t>f'kdk;r</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vk</a:t>
            </a:r>
            <a:r>
              <a:rPr lang="en-US" sz="3600" smtClean="0">
                <a:latin typeface="DevLys 010" pitchFamily="2" charset="0"/>
              </a:rPr>
              <a:t>/</a:t>
            </a:r>
            <a:r>
              <a:rPr lang="en-US" sz="3600" err="1" smtClean="0">
                <a:latin typeface="DevLys 010" pitchFamily="2" charset="0"/>
              </a:rPr>
              <a:t>kkj</a:t>
            </a:r>
            <a:r>
              <a:rPr lang="en-US" sz="3600" smtClean="0">
                <a:latin typeface="DevLys 010" pitchFamily="2" charset="0"/>
              </a:rPr>
              <a:t> </a:t>
            </a:r>
            <a:r>
              <a:rPr lang="en-US" sz="3600" err="1" smtClean="0">
                <a:latin typeface="DevLys 010" pitchFamily="2" charset="0"/>
              </a:rPr>
              <a:t>ij</a:t>
            </a:r>
            <a:r>
              <a:rPr lang="en-US" sz="3600" smtClean="0">
                <a:latin typeface="DevLys 010" pitchFamily="2" charset="0"/>
              </a:rPr>
              <a:t> </a:t>
            </a:r>
            <a:r>
              <a:rPr lang="en-US" sz="3600" err="1" smtClean="0">
                <a:latin typeface="DevLys 010" pitchFamily="2" charset="0"/>
              </a:rPr>
              <a:t>dk;Zokgh</a:t>
            </a:r>
            <a:r>
              <a:rPr lang="en-US" sz="3600" smtClean="0">
                <a:latin typeface="DevLys 010" pitchFamily="2" charset="0"/>
              </a:rPr>
              <a:t> </a:t>
            </a:r>
            <a:r>
              <a:rPr lang="en-US" sz="3600" err="1" smtClean="0">
                <a:latin typeface="DevLys 010" pitchFamily="2" charset="0"/>
              </a:rPr>
              <a:t>djukA</a:t>
            </a:r>
            <a:r>
              <a:rPr lang="en-US" sz="3600" smtClean="0">
                <a:latin typeface="DevLys 010" pitchFamily="2" charset="0"/>
              </a:rPr>
              <a:t> </a:t>
            </a:r>
          </a:p>
          <a:p>
            <a:pPr marL="406400" indent="-406400">
              <a:buClr>
                <a:srgbClr val="FFC000"/>
              </a:buClr>
              <a:buFont typeface="Arial" pitchFamily="34" charset="0"/>
              <a:buChar char="•"/>
            </a:pPr>
            <a:r>
              <a:rPr lang="en-US" sz="3600" err="1" smtClean="0">
                <a:latin typeface="DevLys 010" pitchFamily="2" charset="0"/>
              </a:rPr>
              <a:t>cSadksa</a:t>
            </a:r>
            <a:r>
              <a:rPr lang="en-US" sz="3600" smtClean="0">
                <a:latin typeface="DevLys 010" pitchFamily="2" charset="0"/>
              </a:rPr>
              <a:t> </a:t>
            </a: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lansgkLin</a:t>
            </a:r>
            <a:r>
              <a:rPr lang="en-US" sz="3600" smtClean="0">
                <a:latin typeface="DevLys 010" pitchFamily="2" charset="0"/>
              </a:rPr>
              <a:t> </a:t>
            </a:r>
            <a:r>
              <a:rPr lang="en-US" sz="3600" err="1" smtClean="0">
                <a:latin typeface="DevLys 010" pitchFamily="2" charset="0"/>
              </a:rPr>
              <a:t>ysu&amp;nsu</a:t>
            </a:r>
            <a:r>
              <a:rPr lang="en-US" sz="3600" smtClean="0">
                <a:latin typeface="DevLys 010" pitchFamily="2" charset="0"/>
              </a:rPr>
              <a:t> </a:t>
            </a:r>
            <a:r>
              <a:rPr lang="en-US" sz="3600" err="1" smtClean="0">
                <a:latin typeface="DevLys 010" pitchFamily="2" charset="0"/>
              </a:rPr>
              <a:t>tks</a:t>
            </a:r>
            <a:r>
              <a:rPr lang="en-US" sz="3600" smtClean="0">
                <a:latin typeface="DevLys 010" pitchFamily="2" charset="0"/>
              </a:rPr>
              <a:t> </a:t>
            </a:r>
            <a:r>
              <a:rPr lang="en-US" sz="3600" err="1" smtClean="0">
                <a:latin typeface="DevLys 010" pitchFamily="2" charset="0"/>
              </a:rPr>
              <a:t>fd</a:t>
            </a:r>
            <a:r>
              <a:rPr lang="en-US" sz="3600" smtClean="0">
                <a:latin typeface="DevLys 010" pitchFamily="2" charset="0"/>
              </a:rPr>
              <a:t> 10]00]000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vf</a:t>
            </a:r>
            <a:r>
              <a:rPr lang="en-US" sz="3600" smtClean="0">
                <a:latin typeface="DevLys 010" pitchFamily="2" charset="0"/>
              </a:rPr>
              <a:t>/</a:t>
            </a:r>
            <a:r>
              <a:rPr lang="en-US" sz="3600" err="1" smtClean="0">
                <a:latin typeface="DevLys 010" pitchFamily="2" charset="0"/>
              </a:rPr>
              <a:t>kd</a:t>
            </a:r>
            <a:r>
              <a:rPr lang="en-US" sz="3600" smtClean="0">
                <a:latin typeface="DevLys 010" pitchFamily="2" charset="0"/>
              </a:rPr>
              <a:t> dh </a:t>
            </a:r>
            <a:r>
              <a:rPr lang="en-US" sz="3600" err="1" smtClean="0">
                <a:latin typeface="DevLys 010" pitchFamily="2" charset="0"/>
              </a:rPr>
              <a:t>jkf'k</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gksa</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lEcU</a:t>
            </a:r>
            <a:r>
              <a:rPr lang="en-US" sz="3600" smtClean="0">
                <a:latin typeface="DevLys 010" pitchFamily="2" charset="0"/>
              </a:rPr>
              <a:t>/k </a:t>
            </a: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tkap</a:t>
            </a:r>
            <a:r>
              <a:rPr lang="en-US" sz="3600" smtClean="0">
                <a:latin typeface="DevLys 010" pitchFamily="2" charset="0"/>
              </a:rPr>
              <a:t> </a:t>
            </a:r>
            <a:r>
              <a:rPr lang="en-US" sz="3600" err="1" smtClean="0">
                <a:latin typeface="DevLys 010" pitchFamily="2" charset="0"/>
              </a:rPr>
              <a:t>djukA</a:t>
            </a:r>
            <a:endParaRPr lang="en-US" sz="3600" smtClean="0">
              <a:latin typeface="DevLys 010" pitchFamily="2" charset="0"/>
            </a:endParaRPr>
          </a:p>
          <a:p>
            <a:pPr marL="406400" indent="-406400">
              <a:buClr>
                <a:srgbClr val="FFC000"/>
              </a:buClr>
              <a:buFont typeface="Arial" pitchFamily="34" charset="0"/>
              <a:buChar char="•"/>
            </a:pPr>
            <a:r>
              <a:rPr lang="en-US" sz="3600" err="1" smtClean="0">
                <a:latin typeface="DevLys 010" pitchFamily="2" charset="0"/>
              </a:rPr>
              <a:t>ftyk</a:t>
            </a:r>
            <a:r>
              <a:rPr lang="en-US" sz="3600" smtClean="0">
                <a:latin typeface="DevLys 010" pitchFamily="2" charset="0"/>
              </a:rPr>
              <a:t> </a:t>
            </a:r>
            <a:r>
              <a:rPr lang="en-US" sz="3600" err="1" smtClean="0">
                <a:latin typeface="DevLys 010" pitchFamily="2" charset="0"/>
              </a:rPr>
              <a:t>fuokZpu</a:t>
            </a:r>
            <a:r>
              <a:rPr lang="en-US" sz="3600" smtClean="0">
                <a:latin typeface="DevLys 010" pitchFamily="2" charset="0"/>
              </a:rPr>
              <a:t> </a:t>
            </a:r>
            <a:r>
              <a:rPr lang="en-US" sz="3600" err="1" smtClean="0">
                <a:latin typeface="DevLys 010" pitchFamily="2" charset="0"/>
              </a:rPr>
              <a:t>vf</a:t>
            </a:r>
            <a:r>
              <a:rPr lang="en-US" sz="3600" smtClean="0">
                <a:latin typeface="DevLys 010" pitchFamily="2" charset="0"/>
              </a:rPr>
              <a:t>/</a:t>
            </a:r>
            <a:r>
              <a:rPr lang="en-US" sz="3600" err="1" smtClean="0">
                <a:latin typeface="DevLys 010" pitchFamily="2" charset="0"/>
              </a:rPr>
              <a:t>kdkjh</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funsZ'kksa</a:t>
            </a:r>
            <a:r>
              <a:rPr lang="en-US" sz="3600" smtClean="0">
                <a:latin typeface="DevLys 010" pitchFamily="2" charset="0"/>
              </a:rPr>
              <a:t> dh </a:t>
            </a:r>
            <a:r>
              <a:rPr lang="en-US" sz="3600" err="1" smtClean="0">
                <a:latin typeface="DevLys 010" pitchFamily="2" charset="0"/>
              </a:rPr>
              <a:t>ikyuk</a:t>
            </a:r>
            <a:r>
              <a:rPr lang="en-US" sz="3600" smtClean="0">
                <a:latin typeface="DevLys 010" pitchFamily="2" charset="0"/>
              </a:rPr>
              <a:t> </a:t>
            </a:r>
            <a:r>
              <a:rPr lang="en-US" sz="3600" err="1" smtClean="0">
                <a:latin typeface="DevLys 010" pitchFamily="2" charset="0"/>
              </a:rPr>
              <a:t>djukA</a:t>
            </a:r>
            <a:r>
              <a:rPr lang="en-US" sz="3600" smtClean="0">
                <a:latin typeface="DevLys 010" pitchFamily="2" charset="0"/>
              </a:rPr>
              <a:t> </a:t>
            </a:r>
            <a:endParaRPr lang="en-US" sz="3600">
              <a:latin typeface="DevLys 010" pitchFamily="2" charset="0"/>
            </a:endParaRPr>
          </a:p>
        </p:txBody>
      </p:sp>
      <p:sp>
        <p:nvSpPr>
          <p:cNvPr id="4" name="Rectangle 3"/>
          <p:cNvSpPr/>
          <p:nvPr/>
        </p:nvSpPr>
        <p:spPr>
          <a:xfrm>
            <a:off x="0" y="221739"/>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800" err="1" smtClean="0">
                <a:solidFill>
                  <a:srgbClr val="FFC000"/>
                </a:solidFill>
                <a:latin typeface="DevLys 010" pitchFamily="2" charset="0"/>
              </a:rPr>
              <a:t>ftyk</a:t>
            </a:r>
            <a:r>
              <a:rPr lang="en-US" sz="4800" smtClean="0">
                <a:solidFill>
                  <a:srgbClr val="FFC000"/>
                </a:solidFill>
                <a:latin typeface="DevLys 010" pitchFamily="2" charset="0"/>
              </a:rPr>
              <a:t> </a:t>
            </a:r>
            <a:r>
              <a:rPr lang="en-US" sz="4800" err="1" smtClean="0">
                <a:solidFill>
                  <a:srgbClr val="FFC000"/>
                </a:solidFill>
                <a:latin typeface="DevLys 010" pitchFamily="2" charset="0"/>
              </a:rPr>
              <a:t>Lrj</a:t>
            </a:r>
            <a:r>
              <a:rPr lang="en-US" sz="4800" smtClean="0">
                <a:solidFill>
                  <a:srgbClr val="FFC000"/>
                </a:solidFill>
                <a:latin typeface="DevLys 010" pitchFamily="2" charset="0"/>
              </a:rPr>
              <a:t> </a:t>
            </a:r>
            <a:r>
              <a:rPr lang="en-US" sz="4800" err="1" smtClean="0">
                <a:solidFill>
                  <a:srgbClr val="FFC000"/>
                </a:solidFill>
                <a:latin typeface="DevLys 010" pitchFamily="2" charset="0"/>
              </a:rPr>
              <a:t>ij</a:t>
            </a:r>
            <a:r>
              <a:rPr lang="en-US" sz="4800" smtClean="0">
                <a:solidFill>
                  <a:srgbClr val="FFC000"/>
                </a:solidFill>
                <a:latin typeface="DevLys 010" pitchFamily="2" charset="0"/>
              </a:rPr>
              <a:t> </a:t>
            </a:r>
            <a:r>
              <a:rPr lang="en-US" sz="4800" err="1" smtClean="0">
                <a:solidFill>
                  <a:srgbClr val="FFC000"/>
                </a:solidFill>
                <a:latin typeface="DevLys 010" pitchFamily="2" charset="0"/>
              </a:rPr>
              <a:t>vk;dj</a:t>
            </a:r>
            <a:r>
              <a:rPr lang="en-US" sz="4800" smtClean="0">
                <a:solidFill>
                  <a:srgbClr val="FFC000"/>
                </a:solidFill>
                <a:latin typeface="DevLys 010" pitchFamily="2" charset="0"/>
              </a:rPr>
              <a:t> </a:t>
            </a:r>
            <a:r>
              <a:rPr lang="en-US" sz="4800" err="1" smtClean="0">
                <a:solidFill>
                  <a:srgbClr val="FFC000"/>
                </a:solidFill>
                <a:latin typeface="DevLys 010" pitchFamily="2" charset="0"/>
              </a:rPr>
              <a:t>foHkkx</a:t>
            </a:r>
            <a:r>
              <a:rPr lang="en-US" sz="4800" smtClean="0">
                <a:solidFill>
                  <a:srgbClr val="FFC000"/>
                </a:solidFill>
                <a:latin typeface="DevLys 010" pitchFamily="2" charset="0"/>
              </a:rPr>
              <a:t> </a:t>
            </a:r>
            <a:r>
              <a:rPr lang="en-US" sz="4800" err="1" smtClean="0">
                <a:solidFill>
                  <a:srgbClr val="FFC000"/>
                </a:solidFill>
                <a:latin typeface="DevLys 010" pitchFamily="2" charset="0"/>
              </a:rPr>
              <a:t>ds</a:t>
            </a:r>
            <a:r>
              <a:rPr lang="en-US" sz="4800" smtClean="0">
                <a:solidFill>
                  <a:srgbClr val="FFC000"/>
                </a:solidFill>
                <a:latin typeface="DevLys 010" pitchFamily="2" charset="0"/>
              </a:rPr>
              <a:t> </a:t>
            </a:r>
            <a:r>
              <a:rPr lang="en-US" sz="4800" err="1" smtClean="0">
                <a:solidFill>
                  <a:srgbClr val="FFC000"/>
                </a:solidFill>
                <a:latin typeface="DevLys 010" pitchFamily="2" charset="0"/>
              </a:rPr>
              <a:t>dk;Z</a:t>
            </a:r>
            <a:r>
              <a:rPr lang="en-US" sz="4800" smtClean="0">
                <a:solidFill>
                  <a:srgbClr val="FFC000"/>
                </a:solidFill>
                <a:latin typeface="DevLys 010" pitchFamily="2" charset="0"/>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141</a:t>
            </a:fld>
            <a:endParaRPr lang="en-US"/>
          </a:p>
        </p:txBody>
      </p:sp>
    </p:spTree>
  </p:cSld>
  <p:clrMapOvr>
    <a:masterClrMapping/>
  </p:clrMapOvr>
  <p:transition>
    <p:circl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077699"/>
            <a:ext cx="8640960" cy="5355312"/>
          </a:xfrm>
          <a:prstGeom prst="rect">
            <a:avLst/>
          </a:prstGeom>
        </p:spPr>
        <p:txBody>
          <a:bodyPr wrap="square">
            <a:spAutoFit/>
          </a:bodyPr>
          <a:lstStyle/>
          <a:p>
            <a:pPr algn="just"/>
            <a:r>
              <a:rPr lang="en-US" sz="3800" b="1" err="1" smtClean="0">
                <a:latin typeface="DevLys 010" pitchFamily="2" charset="0"/>
              </a:rPr>
              <a:t>jkT</a:t>
            </a:r>
            <a:r>
              <a:rPr lang="en-US" sz="3800" b="1" smtClean="0">
                <a:latin typeface="DevLys 010" pitchFamily="2" charset="0"/>
              </a:rPr>
              <a:t>; </a:t>
            </a:r>
            <a:r>
              <a:rPr lang="en-US" sz="3800" b="1" err="1" smtClean="0">
                <a:latin typeface="DevLys 010" pitchFamily="2" charset="0"/>
              </a:rPr>
              <a:t>Lrj</a:t>
            </a:r>
            <a:r>
              <a:rPr lang="en-US" sz="3800" b="1" smtClean="0">
                <a:latin typeface="DevLys 010" pitchFamily="2" charset="0"/>
              </a:rPr>
              <a:t> </a:t>
            </a:r>
            <a:r>
              <a:rPr lang="en-US" sz="3800" b="1" err="1" smtClean="0">
                <a:latin typeface="DevLys 010" pitchFamily="2" charset="0"/>
              </a:rPr>
              <a:t>ij</a:t>
            </a:r>
            <a:r>
              <a:rPr lang="en-US" sz="3800" b="1" smtClean="0">
                <a:latin typeface="DevLys 010" pitchFamily="2" charset="0"/>
              </a:rPr>
              <a:t> </a:t>
            </a:r>
            <a:r>
              <a:rPr lang="en-US" sz="3800" b="1" err="1" smtClean="0">
                <a:latin typeface="DevLys 010" pitchFamily="2" charset="0"/>
              </a:rPr>
              <a:t>vkckdjh</a:t>
            </a:r>
            <a:r>
              <a:rPr lang="en-US" sz="3800" b="1" smtClean="0">
                <a:latin typeface="DevLys 010" pitchFamily="2" charset="0"/>
              </a:rPr>
              <a:t> </a:t>
            </a:r>
            <a:r>
              <a:rPr lang="en-US" sz="3800" b="1" err="1" smtClean="0">
                <a:latin typeface="DevLys 010" pitchFamily="2" charset="0"/>
              </a:rPr>
              <a:t>foHkkx</a:t>
            </a:r>
            <a:r>
              <a:rPr lang="en-US" sz="3800" b="1" smtClean="0">
                <a:latin typeface="DevLys 010" pitchFamily="2" charset="0"/>
              </a:rPr>
              <a:t> </a:t>
            </a:r>
            <a:r>
              <a:rPr lang="en-US" sz="3800" b="1" err="1" smtClean="0">
                <a:latin typeface="DevLys 010" pitchFamily="2" charset="0"/>
              </a:rPr>
              <a:t>ds</a:t>
            </a:r>
            <a:r>
              <a:rPr lang="en-US" sz="3800" b="1" smtClean="0">
                <a:latin typeface="DevLys 010" pitchFamily="2" charset="0"/>
              </a:rPr>
              <a:t> </a:t>
            </a:r>
            <a:r>
              <a:rPr lang="en-US" sz="3800" b="1" err="1" smtClean="0">
                <a:latin typeface="DevLys 010" pitchFamily="2" charset="0"/>
              </a:rPr>
              <a:t>dk;Z</a:t>
            </a:r>
            <a:r>
              <a:rPr lang="en-US" sz="3800" b="1" smtClean="0">
                <a:latin typeface="DevLys 010" pitchFamily="2" charset="0"/>
              </a:rPr>
              <a:t> </a:t>
            </a:r>
          </a:p>
          <a:p>
            <a:pPr marL="457200" indent="-457200">
              <a:buClr>
                <a:srgbClr val="FFC000"/>
              </a:buClr>
              <a:buFont typeface="Arial" pitchFamily="34" charset="0"/>
              <a:buChar char="•"/>
            </a:pPr>
            <a:r>
              <a:rPr lang="en-US" sz="3800" err="1" smtClean="0">
                <a:latin typeface="DevLys 010" pitchFamily="2" charset="0"/>
              </a:rPr>
              <a:t>uksMy</a:t>
            </a:r>
            <a:r>
              <a:rPr lang="en-US" sz="3800" smtClean="0">
                <a:latin typeface="DevLys 010" pitchFamily="2" charset="0"/>
              </a:rPr>
              <a:t> </a:t>
            </a:r>
            <a:r>
              <a:rPr lang="en-US" sz="3800" err="1" smtClean="0">
                <a:latin typeface="DevLys 010" pitchFamily="2" charset="0"/>
              </a:rPr>
              <a:t>vf</a:t>
            </a:r>
            <a:r>
              <a:rPr lang="en-US" sz="3800" smtClean="0">
                <a:latin typeface="DevLys 010" pitchFamily="2" charset="0"/>
              </a:rPr>
              <a:t>/</a:t>
            </a:r>
            <a:r>
              <a:rPr lang="en-US" sz="3800" err="1" smtClean="0">
                <a:latin typeface="DevLys 010" pitchFamily="2" charset="0"/>
              </a:rPr>
              <a:t>kdkjh</a:t>
            </a:r>
            <a:r>
              <a:rPr lang="en-US" sz="3800" smtClean="0">
                <a:latin typeface="DevLys 010" pitchFamily="2" charset="0"/>
              </a:rPr>
              <a:t> dh </a:t>
            </a:r>
            <a:r>
              <a:rPr lang="en-US" sz="3800" err="1" smtClean="0">
                <a:latin typeface="DevLys 010" pitchFamily="2" charset="0"/>
              </a:rPr>
              <a:t>fu;qfDr</a:t>
            </a:r>
            <a:endParaRPr lang="en-US" sz="3800" smtClean="0">
              <a:latin typeface="DevLys 010" pitchFamily="2" charset="0"/>
            </a:endParaRPr>
          </a:p>
          <a:p>
            <a:pPr marL="457200" indent="-457200">
              <a:buClr>
                <a:srgbClr val="FFC000"/>
              </a:buClr>
              <a:buFont typeface="Arial" pitchFamily="34" charset="0"/>
              <a:buChar char="•"/>
            </a:pPr>
            <a:r>
              <a:rPr lang="en-US" sz="3800" err="1" smtClean="0">
                <a:latin typeface="DevLys 010" pitchFamily="2" charset="0"/>
              </a:rPr>
              <a:t>fu;U</a:t>
            </a:r>
            <a:r>
              <a:rPr lang="en-US" sz="3800" smtClean="0">
                <a:latin typeface="DevLys 010" pitchFamily="2" charset="0"/>
              </a:rPr>
              <a:t>=.k d{k dh </a:t>
            </a:r>
            <a:r>
              <a:rPr lang="en-US" sz="3800" err="1" smtClean="0">
                <a:latin typeface="DevLys 010" pitchFamily="2" charset="0"/>
              </a:rPr>
              <a:t>LFkkiuk</a:t>
            </a:r>
            <a:endParaRPr lang="en-US" sz="3800" smtClean="0">
              <a:latin typeface="DevLys 010" pitchFamily="2" charset="0"/>
            </a:endParaRPr>
          </a:p>
          <a:p>
            <a:pPr marL="457200" indent="-457200">
              <a:buClr>
                <a:srgbClr val="FFC000"/>
              </a:buClr>
              <a:buFont typeface="Arial" pitchFamily="34" charset="0"/>
              <a:buChar char="•"/>
            </a:pPr>
            <a:r>
              <a:rPr lang="en-US" sz="3800" err="1" smtClean="0">
                <a:latin typeface="DevLys 010" pitchFamily="2" charset="0"/>
              </a:rPr>
              <a:t>fu;U</a:t>
            </a:r>
            <a:r>
              <a:rPr lang="en-US" sz="3800" smtClean="0">
                <a:latin typeface="DevLys 010" pitchFamily="2" charset="0"/>
              </a:rPr>
              <a:t>=.k d{k 24</a:t>
            </a:r>
            <a:r>
              <a:rPr lang="en-US" sz="3800" smtClean="0">
                <a:latin typeface="Arial Narrow" pitchFamily="34" charset="0"/>
              </a:rPr>
              <a:t>x</a:t>
            </a:r>
            <a:r>
              <a:rPr lang="en-US" sz="3800" smtClean="0">
                <a:latin typeface="DevLys 010" pitchFamily="2" charset="0"/>
              </a:rPr>
              <a:t>7 </a:t>
            </a:r>
            <a:r>
              <a:rPr lang="en-US" sz="3800" err="1" smtClean="0">
                <a:latin typeface="DevLys 010" pitchFamily="2" charset="0"/>
              </a:rPr>
              <a:t>dk;Z</a:t>
            </a:r>
            <a:r>
              <a:rPr lang="en-US" sz="3800" smtClean="0">
                <a:latin typeface="DevLys 010" pitchFamily="2" charset="0"/>
              </a:rPr>
              <a:t> </a:t>
            </a:r>
            <a:r>
              <a:rPr lang="en-US" sz="3800" err="1" smtClean="0">
                <a:latin typeface="DevLys 010" pitchFamily="2" charset="0"/>
              </a:rPr>
              <a:t>djsxk</a:t>
            </a:r>
            <a:endParaRPr lang="en-US" sz="3800" smtClean="0">
              <a:latin typeface="DevLys 010" pitchFamily="2" charset="0"/>
            </a:endParaRPr>
          </a:p>
          <a:p>
            <a:pPr marL="457200" indent="-457200">
              <a:buClr>
                <a:srgbClr val="FFC000"/>
              </a:buClr>
              <a:buFont typeface="Arial" pitchFamily="34" charset="0"/>
              <a:buChar char="•"/>
            </a:pPr>
            <a:r>
              <a:rPr lang="en-US" sz="3800" err="1" smtClean="0">
                <a:latin typeface="DevLys 010" pitchFamily="2" charset="0"/>
              </a:rPr>
              <a:t>Vksy</a:t>
            </a:r>
            <a:r>
              <a:rPr lang="en-US" sz="3800" smtClean="0">
                <a:latin typeface="DevLys 010" pitchFamily="2" charset="0"/>
              </a:rPr>
              <a:t> </a:t>
            </a:r>
            <a:r>
              <a:rPr lang="en-US" sz="3800" err="1" smtClean="0">
                <a:latin typeface="DevLys 010"/>
              </a:rPr>
              <a:t>Ý</a:t>
            </a:r>
            <a:r>
              <a:rPr lang="en-US" sz="3800" err="1" smtClean="0">
                <a:latin typeface="DevLys 010" pitchFamily="2" charset="0"/>
              </a:rPr>
              <a:t>h</a:t>
            </a:r>
            <a:r>
              <a:rPr lang="en-US" sz="3800" smtClean="0">
                <a:latin typeface="DevLys 010" pitchFamily="2" charset="0"/>
              </a:rPr>
              <a:t> </a:t>
            </a:r>
            <a:r>
              <a:rPr lang="en-US" sz="3800" err="1" smtClean="0">
                <a:latin typeface="DevLys 010" pitchFamily="2" charset="0"/>
              </a:rPr>
              <a:t>ua</a:t>
            </a:r>
            <a:r>
              <a:rPr lang="en-US" sz="3800" smtClean="0">
                <a:latin typeface="DevLys 010" pitchFamily="2" charset="0"/>
              </a:rPr>
              <a:t>- </a:t>
            </a:r>
            <a:r>
              <a:rPr lang="en-US" sz="3800" err="1" smtClean="0">
                <a:latin typeface="DevLys 010" pitchFamily="2" charset="0"/>
              </a:rPr>
              <a:t>ysukA</a:t>
            </a:r>
            <a:endParaRPr lang="en-US" sz="3800" smtClean="0">
              <a:latin typeface="DevLys 010" pitchFamily="2" charset="0"/>
            </a:endParaRPr>
          </a:p>
          <a:p>
            <a:pPr marL="457200" indent="-457200">
              <a:buClr>
                <a:srgbClr val="FFC000"/>
              </a:buClr>
              <a:buFont typeface="Arial" pitchFamily="34" charset="0"/>
              <a:buChar char="•"/>
            </a:pPr>
            <a:r>
              <a:rPr lang="en-US" sz="3800" err="1" smtClean="0">
                <a:latin typeface="DevLys 010" pitchFamily="2" charset="0"/>
              </a:rPr>
              <a:t>fu;U</a:t>
            </a:r>
            <a:r>
              <a:rPr lang="en-US" sz="3800" smtClean="0">
                <a:latin typeface="DevLys 010" pitchFamily="2" charset="0"/>
              </a:rPr>
              <a:t>=.k d{k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nwjHkk"k</a:t>
            </a:r>
            <a:r>
              <a:rPr lang="en-US" sz="3800" smtClean="0">
                <a:latin typeface="DevLys 010" pitchFamily="2" charset="0"/>
              </a:rPr>
              <a:t> </a:t>
            </a:r>
            <a:r>
              <a:rPr lang="en-US" sz="3800" err="1" smtClean="0">
                <a:latin typeface="DevLys 010" pitchFamily="2" charset="0"/>
              </a:rPr>
              <a:t>ua</a:t>
            </a:r>
            <a:r>
              <a:rPr lang="en-US" sz="3800" smtClean="0">
                <a:latin typeface="DevLys 010" pitchFamily="2" charset="0"/>
              </a:rPr>
              <a:t>- o </a:t>
            </a:r>
            <a:r>
              <a:rPr lang="en-US" sz="3800" err="1" smtClean="0">
                <a:latin typeface="DevLys 010" pitchFamily="2" charset="0"/>
              </a:rPr>
              <a:t>Vksy</a:t>
            </a:r>
            <a:r>
              <a:rPr lang="en-US" sz="3800" smtClean="0">
                <a:latin typeface="DevLys 010" pitchFamily="2" charset="0"/>
              </a:rPr>
              <a:t> </a:t>
            </a:r>
            <a:r>
              <a:rPr lang="en-US" sz="3800" err="1" smtClean="0">
                <a:latin typeface="DevLys 010"/>
              </a:rPr>
              <a:t>Ý</a:t>
            </a:r>
            <a:r>
              <a:rPr lang="en-US" sz="3800" err="1" smtClean="0">
                <a:latin typeface="DevLys 010" pitchFamily="2" charset="0"/>
              </a:rPr>
              <a:t>h</a:t>
            </a:r>
            <a:r>
              <a:rPr lang="en-US" sz="3800" smtClean="0">
                <a:latin typeface="DevLys 010" pitchFamily="2" charset="0"/>
              </a:rPr>
              <a:t> </a:t>
            </a:r>
            <a:r>
              <a:rPr lang="en-US" sz="3800" err="1" smtClean="0">
                <a:latin typeface="DevLys 010" pitchFamily="2" charset="0"/>
              </a:rPr>
              <a:t>ua</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O;kid</a:t>
            </a:r>
            <a:r>
              <a:rPr lang="en-US" sz="3800" smtClean="0">
                <a:latin typeface="DevLys 010" pitchFamily="2" charset="0"/>
              </a:rPr>
              <a:t> </a:t>
            </a:r>
            <a:r>
              <a:rPr lang="en-US" sz="3800" err="1" smtClean="0">
                <a:latin typeface="DevLys 010" pitchFamily="2" charset="0"/>
              </a:rPr>
              <a:t>izpkj&amp;izlkj</a:t>
            </a:r>
            <a:r>
              <a:rPr lang="en-US" sz="3800" smtClean="0">
                <a:latin typeface="DevLys 010" pitchFamily="2" charset="0"/>
              </a:rPr>
              <a:t> </a:t>
            </a:r>
            <a:r>
              <a:rPr lang="en-US" sz="3800" err="1" smtClean="0">
                <a:latin typeface="DevLys 010" pitchFamily="2" charset="0"/>
              </a:rPr>
              <a:t>djukA</a:t>
            </a:r>
            <a:r>
              <a:rPr lang="en-US" sz="3800" smtClean="0">
                <a:latin typeface="DevLys 010" pitchFamily="2" charset="0"/>
              </a:rPr>
              <a:t> </a:t>
            </a:r>
          </a:p>
          <a:p>
            <a:pPr marL="457200" indent="-457200">
              <a:buClr>
                <a:srgbClr val="FFC000"/>
              </a:buClr>
              <a:buFont typeface="Arial" pitchFamily="34" charset="0"/>
              <a:buChar char="•"/>
            </a:pPr>
            <a:r>
              <a:rPr lang="en-US" sz="3800" err="1" smtClean="0">
                <a:latin typeface="DevLys 010" pitchFamily="2" charset="0"/>
              </a:rPr>
              <a:t>ftyk</a:t>
            </a:r>
            <a:r>
              <a:rPr lang="en-US" sz="3800" smtClean="0">
                <a:latin typeface="DevLys 010" pitchFamily="2" charset="0"/>
              </a:rPr>
              <a:t> </a:t>
            </a:r>
            <a:r>
              <a:rPr lang="en-US" sz="3800" err="1" smtClean="0">
                <a:latin typeface="DevLys 010" pitchFamily="2" charset="0"/>
              </a:rPr>
              <a:t>Lrj</a:t>
            </a:r>
            <a:r>
              <a:rPr lang="en-US" sz="3800" smtClean="0">
                <a:latin typeface="DevLys 010" pitchFamily="2" charset="0"/>
              </a:rPr>
              <a:t> </a:t>
            </a:r>
            <a:r>
              <a:rPr lang="en-US" sz="3800" err="1" smtClean="0">
                <a:latin typeface="DevLys 010" pitchFamily="2" charset="0"/>
              </a:rPr>
              <a:t>ij</a:t>
            </a:r>
            <a:r>
              <a:rPr lang="en-US" sz="3800" smtClean="0">
                <a:latin typeface="DevLys 010" pitchFamily="2" charset="0"/>
              </a:rPr>
              <a:t> </a:t>
            </a:r>
            <a:r>
              <a:rPr lang="en-US" sz="3800" err="1" smtClean="0">
                <a:latin typeface="DevLys 010" pitchFamily="2" charset="0"/>
              </a:rPr>
              <a:t>vkcdkjh</a:t>
            </a:r>
            <a:r>
              <a:rPr lang="en-US" sz="3800" smtClean="0">
                <a:latin typeface="DevLys 010" pitchFamily="2" charset="0"/>
              </a:rPr>
              <a:t> </a:t>
            </a:r>
            <a:r>
              <a:rPr lang="en-US" sz="3800" err="1" smtClean="0">
                <a:latin typeface="DevLys 010" pitchFamily="2" charset="0"/>
              </a:rPr>
              <a:t>foHkkx</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mM+u</a:t>
            </a:r>
            <a:r>
              <a:rPr lang="en-US" sz="3800" smtClean="0">
                <a:latin typeface="DevLys 010" pitchFamily="2" charset="0"/>
              </a:rPr>
              <a:t> </a:t>
            </a:r>
            <a:r>
              <a:rPr lang="en-US" sz="3800" err="1" smtClean="0">
                <a:latin typeface="DevLys 010" pitchFamily="2" charset="0"/>
              </a:rPr>
              <a:t>nLrk</a:t>
            </a:r>
            <a:r>
              <a:rPr lang="en-US" sz="3800" smtClean="0">
                <a:latin typeface="DevLys 010" pitchFamily="2" charset="0"/>
              </a:rPr>
              <a:t> </a:t>
            </a:r>
            <a:r>
              <a:rPr lang="en-US" sz="3800" err="1" smtClean="0">
                <a:latin typeface="DevLys 010" pitchFamily="2" charset="0"/>
              </a:rPr>
              <a:t>nyksa</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xBu</a:t>
            </a:r>
            <a:endParaRPr lang="en-US" sz="3800" smtClean="0">
              <a:latin typeface="DevLys 010" pitchFamily="2" charset="0"/>
            </a:endParaRPr>
          </a:p>
        </p:txBody>
      </p:sp>
      <p:sp>
        <p:nvSpPr>
          <p:cNvPr id="4" name="Rectangle 3"/>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vkcdkjh</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foHkkx</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142</a:t>
            </a:fld>
            <a:endParaRPr lang="en-US"/>
          </a:p>
        </p:txBody>
      </p:sp>
    </p:spTree>
  </p:cSld>
  <p:clrMapOvr>
    <a:masterClrMapping/>
  </p:clrMapOvr>
  <p:transition>
    <p:circl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8712968" cy="6724918"/>
          </a:xfrm>
          <a:prstGeom prst="rect">
            <a:avLst/>
          </a:prstGeom>
        </p:spPr>
        <p:txBody>
          <a:bodyPr wrap="square">
            <a:spAutoFit/>
          </a:bodyPr>
          <a:lstStyle/>
          <a:p>
            <a:pPr algn="r"/>
            <a:r>
              <a:rPr lang="en-US" sz="2400" err="1" smtClean="0">
                <a:latin typeface="DevLys 010" pitchFamily="2" charset="0"/>
              </a:rPr>
              <a:t>yxkrkj</a:t>
            </a:r>
            <a:r>
              <a:rPr lang="en-US" sz="2400" smtClean="0">
                <a:latin typeface="DevLys 010" pitchFamily="2" charset="0"/>
              </a:rPr>
              <a:t>-----</a:t>
            </a:r>
          </a:p>
          <a:p>
            <a:pPr marL="457200" indent="-457200">
              <a:buClr>
                <a:srgbClr val="FFC000"/>
              </a:buClr>
              <a:buFont typeface="Arial" pitchFamily="34" charset="0"/>
              <a:buChar char="•"/>
            </a:pPr>
            <a:r>
              <a:rPr lang="en-US" sz="3700" smtClean="0">
                <a:latin typeface="DevLys 010" pitchFamily="2" charset="0"/>
              </a:rPr>
              <a:t>vuqyXud&amp;22 ,</a:t>
            </a:r>
            <a:r>
              <a:rPr lang="en-US" sz="3700" err="1" smtClean="0">
                <a:latin typeface="DevLys 010" pitchFamily="2" charset="0"/>
              </a:rPr>
              <a:t>oa</a:t>
            </a:r>
            <a:r>
              <a:rPr lang="en-US" sz="3700" smtClean="0">
                <a:latin typeface="DevLys 010" pitchFamily="2" charset="0"/>
              </a:rPr>
              <a:t> 50 </a:t>
            </a:r>
            <a:r>
              <a:rPr lang="en-US" sz="3700" err="1" smtClean="0">
                <a:latin typeface="DevLys 010" pitchFamily="2" charset="0"/>
              </a:rPr>
              <a:t>esa</a:t>
            </a:r>
            <a:r>
              <a:rPr lang="en-US" sz="3700" smtClean="0">
                <a:latin typeface="DevLys 010" pitchFamily="2" charset="0"/>
              </a:rPr>
              <a:t> </a:t>
            </a:r>
            <a:r>
              <a:rPr lang="en-US" sz="3700" err="1" smtClean="0">
                <a:latin typeface="DevLys 010" pitchFamily="2" charset="0"/>
              </a:rPr>
              <a:t>fjiksVZ</a:t>
            </a:r>
            <a:r>
              <a:rPr lang="en-US" sz="3700" smtClean="0">
                <a:latin typeface="DevLys 010" pitchFamily="2" charset="0"/>
              </a:rPr>
              <a:t> </a:t>
            </a:r>
            <a:r>
              <a:rPr lang="en-US" sz="3700" err="1" smtClean="0">
                <a:latin typeface="DevLys 010" pitchFamily="2" charset="0"/>
              </a:rPr>
              <a:t>fHktokukA</a:t>
            </a:r>
            <a:endParaRPr lang="en-US" sz="3700" smtClean="0">
              <a:latin typeface="DevLys 010" pitchFamily="2" charset="0"/>
            </a:endParaRPr>
          </a:p>
          <a:p>
            <a:pPr marL="457200" indent="-457200">
              <a:buClr>
                <a:srgbClr val="FFC000"/>
              </a:buClr>
              <a:buFont typeface="Arial" pitchFamily="34" charset="0"/>
              <a:buChar char="•"/>
            </a:pPr>
            <a:r>
              <a:rPr lang="en-US" sz="3700" err="1" smtClean="0">
                <a:latin typeface="DevLys 010" pitchFamily="2" charset="0"/>
              </a:rPr>
              <a:t>voS</a:t>
            </a:r>
            <a:r>
              <a:rPr lang="en-US" sz="3700" smtClean="0">
                <a:latin typeface="DevLys 010" pitchFamily="2" charset="0"/>
              </a:rPr>
              <a:t>| '</a:t>
            </a:r>
            <a:r>
              <a:rPr lang="en-US" sz="3700" err="1" smtClean="0">
                <a:latin typeface="DevLys 010" pitchFamily="2" charset="0"/>
              </a:rPr>
              <a:t>kjkc</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mRiknu</a:t>
            </a:r>
            <a:r>
              <a:rPr lang="en-US" sz="3700" smtClean="0">
                <a:latin typeface="DevLys 010" pitchFamily="2" charset="0"/>
              </a:rPr>
              <a:t> ,</a:t>
            </a:r>
            <a:r>
              <a:rPr lang="en-US" sz="3700" err="1" smtClean="0">
                <a:latin typeface="DevLys 010" pitchFamily="2" charset="0"/>
              </a:rPr>
              <a:t>oa</a:t>
            </a:r>
            <a:r>
              <a:rPr lang="en-US" sz="3700" smtClean="0">
                <a:latin typeface="DevLys 010" pitchFamily="2" charset="0"/>
              </a:rPr>
              <a:t> </a:t>
            </a:r>
            <a:r>
              <a:rPr lang="en-US" sz="3700" err="1" smtClean="0">
                <a:latin typeface="DevLys 010" pitchFamily="2" charset="0"/>
              </a:rPr>
              <a:t>fodz</a:t>
            </a:r>
            <a:r>
              <a:rPr lang="en-US" sz="3700" smtClean="0">
                <a:latin typeface="DevLys 010" pitchFamily="2" charset="0"/>
              </a:rPr>
              <a:t>; </a:t>
            </a:r>
            <a:r>
              <a:rPr lang="en-US" sz="3700" err="1" smtClean="0">
                <a:latin typeface="DevLys 010" pitchFamily="2" charset="0"/>
              </a:rPr>
              <a:t>ij</a:t>
            </a:r>
            <a:r>
              <a:rPr lang="en-US" sz="3700" smtClean="0">
                <a:latin typeface="DevLys 010" pitchFamily="2" charset="0"/>
              </a:rPr>
              <a:t> </a:t>
            </a:r>
            <a:r>
              <a:rPr lang="en-US" sz="3700" err="1" smtClean="0">
                <a:latin typeface="DevLys 010" pitchFamily="2" charset="0"/>
              </a:rPr>
              <a:t>izHkkoh</a:t>
            </a:r>
            <a:r>
              <a:rPr lang="en-US" sz="3700" smtClean="0">
                <a:latin typeface="DevLys 010" pitchFamily="2" charset="0"/>
              </a:rPr>
              <a:t> </a:t>
            </a:r>
            <a:r>
              <a:rPr lang="en-US" sz="3700" err="1" smtClean="0">
                <a:latin typeface="DevLys 010" pitchFamily="2" charset="0"/>
              </a:rPr>
              <a:t>fu;U</a:t>
            </a:r>
            <a:r>
              <a:rPr lang="en-US" sz="3700" smtClean="0">
                <a:latin typeface="DevLys 010" pitchFamily="2" charset="0"/>
              </a:rPr>
              <a:t>=.k </a:t>
            </a:r>
            <a:r>
              <a:rPr lang="en-US" sz="3700" err="1" smtClean="0">
                <a:latin typeface="DevLys 010" pitchFamily="2" charset="0"/>
              </a:rPr>
              <a:t>djukA</a:t>
            </a:r>
            <a:r>
              <a:rPr lang="en-US" sz="3700" smtClean="0">
                <a:latin typeface="DevLys 010" pitchFamily="2" charset="0"/>
              </a:rPr>
              <a:t> </a:t>
            </a:r>
          </a:p>
          <a:p>
            <a:pPr marL="457200" indent="-457200">
              <a:buClr>
                <a:srgbClr val="FFC000"/>
              </a:buClr>
              <a:buFont typeface="Arial" pitchFamily="34" charset="0"/>
              <a:buChar char="•"/>
            </a:pPr>
            <a:r>
              <a:rPr lang="en-US" sz="3700" smtClean="0">
                <a:latin typeface="DevLys 010" pitchFamily="2" charset="0"/>
              </a:rPr>
              <a:t>'</a:t>
            </a:r>
            <a:r>
              <a:rPr lang="en-US" sz="3700" err="1" smtClean="0">
                <a:latin typeface="DevLys 010" pitchFamily="2" charset="0"/>
              </a:rPr>
              <a:t>kjkc</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mRiknu</a:t>
            </a:r>
            <a:r>
              <a:rPr lang="en-US" sz="3700" smtClean="0">
                <a:latin typeface="DevLys 010" pitchFamily="2" charset="0"/>
              </a:rPr>
              <a:t> ,</a:t>
            </a:r>
            <a:r>
              <a:rPr lang="en-US" sz="3700" err="1" smtClean="0">
                <a:latin typeface="DevLys 010" pitchFamily="2" charset="0"/>
              </a:rPr>
              <a:t>oa</a:t>
            </a:r>
            <a:r>
              <a:rPr lang="en-US" sz="3700" smtClean="0">
                <a:latin typeface="DevLys 010" pitchFamily="2" charset="0"/>
              </a:rPr>
              <a:t> </a:t>
            </a:r>
            <a:r>
              <a:rPr lang="en-US" sz="3700" err="1" smtClean="0">
                <a:latin typeface="DevLys 010" pitchFamily="2" charset="0"/>
              </a:rPr>
              <a:t>Hk.Mkj.k</a:t>
            </a:r>
            <a:r>
              <a:rPr lang="en-US" sz="3700" smtClean="0">
                <a:latin typeface="DevLys 010" pitchFamily="2" charset="0"/>
              </a:rPr>
              <a:t> </a:t>
            </a:r>
            <a:r>
              <a:rPr lang="en-US" sz="3700" err="1" smtClean="0">
                <a:latin typeface="DevLys 010" pitchFamily="2" charset="0"/>
              </a:rPr>
              <a:t>dsUnzksa</a:t>
            </a:r>
            <a:r>
              <a:rPr lang="en-US" sz="3700" smtClean="0">
                <a:latin typeface="DevLys 010" pitchFamily="2" charset="0"/>
              </a:rPr>
              <a:t> </a:t>
            </a:r>
            <a:r>
              <a:rPr lang="en-US" sz="3700" err="1" smtClean="0">
                <a:latin typeface="DevLys 010" pitchFamily="2" charset="0"/>
              </a:rPr>
              <a:t>ij</a:t>
            </a:r>
            <a:r>
              <a:rPr lang="en-US" sz="3700" smtClean="0">
                <a:latin typeface="DevLys 010" pitchFamily="2" charset="0"/>
              </a:rPr>
              <a:t> </a:t>
            </a:r>
            <a:r>
              <a:rPr lang="en-US" sz="3700" err="1" smtClean="0">
                <a:latin typeface="DevLys 010" pitchFamily="2" charset="0"/>
              </a:rPr>
              <a:t>lh</a:t>
            </a:r>
            <a:r>
              <a:rPr lang="en-US" sz="3700" smtClean="0">
                <a:latin typeface="DevLys 010" pitchFamily="2" charset="0"/>
              </a:rPr>
              <a:t>-</a:t>
            </a:r>
            <a:r>
              <a:rPr lang="en-US" sz="3700" err="1" smtClean="0">
                <a:latin typeface="DevLys 010" pitchFamily="2" charset="0"/>
              </a:rPr>
              <a:t>lh</a:t>
            </a:r>
            <a:r>
              <a:rPr lang="en-US" sz="3700" smtClean="0">
                <a:latin typeface="DevLys 010" pitchFamily="2" charset="0"/>
              </a:rPr>
              <a:t>-</a:t>
            </a:r>
            <a:r>
              <a:rPr lang="en-US" sz="3700" err="1" smtClean="0">
                <a:latin typeface="DevLys 010" pitchFamily="2" charset="0"/>
              </a:rPr>
              <a:t>Vh</a:t>
            </a:r>
            <a:r>
              <a:rPr lang="en-US" sz="3700" smtClean="0">
                <a:latin typeface="DevLys 010" pitchFamily="2" charset="0"/>
              </a:rPr>
              <a:t>-oh- </a:t>
            </a:r>
            <a:r>
              <a:rPr lang="en-US" sz="3700" err="1" smtClean="0">
                <a:latin typeface="DevLys 010" pitchFamily="2" charset="0"/>
              </a:rPr>
              <a:t>dSejs</a:t>
            </a:r>
            <a:r>
              <a:rPr lang="en-US" sz="3700" smtClean="0">
                <a:latin typeface="DevLys 010" pitchFamily="2" charset="0"/>
              </a:rPr>
              <a:t> </a:t>
            </a:r>
            <a:r>
              <a:rPr lang="en-US" sz="3700" err="1" smtClean="0">
                <a:latin typeface="DevLys 010" pitchFamily="2" charset="0"/>
              </a:rPr>
              <a:t>yxkukA</a:t>
            </a:r>
            <a:r>
              <a:rPr lang="en-US" sz="3700" smtClean="0">
                <a:latin typeface="DevLys 010" pitchFamily="2" charset="0"/>
              </a:rPr>
              <a:t> </a:t>
            </a:r>
          </a:p>
          <a:p>
            <a:pPr marL="457200" indent="-457200">
              <a:buClr>
                <a:srgbClr val="FFC000"/>
              </a:buClr>
              <a:buFont typeface="Arial" pitchFamily="34" charset="0"/>
              <a:buChar char="•"/>
            </a:pPr>
            <a:r>
              <a:rPr lang="en-US" sz="3700" err="1" smtClean="0">
                <a:latin typeface="DevLys 010" pitchFamily="2" charset="0"/>
              </a:rPr>
              <a:t>lw</a:t>
            </a:r>
            <a:r>
              <a:rPr lang="en-US" sz="3700" smtClean="0">
                <a:latin typeface="DevLys 010" pitchFamily="2" charset="0"/>
              </a:rPr>
              <a:t>[</a:t>
            </a:r>
            <a:r>
              <a:rPr lang="en-US" sz="3700" err="1" smtClean="0">
                <a:latin typeface="DevLys 010" pitchFamily="2" charset="0"/>
              </a:rPr>
              <a:t>kk</a:t>
            </a:r>
            <a:r>
              <a:rPr lang="en-US" sz="3700" smtClean="0">
                <a:latin typeface="DevLys 010" pitchFamily="2" charset="0"/>
              </a:rPr>
              <a:t> </a:t>
            </a:r>
            <a:r>
              <a:rPr lang="en-US" sz="3700" err="1" smtClean="0">
                <a:latin typeface="DevLys 010" pitchFamily="2" charset="0"/>
              </a:rPr>
              <a:t>fnol</a:t>
            </a:r>
            <a:r>
              <a:rPr lang="en-US" sz="3700" smtClean="0">
                <a:latin typeface="DevLys 010" pitchFamily="2" charset="0"/>
              </a:rPr>
              <a:t> ?</a:t>
            </a:r>
            <a:r>
              <a:rPr lang="en-US" sz="3700" err="1" smtClean="0">
                <a:latin typeface="DevLys 010" pitchFamily="2" charset="0"/>
              </a:rPr>
              <a:t>kksf"kr</a:t>
            </a:r>
            <a:r>
              <a:rPr lang="en-US" sz="3700" smtClean="0">
                <a:latin typeface="DevLys 010" pitchFamily="2" charset="0"/>
              </a:rPr>
              <a:t> </a:t>
            </a:r>
            <a:r>
              <a:rPr lang="en-US" sz="3700" err="1" smtClean="0">
                <a:latin typeface="DevLys 010" pitchFamily="2" charset="0"/>
              </a:rPr>
              <a:t>djkukA</a:t>
            </a:r>
            <a:r>
              <a:rPr lang="en-US" sz="3700" smtClean="0">
                <a:latin typeface="DevLys 010" pitchFamily="2" charset="0"/>
              </a:rPr>
              <a:t> </a:t>
            </a:r>
          </a:p>
          <a:p>
            <a:pPr marL="457200" indent="-457200">
              <a:buClr>
                <a:srgbClr val="FFC000"/>
              </a:buClr>
              <a:buFont typeface="Arial" pitchFamily="34" charset="0"/>
              <a:buChar char="•"/>
            </a:pPr>
            <a:r>
              <a:rPr lang="en-US" sz="3700" err="1" smtClean="0">
                <a:latin typeface="DevLys 010" pitchFamily="2" charset="0"/>
              </a:rPr>
              <a:t>iM+kSlh</a:t>
            </a:r>
            <a:r>
              <a:rPr lang="en-US" sz="3700" smtClean="0">
                <a:latin typeface="DevLys 010" pitchFamily="2" charset="0"/>
              </a:rPr>
              <a:t> </a:t>
            </a:r>
            <a:r>
              <a:rPr lang="en-US" sz="3700" err="1" smtClean="0">
                <a:latin typeface="DevLys 010" pitchFamily="2" charset="0"/>
              </a:rPr>
              <a:t>jkT;ksa</a:t>
            </a:r>
            <a:r>
              <a:rPr lang="en-US" sz="3700" smtClean="0">
                <a:latin typeface="DevLys 010" pitchFamily="2" charset="0"/>
              </a:rPr>
              <a:t> dh </a:t>
            </a:r>
            <a:r>
              <a:rPr lang="en-US" sz="3700" err="1" smtClean="0">
                <a:latin typeface="DevLys 010" pitchFamily="2" charset="0"/>
              </a:rPr>
              <a:t>lhekvksa</a:t>
            </a:r>
            <a:r>
              <a:rPr lang="en-US" sz="3700" smtClean="0">
                <a:latin typeface="DevLys 010" pitchFamily="2" charset="0"/>
              </a:rPr>
              <a:t> </a:t>
            </a:r>
            <a:r>
              <a:rPr lang="en-US" sz="3700" err="1" smtClean="0">
                <a:latin typeface="DevLys 010" pitchFamily="2" charset="0"/>
              </a:rPr>
              <a:t>ls</a:t>
            </a:r>
            <a:r>
              <a:rPr lang="en-US" sz="3700" smtClean="0">
                <a:latin typeface="DevLys 010" pitchFamily="2" charset="0"/>
              </a:rPr>
              <a:t> </a:t>
            </a:r>
            <a:r>
              <a:rPr lang="en-US" sz="3700" err="1" smtClean="0">
                <a:latin typeface="DevLys 010" pitchFamily="2" charset="0"/>
              </a:rPr>
              <a:t>lVs</a:t>
            </a:r>
            <a:r>
              <a:rPr lang="en-US" sz="3700" smtClean="0">
                <a:latin typeface="DevLys 010" pitchFamily="2" charset="0"/>
              </a:rPr>
              <a:t> </a:t>
            </a:r>
            <a:r>
              <a:rPr lang="en-US" sz="3700" err="1" smtClean="0">
                <a:latin typeface="DevLys 010" pitchFamily="2" charset="0"/>
              </a:rPr>
              <a:t>xkWoksa</a:t>
            </a:r>
            <a:r>
              <a:rPr lang="en-US" sz="3700" smtClean="0">
                <a:latin typeface="DevLys 010" pitchFamily="2" charset="0"/>
              </a:rPr>
              <a:t> </a:t>
            </a:r>
            <a:r>
              <a:rPr lang="en-US" sz="3700" err="1" smtClean="0">
                <a:latin typeface="DevLys 010" pitchFamily="2" charset="0"/>
              </a:rPr>
              <a:t>esa</a:t>
            </a:r>
            <a:r>
              <a:rPr lang="en-US" sz="3700" smtClean="0">
                <a:latin typeface="DevLys 010" pitchFamily="2" charset="0"/>
              </a:rPr>
              <a:t> </a:t>
            </a:r>
            <a:r>
              <a:rPr lang="en-US" sz="3700" err="1" smtClean="0">
                <a:latin typeface="DevLys 010" pitchFamily="2" charset="0"/>
              </a:rPr>
              <a:t>Hkh</a:t>
            </a:r>
            <a:r>
              <a:rPr lang="en-US" sz="3700" smtClean="0">
                <a:latin typeface="DevLys 010" pitchFamily="2" charset="0"/>
              </a:rPr>
              <a:t> </a:t>
            </a:r>
            <a:r>
              <a:rPr lang="en-US" sz="3700" err="1" smtClean="0">
                <a:latin typeface="DevLys 010" pitchFamily="2" charset="0"/>
              </a:rPr>
              <a:t>lw</a:t>
            </a:r>
            <a:r>
              <a:rPr lang="en-US" sz="3700" smtClean="0">
                <a:latin typeface="DevLys 010" pitchFamily="2" charset="0"/>
              </a:rPr>
              <a:t>[</a:t>
            </a:r>
            <a:r>
              <a:rPr lang="en-US" sz="3700" err="1" smtClean="0">
                <a:latin typeface="DevLys 010" pitchFamily="2" charset="0"/>
              </a:rPr>
              <a:t>kk</a:t>
            </a:r>
            <a:r>
              <a:rPr lang="en-US" sz="3700" smtClean="0">
                <a:latin typeface="DevLys 010" pitchFamily="2" charset="0"/>
              </a:rPr>
              <a:t> </a:t>
            </a:r>
            <a:r>
              <a:rPr lang="en-US" sz="3700" err="1" smtClean="0">
                <a:latin typeface="DevLys 010" pitchFamily="2" charset="0"/>
              </a:rPr>
              <a:t>fnol</a:t>
            </a:r>
            <a:r>
              <a:rPr lang="en-US" sz="3700" smtClean="0">
                <a:latin typeface="DevLys 010" pitchFamily="2" charset="0"/>
              </a:rPr>
              <a:t> ?</a:t>
            </a:r>
            <a:r>
              <a:rPr lang="en-US" sz="3700" err="1" smtClean="0">
                <a:latin typeface="DevLys 010" pitchFamily="2" charset="0"/>
              </a:rPr>
              <a:t>kksf"kr</a:t>
            </a:r>
            <a:r>
              <a:rPr lang="en-US" sz="3700" smtClean="0">
                <a:latin typeface="DevLys 010" pitchFamily="2" charset="0"/>
              </a:rPr>
              <a:t> </a:t>
            </a:r>
            <a:r>
              <a:rPr lang="en-US" sz="3700" err="1" smtClean="0">
                <a:latin typeface="DevLys 010" pitchFamily="2" charset="0"/>
              </a:rPr>
              <a:t>djkukA</a:t>
            </a:r>
            <a:r>
              <a:rPr lang="en-US" sz="3700" smtClean="0">
                <a:latin typeface="DevLys 010" pitchFamily="2" charset="0"/>
              </a:rPr>
              <a:t> </a:t>
            </a:r>
          </a:p>
          <a:p>
            <a:pPr marL="457200" indent="-457200">
              <a:buClr>
                <a:srgbClr val="FFC000"/>
              </a:buClr>
              <a:buFont typeface="Arial" pitchFamily="34" charset="0"/>
              <a:buChar char="•"/>
            </a:pPr>
            <a:r>
              <a:rPr lang="en-US" sz="3700" err="1" smtClean="0">
                <a:latin typeface="DevLys 010" pitchFamily="2" charset="0"/>
              </a:rPr>
              <a:t>pSd</a:t>
            </a:r>
            <a:r>
              <a:rPr lang="en-US" sz="3700" smtClean="0">
                <a:latin typeface="DevLys 010" pitchFamily="2" charset="0"/>
              </a:rPr>
              <a:t> </a:t>
            </a:r>
            <a:r>
              <a:rPr lang="en-US" sz="3700" err="1" smtClean="0">
                <a:latin typeface="DevLys 010" pitchFamily="2" charset="0"/>
              </a:rPr>
              <a:t>iksLV</a:t>
            </a:r>
            <a:r>
              <a:rPr lang="en-US" sz="3700" smtClean="0">
                <a:latin typeface="DevLys 010" pitchFamily="2" charset="0"/>
              </a:rPr>
              <a:t> </a:t>
            </a:r>
            <a:r>
              <a:rPr lang="en-US" sz="3700" err="1" smtClean="0">
                <a:latin typeface="DevLys 010" pitchFamily="2" charset="0"/>
              </a:rPr>
              <a:t>dk;e</a:t>
            </a:r>
            <a:r>
              <a:rPr lang="en-US" sz="3700" smtClean="0">
                <a:latin typeface="DevLys 010" pitchFamily="2" charset="0"/>
              </a:rPr>
              <a:t> </a:t>
            </a:r>
            <a:r>
              <a:rPr lang="en-US" sz="3700" err="1" smtClean="0">
                <a:latin typeface="DevLys 010" pitchFamily="2" charset="0"/>
              </a:rPr>
              <a:t>djukA</a:t>
            </a:r>
            <a:r>
              <a:rPr lang="en-US" sz="3700" smtClean="0">
                <a:latin typeface="DevLys 010" pitchFamily="2" charset="0"/>
              </a:rPr>
              <a:t> </a:t>
            </a:r>
          </a:p>
          <a:p>
            <a:pPr marL="457200" indent="-457200">
              <a:buClr>
                <a:srgbClr val="FFC000"/>
              </a:buClr>
              <a:buFont typeface="Arial" pitchFamily="34" charset="0"/>
              <a:buChar char="•"/>
            </a:pPr>
            <a:r>
              <a:rPr lang="en-US" sz="3700" err="1" smtClean="0">
                <a:latin typeface="DevLys 010" pitchFamily="2" charset="0"/>
              </a:rPr>
              <a:t>vUrjkZT;h</a:t>
            </a:r>
            <a:r>
              <a:rPr lang="en-US" sz="3700" smtClean="0">
                <a:latin typeface="DevLys 010" pitchFamily="2" charset="0"/>
              </a:rPr>
              <a:t>; </a:t>
            </a:r>
            <a:r>
              <a:rPr lang="en-US" sz="3700" err="1" smtClean="0">
                <a:latin typeface="DevLys 010" pitchFamily="2" charset="0"/>
              </a:rPr>
              <a:t>lhekvksa</a:t>
            </a:r>
            <a:r>
              <a:rPr lang="en-US" sz="3700" smtClean="0">
                <a:latin typeface="DevLys 010" pitchFamily="2" charset="0"/>
              </a:rPr>
              <a:t> </a:t>
            </a:r>
            <a:r>
              <a:rPr lang="en-US" sz="3700" err="1" smtClean="0">
                <a:latin typeface="DevLys 010" pitchFamily="2" charset="0"/>
              </a:rPr>
              <a:t>ls</a:t>
            </a:r>
            <a:r>
              <a:rPr lang="en-US" sz="3700" smtClean="0">
                <a:latin typeface="DevLys 010" pitchFamily="2" charset="0"/>
              </a:rPr>
              <a:t> </a:t>
            </a:r>
            <a:r>
              <a:rPr lang="en-US" sz="3700" err="1" smtClean="0">
                <a:latin typeface="DevLys 010" pitchFamily="2" charset="0"/>
              </a:rPr>
              <a:t>vkus&amp;tkus</a:t>
            </a:r>
            <a:r>
              <a:rPr lang="en-US" sz="3700" smtClean="0">
                <a:latin typeface="DevLys 010" pitchFamily="2" charset="0"/>
              </a:rPr>
              <a:t> </a:t>
            </a:r>
            <a:r>
              <a:rPr lang="en-US" sz="3700" err="1" smtClean="0">
                <a:latin typeface="DevLys 010" pitchFamily="2" charset="0"/>
              </a:rPr>
              <a:t>okys</a:t>
            </a:r>
            <a:r>
              <a:rPr lang="en-US" sz="3700" smtClean="0">
                <a:latin typeface="DevLys 010" pitchFamily="2" charset="0"/>
              </a:rPr>
              <a:t> </a:t>
            </a:r>
            <a:r>
              <a:rPr lang="en-US" sz="3700" err="1" smtClean="0">
                <a:latin typeface="DevLys 010" pitchFamily="2" charset="0"/>
              </a:rPr>
              <a:t>okguksa</a:t>
            </a:r>
            <a:r>
              <a:rPr lang="en-US" sz="3700" smtClean="0">
                <a:latin typeface="DevLys 010" pitchFamily="2" charset="0"/>
              </a:rPr>
              <a:t> dh </a:t>
            </a:r>
            <a:r>
              <a:rPr lang="en-US" sz="3700" err="1" smtClean="0">
                <a:latin typeface="DevLys 010" pitchFamily="2" charset="0"/>
              </a:rPr>
              <a:t>pSfdax</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fy</a:t>
            </a:r>
            <a:r>
              <a:rPr lang="en-US" sz="3700" smtClean="0">
                <a:latin typeface="DevLys 010" pitchFamily="2" charset="0"/>
              </a:rPr>
              <a:t>, </a:t>
            </a:r>
            <a:r>
              <a:rPr lang="en-US" sz="3700" err="1" smtClean="0">
                <a:latin typeface="DevLys 010" pitchFamily="2" charset="0"/>
              </a:rPr>
              <a:t>fo'ks"k</a:t>
            </a:r>
            <a:r>
              <a:rPr lang="en-US" sz="3700" smtClean="0">
                <a:latin typeface="DevLys 010" pitchFamily="2" charset="0"/>
              </a:rPr>
              <a:t> </a:t>
            </a:r>
            <a:r>
              <a:rPr lang="en-US" sz="3700" err="1" smtClean="0">
                <a:latin typeface="DevLys 010" pitchFamily="2" charset="0"/>
              </a:rPr>
              <a:t>ny</a:t>
            </a:r>
            <a:r>
              <a:rPr lang="en-US" sz="3700" smtClean="0">
                <a:latin typeface="DevLys 010" pitchFamily="2" charset="0"/>
              </a:rPr>
              <a:t> </a:t>
            </a:r>
            <a:r>
              <a:rPr lang="en-US" sz="3700" err="1" smtClean="0">
                <a:latin typeface="DevLys 010" pitchFamily="2" charset="0"/>
              </a:rPr>
              <a:t>xfBr</a:t>
            </a:r>
            <a:r>
              <a:rPr lang="en-US" sz="3700" smtClean="0">
                <a:latin typeface="DevLys 010" pitchFamily="2" charset="0"/>
              </a:rPr>
              <a:t> </a:t>
            </a:r>
            <a:r>
              <a:rPr lang="en-US" sz="3700" err="1" smtClean="0">
                <a:latin typeface="DevLys 010" pitchFamily="2" charset="0"/>
              </a:rPr>
              <a:t>djukA</a:t>
            </a:r>
            <a:endParaRPr lang="en-US" sz="3700">
              <a:latin typeface="DevLys 01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143</a:t>
            </a:fld>
            <a:endParaRPr lang="en-US"/>
          </a:p>
        </p:txBody>
      </p:sp>
    </p:spTree>
  </p:cSld>
  <p:clrMapOvr>
    <a:masterClrMapping/>
  </p:clrMapOvr>
  <p:transition>
    <p:circl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466775"/>
            <a:ext cx="8424936" cy="4770537"/>
          </a:xfrm>
          <a:prstGeom prst="rect">
            <a:avLst/>
          </a:prstGeom>
        </p:spPr>
        <p:txBody>
          <a:bodyPr wrap="square">
            <a:spAutoFit/>
          </a:bodyPr>
          <a:lstStyle/>
          <a:p>
            <a:pPr marL="406400" indent="-406400">
              <a:buClr>
                <a:srgbClr val="FFC000"/>
              </a:buClr>
              <a:buFont typeface="Arial" pitchFamily="34" charset="0"/>
              <a:buChar char="•"/>
            </a:pPr>
            <a:r>
              <a:rPr lang="en-US" sz="3800" err="1" smtClean="0">
                <a:latin typeface="DevLys 010" pitchFamily="2" charset="0"/>
              </a:rPr>
              <a:t>lEiw.kZ</a:t>
            </a:r>
            <a:r>
              <a:rPr lang="en-US" sz="3800" smtClean="0">
                <a:latin typeface="DevLys 010" pitchFamily="2" charset="0"/>
              </a:rPr>
              <a:t> </a:t>
            </a:r>
            <a:r>
              <a:rPr lang="en-US" sz="3800" err="1" smtClean="0">
                <a:latin typeface="DevLys 010" pitchFamily="2" charset="0"/>
              </a:rPr>
              <a:t>ftys</a:t>
            </a:r>
            <a:r>
              <a:rPr lang="en-US" sz="3800" smtClean="0">
                <a:latin typeface="DevLys 010" pitchFamily="2" charset="0"/>
              </a:rPr>
              <a:t> </a:t>
            </a:r>
            <a:r>
              <a:rPr lang="en-US" sz="3800" err="1" smtClean="0">
                <a:latin typeface="DevLys 010" pitchFamily="2" charset="0"/>
              </a:rPr>
              <a:t>esa</a:t>
            </a:r>
            <a:r>
              <a:rPr lang="en-US" sz="3800" smtClean="0">
                <a:latin typeface="DevLys 010" pitchFamily="2" charset="0"/>
              </a:rPr>
              <a:t> </a:t>
            </a:r>
            <a:r>
              <a:rPr lang="en-US" sz="3800" err="1" smtClean="0">
                <a:latin typeface="DevLys 010" pitchFamily="2" charset="0"/>
              </a:rPr>
              <a:t>voS</a:t>
            </a:r>
            <a:r>
              <a:rPr lang="en-US" sz="3800" smtClean="0">
                <a:latin typeface="DevLys 010" pitchFamily="2" charset="0"/>
              </a:rPr>
              <a:t>| '</a:t>
            </a:r>
            <a:r>
              <a:rPr lang="en-US" sz="3800" err="1" smtClean="0">
                <a:latin typeface="DevLys 010" pitchFamily="2" charset="0"/>
              </a:rPr>
              <a:t>kjkc</a:t>
            </a:r>
            <a:r>
              <a:rPr lang="en-US" sz="3800" smtClean="0">
                <a:latin typeface="DevLys 010" pitchFamily="2" charset="0"/>
              </a:rPr>
              <a:t> dh </a:t>
            </a:r>
            <a:r>
              <a:rPr lang="en-US" sz="3800" err="1" smtClean="0">
                <a:latin typeface="DevLys 010" pitchFamily="2" charset="0"/>
              </a:rPr>
              <a:t>jksdFkke</a:t>
            </a:r>
            <a:r>
              <a:rPr lang="en-US" sz="3800" smtClean="0">
                <a:latin typeface="DevLys 010" pitchFamily="2" charset="0"/>
              </a:rPr>
              <a:t> </a:t>
            </a:r>
            <a:r>
              <a:rPr lang="en-US" sz="3800" err="1" smtClean="0">
                <a:latin typeface="DevLys 010" pitchFamily="2" charset="0"/>
              </a:rPr>
              <a:t>djukA</a:t>
            </a:r>
            <a:endParaRPr lang="en-US" sz="3800" smtClean="0">
              <a:latin typeface="DevLys 010" pitchFamily="2" charset="0"/>
            </a:endParaRPr>
          </a:p>
          <a:p>
            <a:pPr marL="406400" indent="-406400">
              <a:buClr>
                <a:srgbClr val="FFC000"/>
              </a:buClr>
              <a:buFont typeface="Arial" pitchFamily="34" charset="0"/>
              <a:buChar char="•"/>
            </a:pPr>
            <a:r>
              <a:rPr lang="en-US" sz="3800" err="1" smtClean="0">
                <a:latin typeface="DevLys 010" pitchFamily="2" charset="0"/>
              </a:rPr>
              <a:t>pqukoksa</a:t>
            </a:r>
            <a:r>
              <a:rPr lang="en-US" sz="3800" smtClean="0">
                <a:latin typeface="DevLys 010" pitchFamily="2" charset="0"/>
              </a:rPr>
              <a:t> dh ?</a:t>
            </a:r>
            <a:r>
              <a:rPr lang="en-US" sz="3800" err="1" smtClean="0">
                <a:latin typeface="DevLys 010" pitchFamily="2" charset="0"/>
              </a:rPr>
              <a:t>kks"k.kk</a:t>
            </a:r>
            <a:r>
              <a:rPr lang="en-US" sz="3800" smtClean="0">
                <a:latin typeface="DevLys 010" pitchFamily="2" charset="0"/>
              </a:rPr>
              <a:t> dh </a:t>
            </a:r>
            <a:r>
              <a:rPr lang="en-US" sz="3800" err="1" smtClean="0">
                <a:latin typeface="DevLys 010" pitchFamily="2" charset="0"/>
              </a:rPr>
              <a:t>frfFk</a:t>
            </a:r>
            <a:r>
              <a:rPr lang="en-US" sz="3800" smtClean="0">
                <a:latin typeface="DevLys 010" pitchFamily="2" charset="0"/>
              </a:rPr>
              <a:t> </a:t>
            </a:r>
            <a:r>
              <a:rPr lang="en-US" sz="3800" err="1" smtClean="0">
                <a:latin typeface="DevLys 010" pitchFamily="2" charset="0"/>
              </a:rPr>
              <a:t>ls</a:t>
            </a:r>
            <a:r>
              <a:rPr lang="en-US" sz="3800" smtClean="0">
                <a:latin typeface="DevLys 010" pitchFamily="2" charset="0"/>
              </a:rPr>
              <a:t> '</a:t>
            </a:r>
            <a:r>
              <a:rPr lang="en-US" sz="3800" err="1" smtClean="0">
                <a:latin typeface="DevLys 010" pitchFamily="2" charset="0"/>
              </a:rPr>
              <a:t>kjkc</a:t>
            </a:r>
            <a:r>
              <a:rPr lang="en-US" sz="3800" smtClean="0">
                <a:latin typeface="DevLys 010" pitchFamily="2" charset="0"/>
              </a:rPr>
              <a:t> dh </a:t>
            </a:r>
            <a:r>
              <a:rPr lang="en-US" sz="3800" err="1" smtClean="0">
                <a:latin typeface="DevLys 010" pitchFamily="2" charset="0"/>
              </a:rPr>
              <a:t>mRiknu</a:t>
            </a:r>
            <a:r>
              <a:rPr lang="en-US" sz="3800" smtClean="0">
                <a:latin typeface="DevLys 010" pitchFamily="2" charset="0"/>
              </a:rPr>
              <a:t> </a:t>
            </a:r>
            <a:r>
              <a:rPr lang="en-US" sz="3800" err="1" smtClean="0">
                <a:latin typeface="DevLys 010" pitchFamily="2" charset="0"/>
              </a:rPr>
              <a:t>Hk.Mkj.k</a:t>
            </a:r>
            <a:r>
              <a:rPr lang="en-US" sz="3800" smtClean="0">
                <a:latin typeface="DevLys 010" pitchFamily="2" charset="0"/>
              </a:rPr>
              <a:t> ,</a:t>
            </a:r>
            <a:r>
              <a:rPr lang="en-US" sz="3800" err="1" smtClean="0">
                <a:latin typeface="DevLys 010" pitchFamily="2" charset="0"/>
              </a:rPr>
              <a:t>oa</a:t>
            </a:r>
            <a:r>
              <a:rPr lang="en-US" sz="3800" smtClean="0">
                <a:latin typeface="DevLys 010" pitchFamily="2" charset="0"/>
              </a:rPr>
              <a:t> </a:t>
            </a:r>
            <a:r>
              <a:rPr lang="en-US" sz="3800" err="1" smtClean="0">
                <a:latin typeface="DevLys 010" pitchFamily="2" charset="0"/>
              </a:rPr>
              <a:t>fcdzh</a:t>
            </a:r>
            <a:r>
              <a:rPr lang="en-US" sz="3800" smtClean="0">
                <a:latin typeface="DevLys 010" pitchFamily="2" charset="0"/>
              </a:rPr>
              <a:t> dh </a:t>
            </a:r>
            <a:r>
              <a:rPr lang="en-US" sz="3800" err="1" smtClean="0">
                <a:latin typeface="DevLys 010" pitchFamily="2" charset="0"/>
              </a:rPr>
              <a:t>nSfud</a:t>
            </a:r>
            <a:r>
              <a:rPr lang="en-US" sz="3800" smtClean="0">
                <a:latin typeface="DevLys 010" pitchFamily="2" charset="0"/>
              </a:rPr>
              <a:t> </a:t>
            </a:r>
            <a:r>
              <a:rPr lang="en-US" sz="3800" err="1" smtClean="0">
                <a:latin typeface="DevLys 010" pitchFamily="2" charset="0"/>
              </a:rPr>
              <a:t>fjiksVZ</a:t>
            </a:r>
            <a:r>
              <a:rPr lang="en-US" sz="3800" smtClean="0">
                <a:latin typeface="DevLys 010" pitchFamily="2" charset="0"/>
              </a:rPr>
              <a:t> </a:t>
            </a:r>
            <a:r>
              <a:rPr lang="en-US" sz="3800" err="1" smtClean="0">
                <a:latin typeface="DevLys 010" pitchFamily="2" charset="0"/>
              </a:rPr>
              <a:t>ysdj</a:t>
            </a:r>
            <a:r>
              <a:rPr lang="en-US" sz="3800" smtClean="0">
                <a:latin typeface="DevLys 010" pitchFamily="2" charset="0"/>
              </a:rPr>
              <a:t> </a:t>
            </a:r>
            <a:r>
              <a:rPr lang="en-US" sz="3800" err="1" smtClean="0">
                <a:latin typeface="DevLys 010" pitchFamily="2" charset="0"/>
              </a:rPr>
              <a:t>vk;ksx</a:t>
            </a:r>
            <a:r>
              <a:rPr lang="en-US" sz="3800" smtClean="0">
                <a:latin typeface="DevLys 010" pitchFamily="2" charset="0"/>
              </a:rPr>
              <a:t> </a:t>
            </a:r>
            <a:r>
              <a:rPr lang="en-US" sz="3800" err="1" smtClean="0">
                <a:latin typeface="DevLys 010" pitchFamily="2" charset="0"/>
              </a:rPr>
              <a:t>dks</a:t>
            </a:r>
            <a:r>
              <a:rPr lang="en-US" sz="3800" smtClean="0">
                <a:latin typeface="DevLys 010" pitchFamily="2" charset="0"/>
              </a:rPr>
              <a:t> </a:t>
            </a:r>
            <a:r>
              <a:rPr lang="en-US" sz="3800" err="1" smtClean="0">
                <a:latin typeface="DevLys 010" pitchFamily="2" charset="0"/>
              </a:rPr>
              <a:t>fHktokukA</a:t>
            </a:r>
            <a:r>
              <a:rPr lang="en-US" sz="3800" smtClean="0">
                <a:latin typeface="DevLys 010" pitchFamily="2" charset="0"/>
              </a:rPr>
              <a:t> </a:t>
            </a:r>
          </a:p>
          <a:p>
            <a:pPr marL="406400" indent="-406400">
              <a:buClr>
                <a:srgbClr val="FFC000"/>
              </a:buClr>
              <a:buFont typeface="Arial" pitchFamily="34" charset="0"/>
              <a:buChar char="•"/>
            </a:pPr>
            <a:r>
              <a:rPr lang="en-US" sz="3800" err="1" smtClean="0">
                <a:latin typeface="DevLys 010" pitchFamily="2" charset="0"/>
              </a:rPr>
              <a:t>Loizsj.kk</a:t>
            </a:r>
            <a:r>
              <a:rPr lang="en-US" sz="3800" smtClean="0">
                <a:latin typeface="DevLys 010" pitchFamily="2" charset="0"/>
              </a:rPr>
              <a:t> </a:t>
            </a:r>
            <a:r>
              <a:rPr lang="en-US" sz="3800" err="1" smtClean="0">
                <a:latin typeface="DevLys 010" pitchFamily="2" charset="0"/>
              </a:rPr>
              <a:t>ls</a:t>
            </a:r>
            <a:r>
              <a:rPr lang="en-US" sz="3800" smtClean="0">
                <a:latin typeface="DevLys 010" pitchFamily="2" charset="0"/>
              </a:rPr>
              <a:t> </a:t>
            </a:r>
            <a:r>
              <a:rPr lang="en-US" sz="3800" err="1" smtClean="0">
                <a:latin typeface="DevLys 010" pitchFamily="2" charset="0"/>
              </a:rPr>
              <a:t>vFkok</a:t>
            </a:r>
            <a:r>
              <a:rPr lang="en-US" sz="3800" smtClean="0">
                <a:latin typeface="DevLys 010" pitchFamily="2" charset="0"/>
              </a:rPr>
              <a:t> </a:t>
            </a:r>
            <a:r>
              <a:rPr lang="en-US" sz="3800" err="1" smtClean="0">
                <a:latin typeface="DevLys 010" pitchFamily="2" charset="0"/>
              </a:rPr>
              <a:t>f'kdk;r</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vk</a:t>
            </a:r>
            <a:r>
              <a:rPr lang="en-US" sz="3800" smtClean="0">
                <a:latin typeface="DevLys 010" pitchFamily="2" charset="0"/>
              </a:rPr>
              <a:t>/</a:t>
            </a:r>
            <a:r>
              <a:rPr lang="en-US" sz="3800" err="1" smtClean="0">
                <a:latin typeface="DevLys 010" pitchFamily="2" charset="0"/>
              </a:rPr>
              <a:t>kkj</a:t>
            </a:r>
            <a:r>
              <a:rPr lang="en-US" sz="3800" smtClean="0">
                <a:latin typeface="DevLys 010" pitchFamily="2" charset="0"/>
              </a:rPr>
              <a:t> </a:t>
            </a:r>
            <a:r>
              <a:rPr lang="en-US" sz="3800" err="1" smtClean="0">
                <a:latin typeface="DevLys 010" pitchFamily="2" charset="0"/>
              </a:rPr>
              <a:t>ij</a:t>
            </a:r>
            <a:r>
              <a:rPr lang="en-US" sz="3800" smtClean="0">
                <a:latin typeface="DevLys 010" pitchFamily="2" charset="0"/>
              </a:rPr>
              <a:t> </a:t>
            </a:r>
            <a:r>
              <a:rPr lang="en-US" sz="3800" err="1" smtClean="0">
                <a:latin typeface="DevLys 010" pitchFamily="2" charset="0"/>
              </a:rPr>
              <a:t>dk;Zokgh</a:t>
            </a:r>
            <a:r>
              <a:rPr lang="en-US" sz="3800" smtClean="0">
                <a:latin typeface="DevLys 010" pitchFamily="2" charset="0"/>
              </a:rPr>
              <a:t> </a:t>
            </a:r>
            <a:r>
              <a:rPr lang="en-US" sz="3800" err="1" smtClean="0">
                <a:latin typeface="DevLys 010" pitchFamily="2" charset="0"/>
              </a:rPr>
              <a:t>djukA</a:t>
            </a:r>
            <a:r>
              <a:rPr lang="en-US" sz="3800" smtClean="0">
                <a:latin typeface="DevLys 010" pitchFamily="2" charset="0"/>
              </a:rPr>
              <a:t> </a:t>
            </a:r>
          </a:p>
          <a:p>
            <a:pPr marL="406400" indent="-406400">
              <a:buClr>
                <a:srgbClr val="FFC000"/>
              </a:buClr>
              <a:buFont typeface="Arial" pitchFamily="34" charset="0"/>
              <a:buChar char="•"/>
            </a:pPr>
            <a:r>
              <a:rPr lang="en-US" sz="3800" err="1" smtClean="0">
                <a:latin typeface="DevLys 010" pitchFamily="2" charset="0"/>
              </a:rPr>
              <a:t>ftyk</a:t>
            </a:r>
            <a:r>
              <a:rPr lang="en-US" sz="3800" smtClean="0">
                <a:latin typeface="DevLys 010" pitchFamily="2" charset="0"/>
              </a:rPr>
              <a:t> </a:t>
            </a:r>
            <a:r>
              <a:rPr lang="en-US" sz="3800" err="1" smtClean="0">
                <a:latin typeface="DevLys 010" pitchFamily="2" charset="0"/>
              </a:rPr>
              <a:t>fuokZpu</a:t>
            </a:r>
            <a:r>
              <a:rPr lang="en-US" sz="3800" smtClean="0">
                <a:latin typeface="DevLys 010" pitchFamily="2" charset="0"/>
              </a:rPr>
              <a:t> </a:t>
            </a:r>
            <a:r>
              <a:rPr lang="en-US" sz="3800" err="1" smtClean="0">
                <a:latin typeface="DevLys 010" pitchFamily="2" charset="0"/>
              </a:rPr>
              <a:t>vf</a:t>
            </a:r>
            <a:r>
              <a:rPr lang="en-US" sz="3800" smtClean="0">
                <a:latin typeface="DevLys 010" pitchFamily="2" charset="0"/>
              </a:rPr>
              <a:t>/</a:t>
            </a:r>
            <a:r>
              <a:rPr lang="en-US" sz="3800" err="1" smtClean="0">
                <a:latin typeface="DevLys 010" pitchFamily="2" charset="0"/>
              </a:rPr>
              <a:t>kdkjh</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funsZ'kksa</a:t>
            </a:r>
            <a:r>
              <a:rPr lang="en-US" sz="3800" smtClean="0">
                <a:latin typeface="DevLys 010" pitchFamily="2" charset="0"/>
              </a:rPr>
              <a:t> dh </a:t>
            </a:r>
            <a:r>
              <a:rPr lang="en-US" sz="3800" err="1" smtClean="0">
                <a:latin typeface="DevLys 010" pitchFamily="2" charset="0"/>
              </a:rPr>
              <a:t>ikyuk</a:t>
            </a:r>
            <a:r>
              <a:rPr lang="en-US" sz="3800" smtClean="0">
                <a:latin typeface="DevLys 010" pitchFamily="2" charset="0"/>
              </a:rPr>
              <a:t> </a:t>
            </a:r>
            <a:r>
              <a:rPr lang="en-US" sz="3800" err="1" smtClean="0">
                <a:latin typeface="DevLys 010" pitchFamily="2" charset="0"/>
              </a:rPr>
              <a:t>djukA</a:t>
            </a:r>
            <a:r>
              <a:rPr lang="en-US" sz="3800" smtClean="0">
                <a:latin typeface="DevLys 010" pitchFamily="2" charset="0"/>
              </a:rPr>
              <a:t> </a:t>
            </a:r>
            <a:endParaRPr lang="en-US" sz="3800">
              <a:latin typeface="DevLys 010" pitchFamily="2" charset="0"/>
            </a:endParaRPr>
          </a:p>
        </p:txBody>
      </p:sp>
      <p:sp>
        <p:nvSpPr>
          <p:cNvPr id="4" name="Rectangle 3"/>
          <p:cNvSpPr/>
          <p:nvPr/>
        </p:nvSpPr>
        <p:spPr>
          <a:xfrm>
            <a:off x="0" y="116632"/>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ftyk</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Lrj</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ij</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vkcdkjh</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foHkkx</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ds</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dk;Z</a:t>
            </a:r>
            <a:endParaRPr lang="en-IN" sz="40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144</a:t>
            </a:fld>
            <a:endParaRPr lang="en-US"/>
          </a:p>
        </p:txBody>
      </p:sp>
    </p:spTree>
  </p:cSld>
  <p:clrMapOvr>
    <a:masterClrMapping/>
  </p:clrMapOvr>
  <p:transition>
    <p:circl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484784"/>
            <a:ext cx="8640960" cy="4462760"/>
          </a:xfrm>
          <a:prstGeom prst="rect">
            <a:avLst/>
          </a:prstGeom>
        </p:spPr>
        <p:txBody>
          <a:bodyPr wrap="square">
            <a:spAutoFit/>
          </a:bodyPr>
          <a:lstStyle/>
          <a:p>
            <a:pPr marL="347663" indent="-347663" algn="ctr" eaLnBrk="0" hangingPunct="0"/>
            <a:r>
              <a:rPr lang="en-US" sz="3200" smtClean="0">
                <a:latin typeface="DevLys 010" pitchFamily="2" charset="0"/>
                <a:ea typeface="Calibri" pitchFamily="34" charset="0"/>
                <a:cs typeface="Mangal" pitchFamily="18" charset="0"/>
              </a:rPr>
              <a:t>¼lk/kkj.k½ mi fuokZpu ds fy, ------------------¼o"kZ dk mYys[k djsa½</a:t>
            </a:r>
          </a:p>
          <a:p>
            <a:pPr marL="347663" indent="-347663" algn="just" eaLnBrk="0" hangingPunct="0">
              <a:buClr>
                <a:srgbClr val="FFC000"/>
              </a:buClr>
              <a:buFont typeface="Arial" pitchFamily="34" charset="0"/>
              <a:buChar char="•"/>
            </a:pPr>
            <a:r>
              <a:rPr lang="en-US" sz="3600" smtClean="0">
                <a:latin typeface="DevLys 010" pitchFamily="2" charset="0"/>
                <a:ea typeface="Calibri" pitchFamily="34" charset="0"/>
                <a:cs typeface="Mangal" pitchFamily="18" charset="0"/>
              </a:rPr>
              <a:t>jkT;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uke</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fuokZpu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uke</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uke</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vkSj</a:t>
            </a:r>
            <a:r>
              <a:rPr lang="en-US" sz="3600" smtClean="0">
                <a:latin typeface="DevLys 010" pitchFamily="2" charset="0"/>
                <a:ea typeface="Calibri" pitchFamily="34" charset="0"/>
                <a:cs typeface="Mangal" pitchFamily="18" charset="0"/>
              </a:rPr>
              <a:t> irk</a:t>
            </a: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lEc</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ikVhZ</a:t>
            </a:r>
            <a:r>
              <a:rPr lang="en-US" sz="3600" smtClean="0">
                <a:latin typeface="DevLys 010" pitchFamily="2" charset="0"/>
                <a:ea typeface="Calibri" pitchFamily="34" charset="0"/>
                <a:cs typeface="Mangal" pitchFamily="18" charset="0"/>
              </a:rPr>
              <a:t>] ;fn </a:t>
            </a:r>
            <a:r>
              <a:rPr lang="en-US" sz="3600" err="1" smtClean="0">
                <a:latin typeface="DevLys 010" pitchFamily="2" charset="0"/>
                <a:ea typeface="Calibri" pitchFamily="34" charset="0"/>
                <a:cs typeface="Mangal" pitchFamily="18" charset="0"/>
              </a:rPr>
              <a:t>dksbZ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gks</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vfrfjDr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ts.V</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uke</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vfrfjDr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ts.V</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iwjk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Mkd</a:t>
            </a:r>
            <a:r>
              <a:rPr lang="en-US" sz="3600" smtClean="0">
                <a:latin typeface="DevLys 010" pitchFamily="2" charset="0"/>
                <a:ea typeface="Calibri" pitchFamily="34" charset="0"/>
                <a:cs typeface="Mangal" pitchFamily="18" charset="0"/>
              </a:rPr>
              <a:t> irk</a:t>
            </a: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lEidZ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VsyhQksu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uEcj</a:t>
            </a:r>
            <a:endParaRPr lang="en-US" sz="3800">
              <a:ea typeface="Calibri" pitchFamily="34" charset="0"/>
              <a:cs typeface="Mangal" pitchFamily="18" charset="0"/>
            </a:endParaRPr>
          </a:p>
        </p:txBody>
      </p:sp>
      <p:sp>
        <p:nvSpPr>
          <p:cNvPr id="4" name="Rectangle 3"/>
          <p:cNvSpPr/>
          <p:nvPr/>
        </p:nvSpPr>
        <p:spPr>
          <a:xfrm>
            <a:off x="0" y="44624"/>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en-US" sz="2400" smtClean="0">
                <a:solidFill>
                  <a:srgbClr val="FFC000"/>
                </a:solidFill>
                <a:latin typeface="DevLys 010" pitchFamily="2" charset="0"/>
                <a:ea typeface="Calibri" pitchFamily="34" charset="0"/>
                <a:cs typeface="Mangal" pitchFamily="18" charset="0"/>
              </a:rPr>
              <a:t>vuqyXud&amp;49</a:t>
            </a:r>
          </a:p>
          <a:p>
            <a:pPr algn="ctr"/>
            <a:r>
              <a:rPr lang="en-US" sz="3200" smtClean="0">
                <a:solidFill>
                  <a:srgbClr val="FFC000"/>
                </a:solidFill>
                <a:latin typeface="DevLys 010" pitchFamily="2" charset="0"/>
                <a:ea typeface="Calibri" pitchFamily="34" charset="0"/>
                <a:cs typeface="Mangal" pitchFamily="18" charset="0"/>
              </a:rPr>
              <a:t>O;; ekeyksa ds fy, vfrfjDr ,ts.Vksa dh fu;qfDr gsrq izi=</a:t>
            </a:r>
            <a:endParaRPr lang="en-IN" sz="32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145</a:t>
            </a:fld>
            <a:endParaRPr lang="en-US"/>
          </a:p>
        </p:txBody>
      </p:sp>
    </p:spTree>
  </p:cSld>
  <p:clrMapOvr>
    <a:masterClrMapping/>
  </p:clrMapOvr>
  <p:transition>
    <p:circl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640960" cy="6032421"/>
          </a:xfrm>
          <a:prstGeom prst="rect">
            <a:avLst/>
          </a:prstGeom>
        </p:spPr>
        <p:txBody>
          <a:bodyPr wrap="square">
            <a:spAutoFit/>
          </a:bodyPr>
          <a:lstStyle/>
          <a:p>
            <a:pPr marL="347663" indent="-347663" algn="r" eaLnBrk="0" hangingPunct="0"/>
            <a:r>
              <a:rPr lang="en-US" sz="2800" b="1" smtClean="0">
                <a:latin typeface="DevLys 010" pitchFamily="2" charset="0"/>
                <a:ea typeface="Calibri" pitchFamily="34" charset="0"/>
                <a:cs typeface="Mangal" pitchFamily="18" charset="0"/>
              </a:rPr>
              <a:t>yxkrkj--------</a:t>
            </a:r>
          </a:p>
          <a:p>
            <a:pPr marL="4763" indent="-4763" algn="just" eaLnBrk="0" hangingPunct="0"/>
            <a:r>
              <a:rPr lang="en-US" sz="3800" b="1"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----------------------¼vH;FkhZ </a:t>
            </a:r>
            <a:r>
              <a:rPr lang="en-US" sz="3200" err="1" smtClean="0">
                <a:latin typeface="DevLys 010" pitchFamily="2" charset="0"/>
                <a:ea typeface="Calibri" pitchFamily="34" charset="0"/>
                <a:cs typeface="Mangal" pitchFamily="18" charset="0"/>
              </a:rPr>
              <a:t>dk</a:t>
            </a:r>
            <a:r>
              <a:rPr lang="en-US" sz="3200" smtClean="0">
                <a:latin typeface="DevLys 010" pitchFamily="2" charset="0"/>
                <a:ea typeface="Calibri" pitchFamily="34" charset="0"/>
                <a:cs typeface="Mangal" pitchFamily="18" charset="0"/>
              </a:rPr>
              <a:t> uke½ ,</a:t>
            </a:r>
            <a:r>
              <a:rPr lang="en-US" sz="3200" err="1" smtClean="0">
                <a:latin typeface="DevLys 010" pitchFamily="2" charset="0"/>
                <a:ea typeface="Calibri" pitchFamily="34" charset="0"/>
                <a:cs typeface="Mangal" pitchFamily="18" charset="0"/>
              </a:rPr>
              <a:t>rn</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kjk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mijksDr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fuokZpu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fy</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Jh@Jherh</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dks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vius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vfrfjDr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ts.V</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fu;qDr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djrk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gwWaA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rn</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kjk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kks"k.kk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djrk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gwW</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fd</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mUgsa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fof</a:t>
            </a:r>
            <a:r>
              <a:rPr lang="en-US" sz="3200" smtClean="0">
                <a:latin typeface="DevLys 010" pitchFamily="2" charset="0"/>
                <a:ea typeface="Calibri" pitchFamily="34" charset="0"/>
                <a:cs typeface="Mangal" pitchFamily="18" charset="0"/>
              </a:rPr>
              <a:t>/k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v/</a:t>
            </a:r>
            <a:r>
              <a:rPr lang="en-US" sz="3200" err="1" smtClean="0">
                <a:latin typeface="DevLys 010" pitchFamily="2" charset="0"/>
                <a:ea typeface="Calibri" pitchFamily="34" charset="0"/>
                <a:cs typeface="Mangal" pitchFamily="18" charset="0"/>
              </a:rPr>
              <a:t>khu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laln</a:t>
            </a:r>
            <a:r>
              <a:rPr lang="en-US" sz="3200" smtClean="0">
                <a:latin typeface="DevLys 010" pitchFamily="2" charset="0"/>
                <a:ea typeface="Calibri" pitchFamily="34" charset="0"/>
                <a:cs typeface="Mangal" pitchFamily="18" charset="0"/>
              </a:rPr>
              <a:t> ;k </a:t>
            </a:r>
            <a:r>
              <a:rPr lang="en-US" sz="3200" err="1" smtClean="0">
                <a:latin typeface="DevLys 010" pitchFamily="2" charset="0"/>
                <a:ea typeface="Calibri" pitchFamily="34" charset="0"/>
                <a:cs typeface="Mangal" pitchFamily="18" charset="0"/>
              </a:rPr>
              <a:t>jkT</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fo</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lHkk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lnL</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pqus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tkus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fy</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fujfgZr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ugha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fd;k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x;k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vkSj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mDr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O;fDr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dksbZ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eU</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h@laln</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lnL</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fo</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lHkk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lnL</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fo</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ifj"kn</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lnL</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fuxe</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es;j@uxj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ikfydk@ftyk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ifj"kn</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dk</a:t>
            </a:r>
            <a:r>
              <a:rPr lang="en-US" sz="3200" smtClean="0">
                <a:latin typeface="DevLys 010" pitchFamily="2" charset="0"/>
                <a:ea typeface="Calibri" pitchFamily="34" charset="0"/>
                <a:cs typeface="Mangal" pitchFamily="18" charset="0"/>
              </a:rPr>
              <a:t> v/;{k </a:t>
            </a:r>
            <a:r>
              <a:rPr lang="en-US" sz="3200" err="1" smtClean="0">
                <a:latin typeface="DevLys 010" pitchFamily="2" charset="0"/>
                <a:ea typeface="Calibri" pitchFamily="34" charset="0"/>
                <a:cs typeface="Mangal" pitchFamily="18" charset="0"/>
              </a:rPr>
              <a:t>ugha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vkSj</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slk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O;fDr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ugha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ftls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jkT</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kjk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lqj</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dop</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iznku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fd;k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x;k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a:t>
            </a:r>
            <a:r>
              <a:rPr lang="en-US" sz="3200" smtClean="0">
                <a:latin typeface="DevLys 010" pitchFamily="2" charset="0"/>
                <a:ea typeface="Calibri" pitchFamily="34" charset="0"/>
                <a:cs typeface="Mangal" pitchFamily="18" charset="0"/>
              </a:rPr>
              <a:t> </a:t>
            </a:r>
          </a:p>
          <a:p>
            <a:pPr marL="4763" indent="-4763" algn="just" eaLnBrk="0" hangingPunct="0"/>
            <a:r>
              <a:rPr lang="en-US" sz="3200" err="1" smtClean="0">
                <a:latin typeface="DevLys 010" pitchFamily="2" charset="0"/>
                <a:ea typeface="Calibri" pitchFamily="34" charset="0"/>
                <a:cs typeface="Mangal" pitchFamily="18" charset="0"/>
              </a:rPr>
              <a:t>LFkku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vH;FkhZ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ds</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gLrk</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kj</a:t>
            </a:r>
            <a:endParaRPr lang="en-US" sz="3200" smtClean="0">
              <a:latin typeface="DevLys 010" pitchFamily="2" charset="0"/>
              <a:ea typeface="Calibri" pitchFamily="34" charset="0"/>
              <a:cs typeface="Mangal" pitchFamily="18" charset="0"/>
            </a:endParaRPr>
          </a:p>
          <a:p>
            <a:pPr marL="347663" indent="-347663" algn="just" eaLnBrk="0" hangingPunct="0"/>
            <a:r>
              <a:rPr lang="en-US" sz="3200" err="1" smtClean="0">
                <a:latin typeface="DevLys 010" pitchFamily="2" charset="0"/>
                <a:ea typeface="Calibri" pitchFamily="34" charset="0"/>
                <a:cs typeface="Mangal" pitchFamily="18" charset="0"/>
              </a:rPr>
              <a:t>fnukad</a:t>
            </a:r>
            <a:endParaRPr lang="en-US" sz="320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146</a:t>
            </a:fld>
            <a:endParaRPr lang="en-US"/>
          </a:p>
        </p:txBody>
      </p:sp>
    </p:spTree>
  </p:cSld>
  <p:clrMapOvr>
    <a:masterClrMapping/>
  </p:clrMapOvr>
  <p:transition>
    <p:circl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79512" y="935424"/>
            <a:ext cx="8784976" cy="5940088"/>
          </a:xfrm>
          <a:prstGeom prst="rect">
            <a:avLst/>
          </a:prstGeom>
          <a:noFill/>
          <a:ln w="9525">
            <a:noFill/>
            <a:miter lim="800000"/>
            <a:headEnd/>
            <a:tailEnd/>
          </a:ln>
        </p:spPr>
        <p:txBody>
          <a:bodyPr wrap="square" anchor="ctr">
            <a:spAutoFit/>
          </a:bodyPr>
          <a:lstStyle/>
          <a:p>
            <a:pPr marL="392113" indent="-392113" algn="just">
              <a:buClr>
                <a:srgbClr val="FFC000"/>
              </a:buClr>
              <a:buFont typeface="Arial" pitchFamily="34" charset="0"/>
              <a:buChar char="•"/>
            </a:pPr>
            <a:r>
              <a:rPr lang="en-US" sz="3800" err="1" smtClean="0">
                <a:latin typeface="DevLys 010" pitchFamily="2" charset="0"/>
                <a:ea typeface="Calibri" pitchFamily="34" charset="0"/>
                <a:cs typeface="Mangal" pitchFamily="18" charset="0"/>
              </a:rPr>
              <a:t>uksMy</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kdkjh</a:t>
            </a:r>
            <a:r>
              <a:rPr lang="en-US" sz="3800" smtClean="0">
                <a:latin typeface="DevLys 010" pitchFamily="2" charset="0"/>
                <a:ea typeface="Calibri" pitchFamily="34" charset="0"/>
                <a:cs typeface="Mangal" pitchFamily="18" charset="0"/>
              </a:rPr>
              <a:t> ¼</a:t>
            </a:r>
            <a:r>
              <a:rPr lang="en-US" sz="2800" smtClean="0"/>
              <a:t>EMC</a:t>
            </a:r>
            <a:r>
              <a:rPr lang="en-US" sz="3800" smtClean="0">
                <a:latin typeface="DevLys 010" pitchFamily="2" charset="0"/>
                <a:ea typeface="Calibri" pitchFamily="34" charset="0"/>
                <a:cs typeface="Mangal" pitchFamily="18" charset="0"/>
              </a:rPr>
              <a:t>½ o </a:t>
            </a:r>
            <a:r>
              <a:rPr lang="en-US" sz="3800" err="1" smtClean="0">
                <a:latin typeface="DevLys 010" pitchFamily="2" charset="0"/>
                <a:ea typeface="Calibri" pitchFamily="34" charset="0"/>
                <a:cs typeface="Mangal" pitchFamily="18" charset="0"/>
              </a:rPr>
              <a:t>ehfM;k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izdks"B</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fu;qfDr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smtClean="0">
              <a:latin typeface="DevLys 010" pitchFamily="2" charset="0"/>
              <a:ea typeface="Calibri" pitchFamily="34" charset="0"/>
              <a:cs typeface="Mangal" pitchFamily="18" charset="0"/>
            </a:endParaRPr>
          </a:p>
          <a:p>
            <a:pPr marL="392113" indent="-392113">
              <a:buClr>
                <a:srgbClr val="FFC000"/>
              </a:buClr>
              <a:buFont typeface="Arial" pitchFamily="34" charset="0"/>
              <a:buChar char="•"/>
            </a:pPr>
            <a:r>
              <a:rPr lang="en-US" sz="2800" smtClean="0"/>
              <a:t>FS/SST/</a:t>
            </a:r>
            <a:r>
              <a:rPr lang="en-US" sz="2800" err="1" smtClean="0"/>
              <a:t>VST</a:t>
            </a:r>
            <a:r>
              <a:rPr lang="en-US" sz="2800" smtClean="0"/>
              <a:t>/</a:t>
            </a:r>
            <a:r>
              <a:rPr lang="en-US" sz="2800" err="1" smtClean="0"/>
              <a:t>VVT</a:t>
            </a:r>
            <a:r>
              <a:rPr lang="en-US" sz="2800" smtClean="0"/>
              <a:t>/AT</a:t>
            </a:r>
            <a:r>
              <a:rPr lang="en-US" sz="3800" smtClean="0"/>
              <a:t> </a:t>
            </a:r>
            <a:r>
              <a:rPr lang="en-US" sz="3800" err="1" smtClean="0">
                <a:latin typeface="DevLys 010" pitchFamily="2" charset="0"/>
                <a:cs typeface="Mangal" pitchFamily="18" charset="0"/>
              </a:rPr>
              <a:t>dk</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xBu</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oa</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izf'k</a:t>
            </a:r>
            <a:r>
              <a:rPr lang="en-US" sz="3800" smtClean="0">
                <a:latin typeface="DevLys 010" pitchFamily="2" charset="0"/>
                <a:cs typeface="Mangal" pitchFamily="18" charset="0"/>
              </a:rPr>
              <a:t>{</a:t>
            </a:r>
            <a:r>
              <a:rPr lang="en-US" sz="3800" err="1" smtClean="0">
                <a:latin typeface="DevLys 010" pitchFamily="2" charset="0"/>
                <a:cs typeface="Mangal" pitchFamily="18" charset="0"/>
              </a:rPr>
              <a:t>k.k</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djkuk</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rFkk</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mUgs</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lalk</a:t>
            </a:r>
            <a:r>
              <a:rPr lang="en-US" sz="3800" smtClean="0">
                <a:latin typeface="DevLys 010" pitchFamily="2" charset="0"/>
                <a:cs typeface="Mangal" pitchFamily="18" charset="0"/>
              </a:rPr>
              <a:t>/</a:t>
            </a:r>
            <a:r>
              <a:rPr lang="en-US" sz="3800" err="1" smtClean="0">
                <a:latin typeface="DevLys 010" pitchFamily="2" charset="0"/>
                <a:cs typeface="Mangal" pitchFamily="18" charset="0"/>
              </a:rPr>
              <a:t>ku</a:t>
            </a:r>
            <a:r>
              <a:rPr lang="en-US" sz="3800" smtClean="0">
                <a:latin typeface="DevLys 010" pitchFamily="2" charset="0"/>
                <a:cs typeface="Mangal" pitchFamily="18" charset="0"/>
              </a:rPr>
              <a:t> </a:t>
            </a:r>
            <a:r>
              <a:rPr lang="en-US" sz="3800" err="1" smtClean="0">
                <a:latin typeface="DevLys 010" pitchFamily="2" charset="0"/>
                <a:cs typeface="Mangal" pitchFamily="18" charset="0"/>
              </a:rPr>
              <a:t>miyC</a:t>
            </a:r>
            <a:r>
              <a:rPr lang="en-US" sz="3800" smtClean="0">
                <a:latin typeface="DevLys 010" pitchFamily="2" charset="0"/>
                <a:cs typeface="Mangal" pitchFamily="18" charset="0"/>
              </a:rPr>
              <a:t>/k </a:t>
            </a:r>
            <a:r>
              <a:rPr lang="en-US" sz="3800" err="1" smtClean="0">
                <a:latin typeface="DevLys 010" pitchFamily="2" charset="0"/>
                <a:cs typeface="Mangal" pitchFamily="18" charset="0"/>
              </a:rPr>
              <a:t>djkukA</a:t>
            </a:r>
            <a:endParaRPr lang="en-US" sz="3800" smtClean="0">
              <a:latin typeface="DevLys 010" pitchFamily="2" charset="0"/>
              <a:cs typeface="Mangal" pitchFamily="18" charset="0"/>
            </a:endParaRPr>
          </a:p>
          <a:p>
            <a:pPr marL="392113" indent="-392113">
              <a:buClr>
                <a:srgbClr val="FFC000"/>
              </a:buClr>
              <a:buFont typeface="Arial" pitchFamily="34" charset="0"/>
              <a:buChar char="•"/>
            </a:pPr>
            <a:r>
              <a:rPr lang="en-US" sz="3800" err="1" smtClean="0">
                <a:latin typeface="DevLys 010" pitchFamily="2" charset="0"/>
                <a:ea typeface="Calibri" pitchFamily="34" charset="0"/>
                <a:cs typeface="Mangal" pitchFamily="18" charset="0"/>
              </a:rPr>
              <a:t>lgk;d</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i;Zos</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fu;qfDr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smtClean="0">
              <a:latin typeface="DevLys 010" pitchFamily="2" charset="0"/>
              <a:ea typeface="Calibri" pitchFamily="34" charset="0"/>
              <a:cs typeface="Mangal" pitchFamily="18" charset="0"/>
            </a:endParaRPr>
          </a:p>
          <a:p>
            <a:pPr marL="392113" indent="-392113">
              <a:buClr>
                <a:srgbClr val="FFC000"/>
              </a:buClr>
              <a:buFont typeface="Arial" pitchFamily="34" charset="0"/>
              <a:buChar char="•"/>
            </a:pPr>
            <a:r>
              <a:rPr lang="en-US" sz="3800" err="1" smtClean="0">
                <a:latin typeface="DevLys 010" pitchFamily="2" charset="0"/>
                <a:ea typeface="Calibri" pitchFamily="34" charset="0"/>
                <a:cs typeface="Mangal" pitchFamily="18" charset="0"/>
              </a:rPr>
              <a:t>ftyk</a:t>
            </a:r>
            <a:r>
              <a:rPr lang="en-US" sz="3800" smtClean="0">
                <a:latin typeface="DevLys 010" pitchFamily="2" charset="0"/>
                <a:ea typeface="Calibri" pitchFamily="34" charset="0"/>
                <a:cs typeface="Mangal" pitchFamily="18" charset="0"/>
              </a:rPr>
              <a:t> </a:t>
            </a:r>
            <a:r>
              <a:rPr lang="en-US" sz="2800" err="1" smtClean="0"/>
              <a:t>MCMC</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xBu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a:ea typeface="Calibri" pitchFamily="34" charset="0"/>
              <a:cs typeface="Mangal" pitchFamily="18" charset="0"/>
            </a:endParaRPr>
          </a:p>
          <a:p>
            <a:pPr marL="392113" indent="-392113">
              <a:buClr>
                <a:srgbClr val="FFC000"/>
              </a:buClr>
              <a:buFont typeface="Arial" pitchFamily="34" charset="0"/>
              <a:buChar char="•"/>
            </a:pPr>
            <a:r>
              <a:rPr lang="en-US" sz="3800" err="1" smtClean="0">
                <a:latin typeface="DevLys 010" pitchFamily="2" charset="0"/>
                <a:ea typeface="Calibri" pitchFamily="34" charset="0"/>
                <a:cs typeface="Mangal" pitchFamily="18" charset="0"/>
              </a:rPr>
              <a:t>pqukoksa</a:t>
            </a:r>
            <a:r>
              <a:rPr lang="en-US" sz="3800" smtClean="0">
                <a:latin typeface="DevLys 010" pitchFamily="2" charset="0"/>
                <a:ea typeface="Calibri" pitchFamily="34" charset="0"/>
                <a:cs typeface="Mangal" pitchFamily="18" charset="0"/>
              </a:rPr>
              <a:t> </a:t>
            </a:r>
            <a:r>
              <a:rPr lang="en-US" sz="3800">
                <a:latin typeface="DevLys 010" pitchFamily="2" charset="0"/>
                <a:ea typeface="Calibri" pitchFamily="34" charset="0"/>
                <a:cs typeface="Mangal" pitchFamily="18" charset="0"/>
              </a:rPr>
              <a:t>dh ?</a:t>
            </a:r>
            <a:r>
              <a:rPr lang="en-US" sz="3800" err="1">
                <a:latin typeface="DevLys 010" pitchFamily="2" charset="0"/>
                <a:ea typeface="Calibri" pitchFamily="34" charset="0"/>
                <a:cs typeface="Mangal" pitchFamily="18" charset="0"/>
              </a:rPr>
              <a:t>kks"k.kk</a:t>
            </a:r>
            <a:r>
              <a:rPr lang="en-US" sz="3800">
                <a:latin typeface="DevLys 010" pitchFamily="2" charset="0"/>
                <a:ea typeface="Calibri" pitchFamily="34" charset="0"/>
                <a:cs typeface="Mangal" pitchFamily="18" charset="0"/>
              </a:rPr>
              <a:t> ds </a:t>
            </a:r>
            <a:r>
              <a:rPr lang="en-US" sz="3800" err="1">
                <a:latin typeface="DevLys 010" pitchFamily="2" charset="0"/>
                <a:ea typeface="Calibri" pitchFamily="34" charset="0"/>
                <a:cs typeface="Mangal" pitchFamily="18" charset="0"/>
              </a:rPr>
              <a:t>rhu</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fnol</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esa</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lHkh</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ekU;rk</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izkIr</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nyksa</a:t>
            </a:r>
            <a:r>
              <a:rPr lang="en-US" sz="3800">
                <a:latin typeface="DevLys 010" pitchFamily="2" charset="0"/>
                <a:ea typeface="Calibri" pitchFamily="34" charset="0"/>
                <a:cs typeface="Mangal" pitchFamily="18" charset="0"/>
              </a:rPr>
              <a:t> ds </a:t>
            </a:r>
            <a:r>
              <a:rPr lang="en-US" sz="3800" err="1">
                <a:latin typeface="DevLys 010" pitchFamily="2" charset="0"/>
                <a:ea typeface="Calibri" pitchFamily="34" charset="0"/>
                <a:cs typeface="Mangal" pitchFamily="18" charset="0"/>
              </a:rPr>
              <a:t>izfrfuf</a:t>
            </a:r>
            <a:r>
              <a:rPr lang="en-US" sz="3800">
                <a:latin typeface="DevLys 010" pitchFamily="2" charset="0"/>
                <a:ea typeface="Calibri" pitchFamily="34" charset="0"/>
                <a:cs typeface="Mangal" pitchFamily="18" charset="0"/>
              </a:rPr>
              <a:t>/</a:t>
            </a:r>
            <a:r>
              <a:rPr lang="en-US" sz="3800" err="1">
                <a:latin typeface="DevLys 010" pitchFamily="2" charset="0"/>
                <a:ea typeface="Calibri" pitchFamily="34" charset="0"/>
                <a:cs typeface="Mangal" pitchFamily="18" charset="0"/>
              </a:rPr>
              <a:t>k;ksa</a:t>
            </a:r>
            <a:r>
              <a:rPr lang="en-US" sz="3800">
                <a:latin typeface="DevLys 010" pitchFamily="2" charset="0"/>
                <a:ea typeface="Calibri" pitchFamily="34" charset="0"/>
                <a:cs typeface="Mangal" pitchFamily="18" charset="0"/>
              </a:rPr>
              <a:t> ds </a:t>
            </a:r>
            <a:r>
              <a:rPr lang="en-US" sz="3800" err="1">
                <a:latin typeface="DevLys 010" pitchFamily="2" charset="0"/>
                <a:ea typeface="Calibri" pitchFamily="34" charset="0"/>
                <a:cs typeface="Mangal" pitchFamily="18" charset="0"/>
              </a:rPr>
              <a:t>lkFk</a:t>
            </a:r>
            <a:r>
              <a:rPr lang="en-US" sz="3800">
                <a:latin typeface="DevLys 010" pitchFamily="2" charset="0"/>
                <a:ea typeface="Calibri" pitchFamily="34" charset="0"/>
                <a:cs typeface="Mangal" pitchFamily="18" charset="0"/>
              </a:rPr>
              <a:t> </a:t>
            </a:r>
            <a:r>
              <a:rPr lang="en-US" sz="3800" err="1">
                <a:latin typeface="DevLys 010" pitchFamily="2" charset="0"/>
                <a:ea typeface="Calibri" pitchFamily="34" charset="0"/>
                <a:cs typeface="Mangal" pitchFamily="18" charset="0"/>
              </a:rPr>
              <a:t>ehfVax</a:t>
            </a:r>
            <a:r>
              <a:rPr lang="en-US" sz="380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a:ea typeface="Calibri" pitchFamily="34" charset="0"/>
              <a:cs typeface="Mangal" pitchFamily="18" charset="0"/>
            </a:endParaRPr>
          </a:p>
          <a:p>
            <a:pPr marL="392113" indent="-392113">
              <a:buClr>
                <a:srgbClr val="FFC000"/>
              </a:buClr>
              <a:buFont typeface="Arial" pitchFamily="34" charset="0"/>
              <a:buChar char="•"/>
            </a:pPr>
            <a:r>
              <a:rPr lang="en-US" sz="3800" err="1" smtClean="0">
                <a:latin typeface="DevLys 010" pitchFamily="2" charset="0"/>
                <a:ea typeface="Calibri" pitchFamily="34" charset="0"/>
                <a:cs typeface="Mangal" pitchFamily="18" charset="0"/>
              </a:rPr>
              <a:t>ehfVax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fuokZpu</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lacaf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izko</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kku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crkuk</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dEisfUM;e</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izfr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mUgsa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endParaRPr lang="en-US" sz="3800" smtClean="0">
              <a:latin typeface="DevLys 010" pitchFamily="2" charset="0"/>
              <a:ea typeface="Calibri" pitchFamily="34" charset="0"/>
              <a:cs typeface="Mangal" pitchFamily="18" charset="0"/>
            </a:endParaRPr>
          </a:p>
        </p:txBody>
      </p:sp>
      <p:sp>
        <p:nvSpPr>
          <p:cNvPr id="5" name="Rectangle 4"/>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ftyk</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fuokZpu</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vf</a:t>
            </a:r>
            <a:r>
              <a:rPr lang="en-US" sz="4800" smtClean="0">
                <a:solidFill>
                  <a:srgbClr val="FFC000"/>
                </a:solidFill>
                <a:latin typeface="DevLys 010" pitchFamily="2" charset="0"/>
                <a:cs typeface="Mangal" pitchFamily="18" charset="0"/>
              </a:rPr>
              <a:t>/</a:t>
            </a:r>
            <a:r>
              <a:rPr lang="en-US" sz="4800" err="1" smtClean="0">
                <a:solidFill>
                  <a:srgbClr val="FFC000"/>
                </a:solidFill>
                <a:latin typeface="DevLys 010" pitchFamily="2" charset="0"/>
                <a:cs typeface="Mangal" pitchFamily="18" charset="0"/>
              </a:rPr>
              <a:t>kdkjh</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ds</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dk;Z</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147</a:t>
            </a:fld>
            <a:endParaRPr lang="en-US"/>
          </a:p>
        </p:txBody>
      </p:sp>
    </p:spTree>
    <p:extLst>
      <p:ext uri="{BB962C8B-B14F-4D97-AF65-F5344CB8AC3E}">
        <p14:creationId xmlns="" xmlns:p14="http://schemas.microsoft.com/office/powerpoint/2010/main" val="4251669141"/>
      </p:ext>
    </p:extLst>
  </p:cSld>
  <p:clrMapOvr>
    <a:masterClrMapping/>
  </p:clrMapOvr>
  <p:transition>
    <p:circl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51520" y="738862"/>
            <a:ext cx="8511480" cy="5416868"/>
          </a:xfrm>
          <a:prstGeom prst="rect">
            <a:avLst/>
          </a:prstGeom>
          <a:noFill/>
          <a:ln w="9525">
            <a:noFill/>
            <a:miter lim="800000"/>
            <a:headEnd/>
            <a:tailEnd/>
          </a:ln>
        </p:spPr>
        <p:txBody>
          <a:bodyPr wrap="square" anchor="ctr">
            <a:spAutoFit/>
          </a:bodyPr>
          <a:lstStyle/>
          <a:p>
            <a:pPr marL="566738" indent="-566738"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fofHkUu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vkbV~eksa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Fkk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iksLVj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cSuj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VS.V</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vkfn</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njsa</a:t>
            </a:r>
            <a:r>
              <a:rPr lang="en-US" sz="3800" smtClean="0">
                <a:latin typeface="DevLys 010" pitchFamily="2" charset="0"/>
                <a:ea typeface="Calibri" pitchFamily="34" charset="0"/>
                <a:cs typeface="Mangal" pitchFamily="18" charset="0"/>
              </a:rPr>
              <a:t> fu/</a:t>
            </a:r>
            <a:r>
              <a:rPr lang="en-US" sz="3800" err="1" smtClean="0">
                <a:latin typeface="DevLys 010" pitchFamily="2" charset="0"/>
                <a:ea typeface="Calibri" pitchFamily="34" charset="0"/>
                <a:cs typeface="Mangal" pitchFamily="18" charset="0"/>
              </a:rPr>
              <a:t>kkZfjr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smtClean="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mDr</a:t>
            </a:r>
            <a:r>
              <a:rPr lang="en-US" sz="3800" smtClean="0">
                <a:latin typeface="DevLys 010" pitchFamily="2" charset="0"/>
                <a:ea typeface="Calibri" pitchFamily="34" charset="0"/>
                <a:cs typeface="Mangal" pitchFamily="18" charset="0"/>
              </a:rPr>
              <a:t> fu/</a:t>
            </a:r>
            <a:r>
              <a:rPr lang="en-US" sz="3800" err="1" smtClean="0">
                <a:latin typeface="DevLys 010" pitchFamily="2" charset="0"/>
                <a:ea typeface="Calibri" pitchFamily="34" charset="0"/>
                <a:cs typeface="Mangal" pitchFamily="18" charset="0"/>
              </a:rPr>
              <a:t>kkZfjr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njksa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lwph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fjVfuZax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kdkfj;ksa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miyC</a:t>
            </a:r>
            <a:r>
              <a:rPr lang="en-US" sz="3800" smtClean="0">
                <a:latin typeface="DevLys 010" pitchFamily="2" charset="0"/>
                <a:ea typeface="Calibri" pitchFamily="34" charset="0"/>
                <a:cs typeface="Mangal" pitchFamily="18" charset="0"/>
              </a:rPr>
              <a:t>/k </a:t>
            </a:r>
            <a:r>
              <a:rPr lang="en-US" sz="3800" err="1" smtClean="0">
                <a:latin typeface="DevLys 010" pitchFamily="2" charset="0"/>
                <a:ea typeface="Calibri" pitchFamily="34" charset="0"/>
                <a:cs typeface="Mangal" pitchFamily="18" charset="0"/>
              </a:rPr>
              <a:t>djokuk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ftlls</a:t>
            </a:r>
            <a:r>
              <a:rPr lang="en-US" sz="3800" smtClean="0">
                <a:latin typeface="DevLys 010" pitchFamily="2" charset="0"/>
                <a:ea typeface="Calibri" pitchFamily="34" charset="0"/>
                <a:cs typeface="Mangal" pitchFamily="18" charset="0"/>
              </a:rPr>
              <a:t> </a:t>
            </a:r>
            <a:r>
              <a:rPr lang="en-US" sz="2800" err="1" smtClean="0">
                <a:latin typeface="Calibri" pitchFamily="34" charset="0"/>
                <a:ea typeface="Calibri" pitchFamily="34" charset="0"/>
                <a:cs typeface="Mangal" pitchFamily="18" charset="0"/>
              </a:rPr>
              <a:t>R.O.</a:t>
            </a:r>
            <a:r>
              <a:rPr lang="en-US" sz="2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mUgsa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vH;fFkZ;ksa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ukekadu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Hkjrs</a:t>
            </a:r>
            <a:r>
              <a:rPr lang="en-US" sz="3800" smtClean="0">
                <a:latin typeface="DevLys 010" pitchFamily="2" charset="0"/>
                <a:ea typeface="Calibri" pitchFamily="34" charset="0"/>
                <a:cs typeface="Mangal" pitchFamily="18" charset="0"/>
              </a:rPr>
              <a:t> le; </a:t>
            </a:r>
            <a:r>
              <a:rPr lang="en-US" sz="3800" err="1" smtClean="0">
                <a:latin typeface="DevLys 010" pitchFamily="2" charset="0"/>
                <a:ea typeface="Calibri" pitchFamily="34" charset="0"/>
                <a:cs typeface="Mangal" pitchFamily="18" charset="0"/>
              </a:rPr>
              <a:t>miyC</a:t>
            </a:r>
            <a:r>
              <a:rPr lang="en-US" sz="3800" smtClean="0">
                <a:latin typeface="DevLys 010" pitchFamily="2" charset="0"/>
                <a:ea typeface="Calibri" pitchFamily="34" charset="0"/>
                <a:cs typeface="Mangal" pitchFamily="18" charset="0"/>
              </a:rPr>
              <a:t>/k </a:t>
            </a:r>
            <a:r>
              <a:rPr lang="en-US" sz="3800" err="1" smtClean="0">
                <a:latin typeface="DevLys 010" pitchFamily="2" charset="0"/>
                <a:ea typeface="Calibri" pitchFamily="34" charset="0"/>
                <a:cs typeface="Mangal" pitchFamily="18" charset="0"/>
              </a:rPr>
              <a:t>djk;saxsA</a:t>
            </a:r>
            <a:endParaRPr lang="en-US" sz="3800" smtClean="0">
              <a:latin typeface="DevLys 010" pitchFamily="2" charset="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uksMy</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kdkjh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lgk;d</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i;Zos"kd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mM+u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nLrs</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vU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nyksa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xBuA</a:t>
            </a:r>
            <a:endParaRPr lang="en-US" sz="3800" smtClean="0">
              <a:latin typeface="DevLys 010" pitchFamily="2" charset="0"/>
              <a:ea typeface="Calibri" pitchFamily="34" charset="0"/>
              <a:cs typeface="Mangal" pitchFamily="18" charset="0"/>
            </a:endParaRPr>
          </a:p>
          <a:p>
            <a:pPr marL="566738" indent="-566738"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foKkiu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izek.ku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gsrq</a:t>
            </a:r>
            <a:r>
              <a:rPr lang="en-US" sz="4000" smtClean="0">
                <a:latin typeface="DevLys 010" pitchFamily="2" charset="0"/>
                <a:ea typeface="Calibri" pitchFamily="34" charset="0"/>
                <a:cs typeface="Mangal" pitchFamily="18" charset="0"/>
              </a:rPr>
              <a:t> </a:t>
            </a:r>
            <a:r>
              <a:rPr lang="en-US" sz="2800" err="1" smtClean="0">
                <a:latin typeface="Calibri" pitchFamily="34" charset="0"/>
                <a:ea typeface="Calibri" pitchFamily="34" charset="0"/>
                <a:cs typeface="Mangal" pitchFamily="18" charset="0"/>
              </a:rPr>
              <a:t>R.O</a:t>
            </a:r>
            <a:r>
              <a:rPr lang="en-US" sz="2800" smtClean="0">
                <a:latin typeface="Calibri" pitchFamily="34" charset="0"/>
                <a:ea typeface="Calibri" pitchFamily="34" charset="0"/>
                <a:cs typeface="Mangal" pitchFamily="18" charset="0"/>
              </a:rPr>
              <a:t> </a:t>
            </a:r>
            <a:r>
              <a:rPr lang="en-US" sz="4000" smtClean="0">
                <a:latin typeface="DevLys 010" pitchFamily="2" charset="0"/>
                <a:ea typeface="Calibri" pitchFamily="34" charset="0"/>
                <a:cs typeface="Mangal" pitchFamily="18" charset="0"/>
              </a:rPr>
              <a:t>dh v/;{</a:t>
            </a:r>
            <a:r>
              <a:rPr lang="en-US" sz="4000" err="1" smtClean="0">
                <a:latin typeface="DevLys 010" pitchFamily="2" charset="0"/>
                <a:ea typeface="Calibri" pitchFamily="34" charset="0"/>
                <a:cs typeface="Mangal" pitchFamily="18" charset="0"/>
              </a:rPr>
              <a:t>krk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lfefr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xBu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djukA</a:t>
            </a:r>
            <a:endParaRPr lang="en-US" sz="38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148</a:t>
            </a:fld>
            <a:endParaRPr lang="en-US"/>
          </a:p>
        </p:txBody>
      </p:sp>
    </p:spTree>
    <p:extLst>
      <p:ext uri="{BB962C8B-B14F-4D97-AF65-F5344CB8AC3E}">
        <p14:creationId xmlns="" xmlns:p14="http://schemas.microsoft.com/office/powerpoint/2010/main" val="4251669141"/>
      </p:ext>
    </p:extLst>
  </p:cSld>
  <p:clrMapOvr>
    <a:masterClrMapping/>
  </p:clrMapOvr>
  <p:transition>
    <p:circl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467544" y="1241536"/>
            <a:ext cx="8352928" cy="4524315"/>
          </a:xfrm>
          <a:prstGeom prst="rect">
            <a:avLst/>
          </a:prstGeom>
          <a:noFill/>
          <a:ln w="9525">
            <a:noFill/>
            <a:miter lim="800000"/>
            <a:headEnd/>
            <a:tailEnd/>
          </a:ln>
        </p:spPr>
        <p:txBody>
          <a:bodyPr wrap="square" anchor="ctr">
            <a:spAutoFit/>
          </a:bodyPr>
          <a:lstStyle/>
          <a:p>
            <a:pPr marL="290513" indent="-29051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vius</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dk;kZy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2800" smtClean="0">
                <a:latin typeface="Calibri" pitchFamily="34" charset="0"/>
                <a:ea typeface="Calibri" pitchFamily="34" charset="0"/>
                <a:cs typeface="Mangal" pitchFamily="18" charset="0"/>
              </a:rPr>
              <a:t>24X7</a:t>
            </a:r>
            <a:r>
              <a:rPr lang="en-US" sz="3200" smtClean="0">
                <a:latin typeface="DevLys 010" pitchFamily="2" charset="0"/>
                <a:ea typeface="Calibri" pitchFamily="34" charset="0"/>
                <a:cs typeface="Mangal" pitchFamily="18" charset="0"/>
              </a:rPr>
              <a:t> </a:t>
            </a:r>
            <a:r>
              <a:rPr lang="en-US" sz="3600">
                <a:latin typeface="DevLys 010" pitchFamily="2" charset="0"/>
                <a:ea typeface="Calibri" pitchFamily="34" charset="0"/>
                <a:cs typeface="Mangal" pitchFamily="18" charset="0"/>
              </a:rPr>
              <a:t>?</a:t>
            </a:r>
            <a:r>
              <a:rPr lang="en-US" sz="3600" err="1">
                <a:latin typeface="DevLys 010" pitchFamily="2" charset="0"/>
                <a:ea typeface="Calibri" pitchFamily="34" charset="0"/>
                <a:cs typeface="Mangal" pitchFamily="18" charset="0"/>
              </a:rPr>
              <a:t>kaVs</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dkWy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lsaVj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LFkkfir</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djukA</a:t>
            </a:r>
            <a:endParaRPr lang="en-US" sz="3600">
              <a:ea typeface="Calibri" pitchFamily="34" charset="0"/>
              <a:cs typeface="Mangal" pitchFamily="18" charset="0"/>
            </a:endParaRPr>
          </a:p>
          <a:p>
            <a:pPr marL="290513" indent="-29051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vius</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dk;kZy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f'kdk;r</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izdks"B</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LFkkfir</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djukA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Vksy</a:t>
            </a:r>
            <a:r>
              <a:rPr lang="en-US" sz="3600" smtClean="0">
                <a:latin typeface="DevLys 010" pitchFamily="2" charset="0"/>
                <a:ea typeface="Calibri" pitchFamily="34" charset="0"/>
                <a:cs typeface="Mangal" pitchFamily="18" charset="0"/>
              </a:rPr>
              <a:t> </a:t>
            </a:r>
            <a:r>
              <a:rPr lang="en-US" sz="3600" err="1" smtClean="0">
                <a:latin typeface="DevLys 010"/>
                <a:ea typeface="Calibri" pitchFamily="34" charset="0"/>
                <a:cs typeface="Mangal" pitchFamily="18" charset="0"/>
              </a:rPr>
              <a:t>Ý</a:t>
            </a:r>
            <a:r>
              <a:rPr lang="en-US" sz="3600" err="1" smtClean="0">
                <a:latin typeface="DevLys 010" pitchFamily="2" charset="0"/>
                <a:ea typeface="Calibri" pitchFamily="34" charset="0"/>
                <a:cs typeface="Mangal" pitchFamily="18" charset="0"/>
              </a:rPr>
              <a:t>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uEcj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ysuk</a:t>
            </a:r>
            <a:r>
              <a:rPr lang="en-US" sz="3600" smtClean="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izpkj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izlkj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djukA</a:t>
            </a:r>
            <a:r>
              <a:rPr lang="en-US" sz="3600" smtClean="0">
                <a:latin typeface="DevLys 010" pitchFamily="2" charset="0"/>
                <a:ea typeface="Calibri" pitchFamily="34" charset="0"/>
                <a:cs typeface="Mangal" pitchFamily="18" charset="0"/>
              </a:rPr>
              <a:t> </a:t>
            </a:r>
          </a:p>
          <a:p>
            <a:pPr marL="290513" indent="-29051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yksdizfrfuf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kRo</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kfu;e</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kkjk</a:t>
            </a:r>
            <a:r>
              <a:rPr lang="en-US" sz="3600" smtClean="0">
                <a:latin typeface="DevLys 010" pitchFamily="2" charset="0"/>
                <a:ea typeface="Calibri" pitchFamily="34" charset="0"/>
                <a:cs typeface="Mangal" pitchFamily="18" charset="0"/>
              </a:rPr>
              <a:t> 127¼</a:t>
            </a:r>
            <a:r>
              <a:rPr lang="en-US" sz="3200" smtClean="0"/>
              <a:t>A</a:t>
            </a:r>
            <a:r>
              <a:rPr lang="en-US" sz="3600" smtClean="0">
                <a:latin typeface="DevLys 010" pitchFamily="2" charset="0"/>
                <a:ea typeface="Calibri" pitchFamily="34" charset="0"/>
                <a:cs typeface="Mangal" pitchFamily="18" charset="0"/>
              </a:rPr>
              <a:t>½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varxZr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izdkf'kr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iSEQysV@iksLVj</a:t>
            </a:r>
            <a:r>
              <a:rPr lang="en-US" sz="3600" smtClean="0">
                <a:latin typeface="DevLys 010" pitchFamily="2" charset="0"/>
                <a:ea typeface="Calibri" pitchFamily="34" charset="0"/>
                <a:cs typeface="Mangal" pitchFamily="18" charset="0"/>
              </a:rPr>
              <a:t> dh ,d </a:t>
            </a:r>
            <a:r>
              <a:rPr lang="en-US" sz="3600" err="1" smtClean="0">
                <a:latin typeface="DevLys 010" pitchFamily="2" charset="0"/>
                <a:ea typeface="Calibri" pitchFamily="34" charset="0"/>
                <a:cs typeface="Mangal" pitchFamily="18" charset="0"/>
              </a:rPr>
              <a:t>izfr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izkIr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djukA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vkn'kZ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vkpkj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lafgr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rgr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mudk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djokuk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vkSj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ys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ny</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kjk</a:t>
            </a:r>
            <a:r>
              <a:rPr lang="en-US" sz="3600" smtClean="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tqMokukA</a:t>
            </a:r>
            <a:endParaRPr lang="en-US" sz="3600">
              <a:ea typeface="Calibri" pitchFamily="34" charset="0"/>
              <a:cs typeface="Mangal" pitchFamily="18" charset="0"/>
            </a:endParaRPr>
          </a:p>
        </p:txBody>
      </p:sp>
      <p:sp>
        <p:nvSpPr>
          <p:cNvPr id="2" name="Rectangle 1"/>
          <p:cNvSpPr/>
          <p:nvPr/>
        </p:nvSpPr>
        <p:spPr>
          <a:xfrm>
            <a:off x="3491880" y="44624"/>
            <a:ext cx="5400600" cy="523220"/>
          </a:xfrm>
          <a:prstGeom prst="rect">
            <a:avLst/>
          </a:prstGeom>
        </p:spPr>
        <p:txBody>
          <a:bodyPr wrap="square">
            <a:spAutoFit/>
          </a:bodyPr>
          <a:lstStyle/>
          <a:p>
            <a:pPr algn="r"/>
            <a:r>
              <a:rPr lang="en-US" sz="1600" b="1">
                <a:latin typeface="DevLys 010" pitchFamily="2" charset="0"/>
                <a:ea typeface="Calibri" pitchFamily="34" charset="0"/>
                <a:cs typeface="Mangal" pitchFamily="18" charset="0"/>
              </a:rPr>
              <a:t> </a:t>
            </a:r>
            <a:r>
              <a:rPr lang="en-US" sz="2800" b="1" smtClean="0">
                <a:latin typeface="DevLys 010" pitchFamily="2" charset="0"/>
                <a:ea typeface="Calibri" pitchFamily="34" charset="0"/>
                <a:cs typeface="Mangal" pitchFamily="18" charset="0"/>
              </a:rPr>
              <a:t>yxkrkj---------</a:t>
            </a:r>
            <a:endParaRPr lang="en-US" sz="2800" b="1">
              <a:ea typeface="Calibri" pitchFamily="34" charset="0"/>
              <a:cs typeface="Mangal"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149</a:t>
            </a:fld>
            <a:endParaRPr lang="en-US"/>
          </a:p>
        </p:txBody>
      </p:sp>
    </p:spTree>
    <p:extLst>
      <p:ext uri="{BB962C8B-B14F-4D97-AF65-F5344CB8AC3E}">
        <p14:creationId xmlns="" xmlns:p14="http://schemas.microsoft.com/office/powerpoint/2010/main" val="3397422948"/>
      </p:ext>
    </p:extLst>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79512" y="260648"/>
            <a:ext cx="8712968" cy="6309420"/>
          </a:xfrm>
          <a:prstGeom prst="rect">
            <a:avLst/>
          </a:prstGeom>
          <a:noFill/>
          <a:ln w="9525">
            <a:noFill/>
            <a:miter lim="800000"/>
            <a:headEnd/>
            <a:tailEnd/>
          </a:ln>
        </p:spPr>
        <p:txBody>
          <a:bodyPr wrap="square" anchor="ctr">
            <a:spAutoFit/>
          </a:bodyPr>
          <a:lstStyle/>
          <a:p>
            <a:pPr algn="r"/>
            <a:r>
              <a:rPr lang="en-US" sz="2400" b="1" err="1" smtClean="0">
                <a:latin typeface="DevLys 010" pitchFamily="2" charset="0"/>
                <a:ea typeface="Calibri" pitchFamily="34" charset="0"/>
                <a:cs typeface="Mangal" pitchFamily="18" charset="0"/>
              </a:rPr>
              <a:t>yxkrkj</a:t>
            </a:r>
            <a:endParaRPr lang="en-US" sz="3200" b="1" smtClean="0">
              <a:latin typeface="DevLys 010" pitchFamily="2" charset="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eksckbYk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Qksu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mudks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VkWi&amp;vi</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djokuk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jhpkTkZ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djokuk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vkfnA</a:t>
            </a:r>
            <a:endParaRPr lang="en-US" sz="3800" smtClean="0">
              <a:latin typeface="DevLys 010" pitchFamily="2" charset="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lkewfgd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fookg</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lEesyu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vk;ksftr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djokuk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mldk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leLr</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kjk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ogu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smtClean="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LFkkuh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usrkvksa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ckbd</a:t>
            </a:r>
            <a:r>
              <a:rPr lang="en-US" sz="3800" smtClean="0">
                <a:latin typeface="DevLys 010" pitchFamily="2" charset="0"/>
                <a:ea typeface="Calibri" pitchFamily="34" charset="0"/>
                <a:cs typeface="Mangal" pitchFamily="18" charset="0"/>
              </a:rPr>
              <a:t> ;k </a:t>
            </a:r>
            <a:r>
              <a:rPr lang="en-US" sz="3800" err="1" smtClean="0">
                <a:latin typeface="DevLys 010" pitchFamily="2" charset="0"/>
                <a:ea typeface="Calibri" pitchFamily="34" charset="0"/>
                <a:cs typeface="Mangal" pitchFamily="18" charset="0"/>
              </a:rPr>
              <a:t>vU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okgu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endParaRPr lang="en-US" sz="3800" smtClean="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isVªksy</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iEi</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isVªksy@M+hty</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MyokukA</a:t>
            </a:r>
            <a:endParaRPr lang="en-US" sz="3800" smtClean="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daifu;ksa</a:t>
            </a:r>
            <a:r>
              <a:rPr lang="en-US" sz="3800" smtClean="0">
                <a:latin typeface="DevLys 010" pitchFamily="2" charset="0"/>
                <a:ea typeface="Calibri" pitchFamily="34" charset="0"/>
                <a:cs typeface="Mangal" pitchFamily="18" charset="0"/>
              </a:rPr>
              <a:t> ;k </a:t>
            </a:r>
            <a:r>
              <a:rPr lang="en-US" sz="3800" err="1" smtClean="0">
                <a:latin typeface="DevLys 010" pitchFamily="2" charset="0"/>
                <a:ea typeface="Calibri" pitchFamily="34" charset="0"/>
                <a:cs typeface="Mangal" pitchFamily="18" charset="0"/>
              </a:rPr>
              <a:t>laLFkkvksa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ukSdjh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endParaRPr lang="en-US" sz="3800" smtClean="0">
              <a:latin typeface="DevLys 010" pitchFamily="2" charset="0"/>
              <a:ea typeface="Calibri" pitchFamily="34" charset="0"/>
              <a:cs typeface="Mangal" pitchFamily="18" charset="0"/>
            </a:endParaRPr>
          </a:p>
          <a:p>
            <a:pPr marL="550863" indent="-550863" eaLnBrk="0" hangingPunct="0">
              <a:buClr>
                <a:srgbClr val="FFC000"/>
              </a:buClr>
              <a:buFont typeface="Arial" pitchFamily="34" charset="0"/>
              <a:buChar char="•"/>
            </a:pP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kkfeZd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dk;ZØe</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tSls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lqUnj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dkaM</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ikB</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izopu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tSls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dk;ZZØe</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vk;ksftr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a:t>
            </a:r>
            <a:endParaRPr lang="en-US" sz="3800" smtClean="0">
              <a:latin typeface="DevLys 010" pitchFamily="2" charset="0"/>
              <a:ea typeface="Calibri" pitchFamily="34" charset="0"/>
              <a:cs typeface="Mangal" pitchFamily="18" charset="0"/>
            </a:endParaRPr>
          </a:p>
          <a:p>
            <a:pPr marL="550863" indent="-550863"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Nk</a:t>
            </a:r>
            <a:r>
              <a:rPr lang="en-US" sz="3800" smtClean="0">
                <a:latin typeface="DevLys 010" pitchFamily="2" charset="0"/>
                <a:ea typeface="Calibri" pitchFamily="34" charset="0"/>
                <a:cs typeface="Mangal" pitchFamily="18" charset="0"/>
              </a:rPr>
              <a:t>=&amp;</a:t>
            </a:r>
            <a:r>
              <a:rPr lang="en-US" sz="3800" err="1" smtClean="0">
                <a:latin typeface="DevLys 010" pitchFamily="2" charset="0"/>
                <a:ea typeface="Calibri" pitchFamily="34" charset="0"/>
                <a:cs typeface="Mangal" pitchFamily="18" charset="0"/>
              </a:rPr>
              <a:t>Nk</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kvksa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fdrkcsa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r>
              <a:rPr lang="en-US" sz="3800" smtClean="0">
                <a:latin typeface="DevLys 010" pitchFamily="2" charset="0"/>
                <a:ea typeface="Calibri" pitchFamily="34" charset="0"/>
                <a:cs typeface="Mangal" pitchFamily="18" charset="0"/>
              </a:rPr>
              <a:t> </a:t>
            </a:r>
            <a:endParaRPr lang="en-US" sz="4000" smtClean="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circl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179512" y="597308"/>
            <a:ext cx="8784976" cy="6247864"/>
          </a:xfrm>
          <a:prstGeom prst="rect">
            <a:avLst/>
          </a:prstGeom>
          <a:noFill/>
          <a:ln w="9525">
            <a:noFill/>
            <a:miter lim="800000"/>
            <a:headEnd/>
            <a:tailEnd/>
          </a:ln>
        </p:spPr>
        <p:txBody>
          <a:bodyPr wrap="square" anchor="ctr">
            <a:spAutoFit/>
          </a:bodyPr>
          <a:lstStyle/>
          <a:p>
            <a:pPr marL="347663" indent="-3476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turk</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vihy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djuk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vR;f</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kd</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udnh</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ugha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ys</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tk;saA</a:t>
            </a:r>
            <a:endParaRPr lang="en-US" sz="3900" smtClean="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2800" smtClean="0">
                <a:latin typeface="Calibri" pitchFamily="34" charset="0"/>
                <a:ea typeface="Calibri" pitchFamily="34" charset="0"/>
                <a:cs typeface="Mangal" pitchFamily="18" charset="0"/>
              </a:rPr>
              <a:t>FS</a:t>
            </a:r>
            <a:r>
              <a:rPr lang="en-US" sz="3200" smtClean="0">
                <a:latin typeface="DevLys 010" pitchFamily="2" charset="0"/>
                <a:ea typeface="Calibri" pitchFamily="34" charset="0"/>
                <a:cs typeface="Mangal" pitchFamily="18" charset="0"/>
              </a:rPr>
              <a:t> </a:t>
            </a:r>
            <a:r>
              <a:rPr lang="en-US" sz="3900">
                <a:latin typeface="DevLys 010" pitchFamily="2" charset="0"/>
                <a:ea typeface="Calibri" pitchFamily="34" charset="0"/>
                <a:cs typeface="Mangal" pitchFamily="18" charset="0"/>
              </a:rPr>
              <a:t>,o</a:t>
            </a:r>
            <a:r>
              <a:rPr lang="en-US" sz="3900">
                <a:latin typeface="Calibri" pitchFamily="34" charset="0"/>
                <a:ea typeface="Calibri" pitchFamily="34" charset="0"/>
                <a:cs typeface="Mangal" pitchFamily="18" charset="0"/>
              </a:rPr>
              <a:t> </a:t>
            </a:r>
            <a:r>
              <a:rPr lang="en-US" sz="2800">
                <a:latin typeface="Calibri" pitchFamily="34" charset="0"/>
                <a:ea typeface="Calibri" pitchFamily="34" charset="0"/>
                <a:cs typeface="Mangal" pitchFamily="18" charset="0"/>
              </a:rPr>
              <a:t>SST</a:t>
            </a:r>
            <a:r>
              <a:rPr lang="en-US" sz="3900">
                <a:latin typeface="Calibri" pitchFamily="34"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ds</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ckjs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turk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crkuk</a:t>
            </a:r>
            <a:r>
              <a:rPr lang="en-US" sz="3900">
                <a:latin typeface="DevLys 010" pitchFamily="2" charset="0"/>
                <a:ea typeface="Calibri" pitchFamily="34" charset="0"/>
                <a:cs typeface="Mangal" pitchFamily="18" charset="0"/>
              </a:rPr>
              <a:t> o muds </a:t>
            </a:r>
            <a:r>
              <a:rPr lang="en-US" sz="3900" err="1">
                <a:latin typeface="DevLys 010" pitchFamily="2" charset="0"/>
                <a:ea typeface="Calibri" pitchFamily="34" charset="0"/>
                <a:cs typeface="Mangal" pitchFamily="18" charset="0"/>
              </a:rPr>
              <a:t>eksckby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turk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crkuk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ftlesa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fdlh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Hkh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izdkj</a:t>
            </a:r>
            <a:r>
              <a:rPr lang="en-US" sz="3900">
                <a:latin typeface="DevLys 010" pitchFamily="2" charset="0"/>
                <a:ea typeface="Calibri" pitchFamily="34" charset="0"/>
                <a:cs typeface="Mangal" pitchFamily="18" charset="0"/>
              </a:rPr>
              <a:t> dh </a:t>
            </a:r>
            <a:r>
              <a:rPr lang="en-US" sz="3900" err="1">
                <a:latin typeface="DevLys 010" pitchFamily="2" charset="0"/>
                <a:ea typeface="Calibri" pitchFamily="34" charset="0"/>
                <a:cs typeface="Mangal" pitchFamily="18" charset="0"/>
              </a:rPr>
              <a:t>lwpuk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Vhe</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rqjUr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feys</a:t>
            </a:r>
            <a:r>
              <a:rPr lang="en-US" sz="3900">
                <a:latin typeface="DevLys 010" pitchFamily="2" charset="0"/>
                <a:ea typeface="Calibri" pitchFamily="34" charset="0"/>
                <a:cs typeface="Mangal" pitchFamily="18" charset="0"/>
              </a:rPr>
              <a:t> o ml </a:t>
            </a:r>
            <a:r>
              <a:rPr lang="en-US" sz="3900" err="1">
                <a:latin typeface="DevLys 010" pitchFamily="2" charset="0"/>
                <a:ea typeface="Calibri" pitchFamily="34" charset="0"/>
                <a:cs typeface="Mangal" pitchFamily="18" charset="0"/>
              </a:rPr>
              <a:t>ij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rqjUr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dk;Zokgh</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gksA</a:t>
            </a:r>
            <a:endParaRPr lang="en-US" sz="390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turk</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vihy</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djuk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dgha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Hkh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dksbZ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vH;FkhZ@fuokZpu</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sts.V@dksbZ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Hkh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O;fDr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dksbZ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oLrq</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kjkc</a:t>
            </a:r>
            <a:r>
              <a:rPr lang="en-US" sz="3900" smtClean="0">
                <a:latin typeface="DevLys 010" pitchFamily="2" charset="0"/>
                <a:ea typeface="Calibri" pitchFamily="34" charset="0"/>
                <a:cs typeface="Mangal" pitchFamily="18" charset="0"/>
              </a:rPr>
              <a:t> </a:t>
            </a:r>
            <a:r>
              <a:rPr lang="en-US" sz="3900">
                <a:latin typeface="DevLys 010" pitchFamily="2" charset="0"/>
                <a:ea typeface="Calibri" pitchFamily="34" charset="0"/>
                <a:cs typeface="Mangal" pitchFamily="18" charset="0"/>
              </a:rPr>
              <a:t>;k </a:t>
            </a:r>
            <a:r>
              <a:rPr lang="en-US" sz="3900" err="1">
                <a:latin typeface="DevLys 010" pitchFamily="2" charset="0"/>
                <a:ea typeface="Calibri" pitchFamily="34" charset="0"/>
                <a:cs typeface="Mangal" pitchFamily="18" charset="0"/>
              </a:rPr>
              <a:t>migkj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ckaV</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jgk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gks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rks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rqjUr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dkWYk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lasVj</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esa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f'kdk;r</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djsaA</a:t>
            </a:r>
            <a:endParaRPr lang="en-US" sz="3900">
              <a:ea typeface="Calibri" pitchFamily="34" charset="0"/>
              <a:cs typeface="Mangal" pitchFamily="18" charset="0"/>
            </a:endParaRPr>
          </a:p>
        </p:txBody>
      </p:sp>
      <p:sp>
        <p:nvSpPr>
          <p:cNvPr id="5" name="Rectangle 4"/>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ftyk</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fuokZpu</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vf</a:t>
            </a:r>
            <a:r>
              <a:rPr lang="en-US" sz="4800" smtClean="0">
                <a:solidFill>
                  <a:srgbClr val="FFC000"/>
                </a:solidFill>
                <a:latin typeface="DevLys 010" pitchFamily="2" charset="0"/>
                <a:cs typeface="Mangal" pitchFamily="18" charset="0"/>
              </a:rPr>
              <a:t>/</a:t>
            </a:r>
            <a:r>
              <a:rPr lang="en-US" sz="4800" err="1" smtClean="0">
                <a:solidFill>
                  <a:srgbClr val="FFC000"/>
                </a:solidFill>
                <a:latin typeface="DevLys 010" pitchFamily="2" charset="0"/>
                <a:cs typeface="Mangal" pitchFamily="18" charset="0"/>
              </a:rPr>
              <a:t>kdkjh</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kjk</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izpkj&amp;izlkj</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150</a:t>
            </a:fld>
            <a:endParaRPr lang="en-US"/>
          </a:p>
        </p:txBody>
      </p:sp>
    </p:spTree>
    <p:extLst>
      <p:ext uri="{BB962C8B-B14F-4D97-AF65-F5344CB8AC3E}">
        <p14:creationId xmlns="" xmlns:p14="http://schemas.microsoft.com/office/powerpoint/2010/main" val="2311304247"/>
      </p:ext>
    </p:extLst>
  </p:cSld>
  <p:clrMapOvr>
    <a:masterClrMapping/>
  </p:clrMapOvr>
  <p:transition>
    <p:circl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323528" y="886654"/>
            <a:ext cx="8352928" cy="4893647"/>
          </a:xfrm>
          <a:prstGeom prst="rect">
            <a:avLst/>
          </a:prstGeom>
          <a:noFill/>
          <a:ln w="9525">
            <a:noFill/>
            <a:miter lim="800000"/>
            <a:headEnd/>
            <a:tailEnd/>
          </a:ln>
        </p:spPr>
        <p:txBody>
          <a:bodyPr wrap="square" anchor="ctr">
            <a:spAutoFit/>
          </a:bodyPr>
          <a:lstStyle/>
          <a:p>
            <a:pPr marL="347663" indent="-347663" algn="r" eaLnBrk="0" hangingPunct="0"/>
            <a:r>
              <a:rPr lang="en-US" sz="3200" err="1" smtClean="0">
                <a:latin typeface="DevLys 010" pitchFamily="2" charset="0"/>
                <a:ea typeface="Calibri" pitchFamily="34" charset="0"/>
                <a:cs typeface="Mangal" pitchFamily="18" charset="0"/>
              </a:rPr>
              <a:t>yxkrkj</a:t>
            </a:r>
            <a:r>
              <a:rPr lang="en-US" sz="3200" smtClean="0">
                <a:latin typeface="DevLys 010" pitchFamily="2" charset="0"/>
                <a:ea typeface="Calibri" pitchFamily="34" charset="0"/>
                <a:cs typeface="Mangal" pitchFamily="18" charset="0"/>
              </a:rPr>
              <a:t>-----</a:t>
            </a:r>
          </a:p>
          <a:p>
            <a:pPr marL="668338" indent="-668338"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turk</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ls</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dksbZ</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Hkh</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jkf'k@oLrq</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Lohdkj</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ugha</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djus</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ckcr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vihyA</a:t>
            </a:r>
            <a:endParaRPr lang="en-US" sz="4000">
              <a:ea typeface="Calibri" pitchFamily="34" charset="0"/>
              <a:cs typeface="Mangal" pitchFamily="18" charset="0"/>
            </a:endParaRPr>
          </a:p>
          <a:p>
            <a:pPr marL="668338" indent="-668338"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fj'or</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ysuk</a:t>
            </a:r>
            <a:r>
              <a:rPr lang="en-US" sz="4000">
                <a:latin typeface="DevLys 010" pitchFamily="2" charset="0"/>
                <a:ea typeface="Calibri" pitchFamily="34" charset="0"/>
                <a:cs typeface="Mangal" pitchFamily="18" charset="0"/>
              </a:rPr>
              <a:t> o </a:t>
            </a:r>
            <a:r>
              <a:rPr lang="en-US" sz="4000" err="1">
                <a:latin typeface="DevLys 010" pitchFamily="2" charset="0"/>
                <a:ea typeface="Calibri" pitchFamily="34" charset="0"/>
                <a:cs typeface="Mangal" pitchFamily="18" charset="0"/>
              </a:rPr>
              <a:t>nsuk</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dkuwuh</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vijk</a:t>
            </a:r>
            <a:r>
              <a:rPr lang="en-US" sz="4000">
                <a:latin typeface="DevLys 010" pitchFamily="2" charset="0"/>
                <a:ea typeface="Calibri" pitchFamily="34" charset="0"/>
                <a:cs typeface="Mangal" pitchFamily="18" charset="0"/>
              </a:rPr>
              <a:t>/k </a:t>
            </a:r>
            <a:r>
              <a:rPr lang="en-US" sz="4000" err="1">
                <a:latin typeface="DevLys 010" pitchFamily="2" charset="0"/>
                <a:ea typeface="Calibri" pitchFamily="34" charset="0"/>
                <a:cs typeface="Mangal" pitchFamily="18" charset="0"/>
              </a:rPr>
              <a:t>gS</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vkSj</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udn</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ysdj@oLrq</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ysdj</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er</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dk</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iz;ksx</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djuk</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fj'or</a:t>
            </a:r>
            <a:r>
              <a:rPr lang="en-US" sz="4000">
                <a:latin typeface="DevLys 010" pitchFamily="2" charset="0"/>
                <a:ea typeface="Calibri" pitchFamily="34" charset="0"/>
                <a:cs typeface="Mangal" pitchFamily="18" charset="0"/>
              </a:rPr>
              <a:t> dh Js.kh </a:t>
            </a:r>
            <a:r>
              <a:rPr lang="en-US" sz="4000" err="1">
                <a:latin typeface="DevLys 010" pitchFamily="2" charset="0"/>
                <a:ea typeface="Calibri" pitchFamily="34" charset="0"/>
                <a:cs typeface="Mangal" pitchFamily="18" charset="0"/>
              </a:rPr>
              <a:t>esa</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vkrk</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a:t>
            </a:r>
            <a:endParaRPr lang="en-US" sz="4000">
              <a:ea typeface="Calibri" pitchFamily="34" charset="0"/>
              <a:cs typeface="Mangal" pitchFamily="18" charset="0"/>
            </a:endParaRPr>
          </a:p>
          <a:p>
            <a:pPr marL="668338" indent="-668338" algn="just" eaLnBrk="0" hangingPunct="0">
              <a:buClr>
                <a:srgbClr val="FFC000"/>
              </a:buClr>
              <a:buFont typeface="Arial" pitchFamily="34" charset="0"/>
              <a:buChar char="•"/>
            </a:pPr>
            <a:r>
              <a:rPr lang="en-US" sz="2800" smtClean="0">
                <a:latin typeface="Calibri" pitchFamily="34" charset="0"/>
                <a:ea typeface="Calibri" pitchFamily="34" charset="0"/>
                <a:cs typeface="Mangal" pitchFamily="18" charset="0"/>
              </a:rPr>
              <a:t>NGO/</a:t>
            </a:r>
            <a:r>
              <a:rPr lang="en-US" sz="2800" err="1" smtClean="0">
                <a:latin typeface="Calibri" pitchFamily="34" charset="0"/>
                <a:ea typeface="Calibri" pitchFamily="34" charset="0"/>
                <a:cs typeface="Mangal" pitchFamily="18" charset="0"/>
              </a:rPr>
              <a:t>NSS</a:t>
            </a:r>
            <a:r>
              <a:rPr lang="en-US" sz="2800" smtClean="0">
                <a:latin typeface="Calibri" pitchFamily="34" charset="0"/>
                <a:ea typeface="Calibri" pitchFamily="34" charset="0"/>
                <a:cs typeface="Mangal" pitchFamily="18" charset="0"/>
              </a:rPr>
              <a:t>/</a:t>
            </a:r>
            <a:r>
              <a:rPr lang="en-US" sz="2800" err="1" smtClean="0">
                <a:latin typeface="Calibri" pitchFamily="34" charset="0"/>
                <a:ea typeface="Calibri" pitchFamily="34" charset="0"/>
                <a:cs typeface="Mangal" pitchFamily="18" charset="0"/>
              </a:rPr>
              <a:t>NCC</a:t>
            </a:r>
            <a:r>
              <a:rPr lang="en-US" sz="2800" smtClean="0">
                <a:latin typeface="Calibri" pitchFamily="34" charset="0"/>
                <a:ea typeface="Calibri" pitchFamily="34" charset="0"/>
                <a:cs typeface="Mangal" pitchFamily="18" charset="0"/>
              </a:rPr>
              <a:t>/</a:t>
            </a:r>
            <a:r>
              <a:rPr lang="en-US" sz="2800" err="1" smtClean="0">
                <a:latin typeface="Calibri" pitchFamily="34" charset="0"/>
                <a:ea typeface="Calibri" pitchFamily="34" charset="0"/>
                <a:cs typeface="Mangal" pitchFamily="18" charset="0"/>
              </a:rPr>
              <a:t>SHG</a:t>
            </a:r>
            <a:r>
              <a:rPr lang="en-US" sz="3200" smtClean="0">
                <a:latin typeface="Calibri" pitchFamily="34" charset="0"/>
                <a:ea typeface="Calibri" pitchFamily="34" charset="0"/>
                <a:cs typeface="Mangal" pitchFamily="18" charset="0"/>
              </a:rPr>
              <a:t> </a:t>
            </a:r>
            <a:r>
              <a:rPr lang="en-US" sz="4000">
                <a:latin typeface="DevLys 010" pitchFamily="2" charset="0"/>
                <a:ea typeface="Calibri" pitchFamily="34" charset="0"/>
                <a:cs typeface="Mangal" pitchFamily="18" charset="0"/>
              </a:rPr>
              <a:t>o </a:t>
            </a:r>
            <a:r>
              <a:rPr lang="en-US" sz="4000" err="1">
                <a:latin typeface="DevLys 010" pitchFamily="2" charset="0"/>
                <a:ea typeface="Calibri" pitchFamily="34" charset="0"/>
                <a:cs typeface="Mangal" pitchFamily="18" charset="0"/>
              </a:rPr>
              <a:t>vU</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lewgksa</a:t>
            </a:r>
            <a:r>
              <a:rPr lang="en-US" sz="4000">
                <a:latin typeface="DevLys 010" pitchFamily="2" charset="0"/>
                <a:ea typeface="Calibri" pitchFamily="34" charset="0"/>
                <a:cs typeface="Mangal" pitchFamily="18" charset="0"/>
              </a:rPr>
              <a:t> ds </a:t>
            </a:r>
            <a:r>
              <a:rPr lang="en-US" sz="4000" err="1">
                <a:latin typeface="DevLys 010" pitchFamily="2" charset="0"/>
                <a:ea typeface="Calibri" pitchFamily="34" charset="0"/>
                <a:cs typeface="Mangal" pitchFamily="18" charset="0"/>
              </a:rPr>
              <a:t>ek</a:t>
            </a:r>
            <a:r>
              <a:rPr lang="en-US" sz="4000">
                <a:latin typeface="DevLys 010" pitchFamily="2" charset="0"/>
                <a:ea typeface="Calibri" pitchFamily="34" charset="0"/>
                <a:cs typeface="Mangal" pitchFamily="18" charset="0"/>
              </a:rPr>
              <a:t>/;e </a:t>
            </a:r>
            <a:r>
              <a:rPr lang="en-US" sz="4000" err="1">
                <a:latin typeface="DevLys 010" pitchFamily="2" charset="0"/>
                <a:ea typeface="Calibri" pitchFamily="34" charset="0"/>
                <a:cs typeface="Mangal" pitchFamily="18" charset="0"/>
              </a:rPr>
              <a:t>ls</a:t>
            </a:r>
            <a:r>
              <a:rPr lang="en-US" sz="4000">
                <a:latin typeface="DevLys 010" pitchFamily="2" charset="0"/>
                <a:ea typeface="Calibri" pitchFamily="34" charset="0"/>
                <a:cs typeface="Mangal" pitchFamily="18" charset="0"/>
              </a:rPr>
              <a:t> </a:t>
            </a:r>
            <a:r>
              <a:rPr lang="en-US" sz="2800">
                <a:latin typeface="Calibri" pitchFamily="34" charset="0"/>
                <a:ea typeface="Calibri" pitchFamily="34" charset="0"/>
                <a:cs typeface="Mangal" pitchFamily="18" charset="0"/>
              </a:rPr>
              <a:t>Ethical Voting</a:t>
            </a:r>
            <a:r>
              <a:rPr lang="en-US" sz="28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dk</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izpkj</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djukA</a:t>
            </a:r>
            <a:endParaRPr lang="en-US" sz="40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151</a:t>
            </a:fld>
            <a:endParaRPr lang="en-US"/>
          </a:p>
        </p:txBody>
      </p:sp>
    </p:spTree>
    <p:extLst>
      <p:ext uri="{BB962C8B-B14F-4D97-AF65-F5344CB8AC3E}">
        <p14:creationId xmlns="" xmlns:p14="http://schemas.microsoft.com/office/powerpoint/2010/main" val="2311304247"/>
      </p:ext>
    </p:extLst>
  </p:cSld>
  <p:clrMapOvr>
    <a:masterClrMapping/>
  </p:clrMapOvr>
  <p:transition>
    <p:circl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79512" y="852531"/>
            <a:ext cx="8784976" cy="5786199"/>
          </a:xfrm>
          <a:prstGeom prst="rect">
            <a:avLst/>
          </a:prstGeom>
          <a:noFill/>
          <a:ln w="9525">
            <a:noFill/>
            <a:miter lim="800000"/>
            <a:headEnd/>
            <a:tailEnd/>
          </a:ln>
        </p:spPr>
        <p:txBody>
          <a:bodyPr wrap="square" anchor="ctr">
            <a:spAutoFit/>
          </a:bodyPr>
          <a:lstStyle/>
          <a:p>
            <a:pPr marL="465138" indent="-465138" algn="just">
              <a:buClr>
                <a:srgbClr val="FFC000"/>
              </a:buClr>
              <a:buFont typeface="Arial" pitchFamily="34" charset="0"/>
              <a:buChar char="•"/>
            </a:pPr>
            <a:r>
              <a:rPr lang="en-US" sz="3000" smtClean="0">
                <a:latin typeface="DevLys 010" pitchFamily="2" charset="0"/>
                <a:ea typeface="Calibri" pitchFamily="34" charset="0"/>
                <a:cs typeface="Mangal" pitchFamily="18" charset="0"/>
              </a:rPr>
              <a:t>,l ,y </a:t>
            </a:r>
            <a:r>
              <a:rPr lang="en-US" sz="3000" err="1" smtClean="0">
                <a:latin typeface="DevLys 010" pitchFamily="2" charset="0"/>
                <a:ea typeface="Calibri" pitchFamily="34" charset="0"/>
                <a:cs typeface="Mangal" pitchFamily="18" charset="0"/>
              </a:rPr>
              <a:t>ih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uEcj</a:t>
            </a:r>
            <a:r>
              <a:rPr lang="en-US" sz="3000" smtClean="0">
                <a:latin typeface="DevLys 010" pitchFamily="2" charset="0"/>
                <a:ea typeface="Calibri" pitchFamily="34" charset="0"/>
                <a:cs typeface="Mangal" pitchFamily="18" charset="0"/>
              </a:rPr>
              <a:t> </a:t>
            </a:r>
            <a:r>
              <a:rPr lang="en-US" sz="2400" smtClean="0">
                <a:latin typeface="Times New Roman" pitchFamily="18" charset="0"/>
                <a:ea typeface="Calibri" pitchFamily="34" charset="0"/>
                <a:cs typeface="Times New Roman" pitchFamily="18" charset="0"/>
              </a:rPr>
              <a:t>CC 20906/2012</a:t>
            </a:r>
            <a:endParaRPr lang="en-US" sz="3000" smtClean="0">
              <a:latin typeface="Times New Roman" pitchFamily="18" charset="0"/>
              <a:ea typeface="Calibri" pitchFamily="34" charset="0"/>
              <a:cs typeface="Times New Roman" pitchFamily="18" charset="0"/>
            </a:endParaRPr>
          </a:p>
          <a:p>
            <a:pPr marL="457200" indent="-457200" eaLnBrk="0" hangingPunct="0">
              <a:buClr>
                <a:srgbClr val="FFC000"/>
              </a:buClr>
              <a:buFont typeface="Arial" pitchFamily="34" charset="0"/>
              <a:buChar char="•"/>
            </a:pPr>
            <a:r>
              <a:rPr lang="en-US" sz="3000" err="1" smtClean="0">
                <a:latin typeface="DevLys 010" pitchFamily="2" charset="0"/>
                <a:ea typeface="Calibri" pitchFamily="34" charset="0"/>
                <a:cs typeface="Times New Roman" pitchFamily="18" charset="0"/>
              </a:rPr>
              <a:t>fuokZpu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vk;qDr</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cuke</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HkkX;ksn</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tu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ifj"kn</a:t>
            </a:r>
            <a:r>
              <a:rPr lang="en-US" sz="3000" smtClean="0">
                <a:latin typeface="DevLys 010" pitchFamily="2" charset="0"/>
                <a:ea typeface="Calibri" pitchFamily="34" charset="0"/>
                <a:cs typeface="Times New Roman" pitchFamily="18" charset="0"/>
              </a:rPr>
              <a:t> o </a:t>
            </a:r>
            <a:r>
              <a:rPr lang="en-US" sz="3000" err="1" smtClean="0">
                <a:latin typeface="DevLys 010" pitchFamily="2" charset="0"/>
                <a:ea typeface="Calibri" pitchFamily="34" charset="0"/>
                <a:cs typeface="Times New Roman" pitchFamily="18" charset="0"/>
              </a:rPr>
              <a:t>vU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ekeyk</a:t>
            </a:r>
            <a:endParaRPr lang="en-US" sz="3000" smtClean="0">
              <a:latin typeface="DevLys 010" pitchFamily="2" charset="0"/>
              <a:ea typeface="Calibri" pitchFamily="34" charset="0"/>
              <a:cs typeface="Times New Roman" pitchFamily="18" charset="0"/>
            </a:endParaRPr>
          </a:p>
          <a:p>
            <a:pPr marL="457200" indent="-457200" eaLnBrk="0" hangingPunct="0">
              <a:buClr>
                <a:srgbClr val="FFC000"/>
              </a:buClr>
              <a:buFont typeface="Arial" pitchFamily="34" charset="0"/>
              <a:buChar char="•"/>
            </a:pPr>
            <a:r>
              <a:rPr lang="en-US" sz="3000" err="1" smtClean="0">
                <a:latin typeface="DevLys 010" pitchFamily="2" charset="0"/>
                <a:ea typeface="Calibri" pitchFamily="34" charset="0"/>
                <a:cs typeface="Times New Roman" pitchFamily="18" charset="0"/>
              </a:rPr>
              <a:t>pSfdax</a:t>
            </a:r>
            <a:r>
              <a:rPr lang="en-US" sz="3000" smtClean="0">
                <a:latin typeface="DevLys 010" pitchFamily="2" charset="0"/>
                <a:ea typeface="Calibri" pitchFamily="34" charset="0"/>
                <a:cs typeface="Times New Roman" pitchFamily="18" charset="0"/>
              </a:rPr>
              <a:t> ¼</a:t>
            </a:r>
            <a:r>
              <a:rPr lang="en-US" sz="2400" smtClean="0">
                <a:latin typeface="Times New Roman" pitchFamily="18" charset="0"/>
                <a:ea typeface="Calibri" pitchFamily="34" charset="0"/>
                <a:cs typeface="Times New Roman" pitchFamily="18" charset="0"/>
              </a:rPr>
              <a:t>FS/SST</a:t>
            </a:r>
            <a:r>
              <a:rPr lang="en-US" sz="3000" smtClean="0">
                <a:latin typeface="Times New Roman" pitchFamily="18"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ds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nkSjku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vH;FkhZ@vfHkdrkZ@ikVhZ</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dk;ZdrkZ</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ls</a:t>
            </a:r>
            <a:r>
              <a:rPr lang="en-US" sz="3000" smtClean="0">
                <a:latin typeface="DevLys 010" pitchFamily="2" charset="0"/>
                <a:ea typeface="Calibri" pitchFamily="34" charset="0"/>
                <a:cs typeface="Times New Roman" pitchFamily="18" charset="0"/>
              </a:rPr>
              <a:t>   50]000 : </a:t>
            </a:r>
            <a:r>
              <a:rPr lang="en-US" sz="3000" err="1" smtClean="0">
                <a:latin typeface="DevLys 010" pitchFamily="2" charset="0"/>
                <a:ea typeface="Calibri" pitchFamily="34" charset="0"/>
                <a:cs typeface="Times New Roman" pitchFamily="18" charset="0"/>
              </a:rPr>
              <a:t>ls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vf</a:t>
            </a:r>
            <a:r>
              <a:rPr lang="en-US" sz="3000" smtClean="0">
                <a:latin typeface="DevLys 010" pitchFamily="2" charset="0"/>
                <a:ea typeface="Calibri" pitchFamily="34" charset="0"/>
                <a:cs typeface="Times New Roman" pitchFamily="18" charset="0"/>
              </a:rPr>
              <a:t>/</a:t>
            </a:r>
            <a:r>
              <a:rPr lang="en-US" sz="3000" err="1" smtClean="0">
                <a:latin typeface="DevLys 010" pitchFamily="2" charset="0"/>
                <a:ea typeface="Calibri" pitchFamily="34" charset="0"/>
                <a:cs typeface="Times New Roman" pitchFamily="18" charset="0"/>
              </a:rPr>
              <a:t>kd</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udn</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jkf'k</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vFkok</a:t>
            </a:r>
            <a:r>
              <a:rPr lang="en-US" sz="3000" smtClean="0">
                <a:latin typeface="DevLys 010" pitchFamily="2" charset="0"/>
                <a:ea typeface="Calibri" pitchFamily="34" charset="0"/>
                <a:cs typeface="Times New Roman" pitchFamily="18" charset="0"/>
              </a:rPr>
              <a:t> 10]000 : </a:t>
            </a:r>
            <a:r>
              <a:rPr lang="en-US" sz="3000" err="1" smtClean="0">
                <a:latin typeface="DevLys 010" pitchFamily="2" charset="0"/>
                <a:ea typeface="Calibri" pitchFamily="34" charset="0"/>
                <a:cs typeface="Times New Roman" pitchFamily="18" charset="0"/>
              </a:rPr>
              <a:t>ls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vf</a:t>
            </a:r>
            <a:r>
              <a:rPr lang="en-US" sz="3000" smtClean="0">
                <a:latin typeface="DevLys 010" pitchFamily="2" charset="0"/>
                <a:ea typeface="Calibri" pitchFamily="34" charset="0"/>
                <a:cs typeface="Times New Roman" pitchFamily="18" charset="0"/>
              </a:rPr>
              <a:t>/</a:t>
            </a:r>
            <a:r>
              <a:rPr lang="en-US" sz="3000" err="1" smtClean="0">
                <a:latin typeface="DevLys 010" pitchFamily="2" charset="0"/>
                <a:ea typeface="Calibri" pitchFamily="34" charset="0"/>
                <a:cs typeface="Times New Roman" pitchFamily="18" charset="0"/>
              </a:rPr>
              <a:t>kd</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ewY</a:t>
            </a:r>
            <a:r>
              <a:rPr lang="en-US" sz="3000" smtClean="0">
                <a:latin typeface="DevLys 010" pitchFamily="2" charset="0"/>
                <a:ea typeface="Calibri" pitchFamily="34" charset="0"/>
                <a:cs typeface="Times New Roman" pitchFamily="18" charset="0"/>
              </a:rPr>
              <a:t>; dh </a:t>
            </a:r>
            <a:r>
              <a:rPr lang="en-US" sz="3000" err="1" smtClean="0">
                <a:latin typeface="DevLys 010" pitchFamily="2" charset="0"/>
                <a:ea typeface="Calibri" pitchFamily="34" charset="0"/>
                <a:cs typeface="Times New Roman" pitchFamily="18" charset="0"/>
              </a:rPr>
              <a:t>lkexzh</a:t>
            </a:r>
            <a:r>
              <a:rPr lang="en-US" sz="3000" smtClean="0">
                <a:latin typeface="DevLys 010" pitchFamily="2" charset="0"/>
                <a:ea typeface="Calibri" pitchFamily="34" charset="0"/>
                <a:cs typeface="Times New Roman" pitchFamily="18" charset="0"/>
              </a:rPr>
              <a:t> ¼Mªx] '</a:t>
            </a:r>
            <a:r>
              <a:rPr lang="en-US" sz="3000" err="1" smtClean="0">
                <a:latin typeface="DevLys 010" pitchFamily="2" charset="0"/>
                <a:ea typeface="Calibri" pitchFamily="34" charset="0"/>
                <a:cs typeface="Times New Roman" pitchFamily="18" charset="0"/>
              </a:rPr>
              <a:t>kjkc</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gfFk;kj</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migkj</a:t>
            </a:r>
            <a:r>
              <a:rPr lang="en-US" sz="3000" smtClean="0">
                <a:latin typeface="DevLys 010" pitchFamily="2" charset="0"/>
                <a:ea typeface="Calibri" pitchFamily="34" charset="0"/>
                <a:cs typeface="Times New Roman" pitchFamily="18" charset="0"/>
              </a:rPr>
              <a:t> vfn½ </a:t>
            </a:r>
            <a:r>
              <a:rPr lang="en-US" sz="3000" err="1" smtClean="0">
                <a:latin typeface="DevLys 010" pitchFamily="2" charset="0"/>
                <a:ea typeface="Calibri" pitchFamily="34" charset="0"/>
                <a:cs typeface="Times New Roman" pitchFamily="18" charset="0"/>
              </a:rPr>
              <a:t>tks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fd</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ernkrkvksa</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esa</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ckaVus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ds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dke</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vk</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ldrh</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gSA</a:t>
            </a:r>
            <a:r>
              <a:rPr lang="en-US" sz="3000" smtClean="0">
                <a:latin typeface="DevLys 010" pitchFamily="2" charset="0"/>
                <a:ea typeface="Calibri" pitchFamily="34" charset="0"/>
                <a:cs typeface="Times New Roman" pitchFamily="18" charset="0"/>
              </a:rPr>
              <a:t> </a:t>
            </a:r>
          </a:p>
          <a:p>
            <a:pPr marL="457200" indent="-457200" eaLnBrk="0" hangingPunct="0">
              <a:buClr>
                <a:srgbClr val="FFC000"/>
              </a:buClr>
              <a:buFont typeface="Arial" pitchFamily="34" charset="0"/>
              <a:buChar char="•"/>
            </a:pPr>
            <a:r>
              <a:rPr lang="en-US" sz="3000" err="1" smtClean="0">
                <a:latin typeface="DevLys 010" pitchFamily="2" charset="0"/>
                <a:ea typeface="Calibri" pitchFamily="34" charset="0"/>
                <a:cs typeface="Times New Roman" pitchFamily="18" charset="0"/>
              </a:rPr>
              <a:t>fdlh</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okgu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esa</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ikbZ</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tkrh</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gS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rks</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og</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lkexzh</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rFkk</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okgu</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tCr</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fd;k</a:t>
            </a:r>
            <a:r>
              <a:rPr lang="en-US" sz="3000" smtClean="0">
                <a:latin typeface="DevLys 010" pitchFamily="2" charset="0"/>
                <a:ea typeface="Calibri" pitchFamily="34" charset="0"/>
                <a:cs typeface="Times New Roman" pitchFamily="18" charset="0"/>
              </a:rPr>
              <a:t>  </a:t>
            </a:r>
            <a:r>
              <a:rPr lang="en-US" sz="3000" err="1" smtClean="0">
                <a:latin typeface="DevLys 010" pitchFamily="2" charset="0"/>
                <a:ea typeface="Calibri" pitchFamily="34" charset="0"/>
                <a:cs typeface="Times New Roman" pitchFamily="18" charset="0"/>
              </a:rPr>
              <a:t>tk;sxkA</a:t>
            </a:r>
            <a:r>
              <a:rPr lang="en-US" sz="3000" smtClean="0">
                <a:latin typeface="DevLys 010" pitchFamily="2" charset="0"/>
                <a:ea typeface="Calibri" pitchFamily="34" charset="0"/>
                <a:cs typeface="Times New Roman" pitchFamily="18" charset="0"/>
              </a:rPr>
              <a:t> </a:t>
            </a:r>
          </a:p>
          <a:p>
            <a:pPr marL="457200" indent="-457200"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ohfM;ksxzkQh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Hkh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djkbZ</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tk;sxhA</a:t>
            </a:r>
            <a:endParaRPr lang="en-US" sz="3000" smtClean="0">
              <a:latin typeface="DevLys 010" pitchFamily="2" charset="0"/>
              <a:ea typeface="Calibri" pitchFamily="34" charset="0"/>
              <a:cs typeface="Mangal" pitchFamily="18" charset="0"/>
            </a:endParaRPr>
          </a:p>
          <a:p>
            <a:pPr marL="457200" indent="-457200" eaLnBrk="0" hangingPunct="0">
              <a:buClr>
                <a:srgbClr val="FFC000"/>
              </a:buClr>
              <a:buFont typeface="Arial" pitchFamily="34" charset="0"/>
              <a:buChar char="•"/>
            </a:pPr>
            <a:r>
              <a:rPr lang="en-US" sz="3000" err="1" smtClean="0">
                <a:latin typeface="DevLys 010" pitchFamily="2" charset="0"/>
                <a:ea typeface="Calibri" pitchFamily="34" charset="0"/>
                <a:cs typeface="Mangal" pitchFamily="18" charset="0"/>
              </a:rPr>
              <a:t>Hkkjrh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n.M</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lafgrk</a:t>
            </a:r>
            <a:r>
              <a:rPr lang="en-US" sz="3000" smtClean="0">
                <a:latin typeface="DevLys 010" pitchFamily="2" charset="0"/>
                <a:ea typeface="Calibri" pitchFamily="34" charset="0"/>
                <a:cs typeface="Mangal" pitchFamily="18" charset="0"/>
              </a:rPr>
              <a:t> dh /</a:t>
            </a:r>
            <a:r>
              <a:rPr lang="en-US" sz="3000" err="1" smtClean="0">
                <a:latin typeface="DevLys 010" pitchFamily="2" charset="0"/>
                <a:ea typeface="Calibri" pitchFamily="34" charset="0"/>
                <a:cs typeface="Mangal" pitchFamily="18" charset="0"/>
              </a:rPr>
              <a:t>kkjk</a:t>
            </a:r>
            <a:r>
              <a:rPr lang="en-US" sz="3000" smtClean="0">
                <a:latin typeface="DevLys 010" pitchFamily="2" charset="0"/>
                <a:ea typeface="Calibri" pitchFamily="34" charset="0"/>
                <a:cs typeface="Mangal" pitchFamily="18" charset="0"/>
              </a:rPr>
              <a:t> 171&amp;ch </a:t>
            </a:r>
            <a:r>
              <a:rPr lang="en-US" sz="3000" err="1" smtClean="0">
                <a:latin typeface="DevLys 010" pitchFamily="2" charset="0"/>
                <a:ea typeface="Calibri" pitchFamily="34" charset="0"/>
                <a:cs typeface="Mangal" pitchFamily="18" charset="0"/>
              </a:rPr>
              <a:t>vFkok</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yksd</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izfrfuf</a:t>
            </a:r>
            <a:r>
              <a:rPr lang="en-US" sz="3000" smtClean="0">
                <a:latin typeface="DevLys 010" pitchFamily="2" charset="0"/>
                <a:ea typeface="Calibri" pitchFamily="34" charset="0"/>
                <a:cs typeface="Mangal" pitchFamily="18" charset="0"/>
              </a:rPr>
              <a:t>/</a:t>
            </a:r>
            <a:r>
              <a:rPr lang="en-US" sz="3000" err="1" smtClean="0">
                <a:latin typeface="DevLys 010" pitchFamily="2" charset="0"/>
                <a:ea typeface="Calibri" pitchFamily="34" charset="0"/>
                <a:cs typeface="Mangal" pitchFamily="18" charset="0"/>
              </a:rPr>
              <a:t>kRo</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vf</a:t>
            </a:r>
            <a:r>
              <a:rPr lang="en-US" sz="3000" smtClean="0">
                <a:latin typeface="DevLys 010" pitchFamily="2" charset="0"/>
                <a:ea typeface="Calibri" pitchFamily="34" charset="0"/>
                <a:cs typeface="Mangal" pitchFamily="18" charset="0"/>
              </a:rPr>
              <a:t>/</a:t>
            </a:r>
            <a:r>
              <a:rPr lang="en-US" sz="3000" err="1" smtClean="0">
                <a:latin typeface="DevLys 010" pitchFamily="2" charset="0"/>
                <a:ea typeface="Calibri" pitchFamily="34" charset="0"/>
                <a:cs typeface="Mangal" pitchFamily="18" charset="0"/>
              </a:rPr>
              <a:t>kfu;e</a:t>
            </a:r>
            <a:r>
              <a:rPr lang="en-US" sz="3000" smtClean="0">
                <a:latin typeface="DevLys 010" pitchFamily="2" charset="0"/>
                <a:ea typeface="Calibri" pitchFamily="34" charset="0"/>
                <a:cs typeface="Mangal" pitchFamily="18" charset="0"/>
              </a:rPr>
              <a:t> 1951 dh /</a:t>
            </a:r>
            <a:r>
              <a:rPr lang="en-US" sz="3000" err="1" smtClean="0">
                <a:latin typeface="DevLys 010" pitchFamily="2" charset="0"/>
                <a:ea typeface="Calibri" pitchFamily="34" charset="0"/>
                <a:cs typeface="Mangal" pitchFamily="18" charset="0"/>
              </a:rPr>
              <a:t>kkjk</a:t>
            </a:r>
            <a:r>
              <a:rPr lang="en-US" sz="3000" smtClean="0">
                <a:latin typeface="DevLys 010" pitchFamily="2" charset="0"/>
                <a:ea typeface="Calibri" pitchFamily="34" charset="0"/>
                <a:cs typeface="Mangal" pitchFamily="18" charset="0"/>
              </a:rPr>
              <a:t> 123 </a:t>
            </a:r>
            <a:r>
              <a:rPr lang="en-US" sz="3000" err="1" smtClean="0">
                <a:latin typeface="DevLys 010" pitchFamily="2" charset="0"/>
                <a:ea typeface="Calibri" pitchFamily="34" charset="0"/>
                <a:cs typeface="Mangal" pitchFamily="18" charset="0"/>
              </a:rPr>
              <a:t>ds</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rgr</a:t>
            </a:r>
            <a:r>
              <a:rPr lang="en-US" sz="3000" smtClean="0">
                <a:latin typeface="DevLys 010" pitchFamily="2" charset="0"/>
                <a:ea typeface="Calibri" pitchFamily="34" charset="0"/>
                <a:cs typeface="Mangal" pitchFamily="18" charset="0"/>
              </a:rPr>
              <a:t> ,Q-</a:t>
            </a:r>
            <a:r>
              <a:rPr lang="en-US" sz="3000" err="1" smtClean="0">
                <a:latin typeface="DevLys 010" pitchFamily="2" charset="0"/>
                <a:ea typeface="Calibri" pitchFamily="34" charset="0"/>
                <a:cs typeface="Mangal" pitchFamily="18" charset="0"/>
              </a:rPr>
              <a:t>vkbZ</a:t>
            </a:r>
            <a:r>
              <a:rPr lang="en-US" sz="3000" smtClean="0">
                <a:latin typeface="DevLys 010" pitchFamily="2" charset="0"/>
                <a:ea typeface="Calibri" pitchFamily="34" charset="0"/>
                <a:cs typeface="Mangal" pitchFamily="18" charset="0"/>
              </a:rPr>
              <a:t>-</a:t>
            </a:r>
            <a:r>
              <a:rPr lang="en-US" sz="3000" err="1" smtClean="0">
                <a:latin typeface="DevLys 010" pitchFamily="2" charset="0"/>
                <a:ea typeface="Calibri" pitchFamily="34" charset="0"/>
                <a:cs typeface="Mangal" pitchFamily="18" charset="0"/>
              </a:rPr>
              <a:t>vkj</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ny</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izHkkjh</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kjk</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ntZ</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djkbZ</a:t>
            </a:r>
            <a:r>
              <a:rPr lang="en-US" sz="3000" smtClean="0">
                <a:latin typeface="DevLys 010" pitchFamily="2" charset="0"/>
                <a:ea typeface="Calibri" pitchFamily="34" charset="0"/>
                <a:cs typeface="Mangal" pitchFamily="18" charset="0"/>
              </a:rPr>
              <a:t> </a:t>
            </a:r>
            <a:r>
              <a:rPr lang="en-US" sz="3000" err="1" smtClean="0">
                <a:latin typeface="DevLys 010" pitchFamily="2" charset="0"/>
                <a:ea typeface="Calibri" pitchFamily="34" charset="0"/>
                <a:cs typeface="Mangal" pitchFamily="18" charset="0"/>
              </a:rPr>
              <a:t>tk,xhA</a:t>
            </a:r>
            <a:r>
              <a:rPr lang="en-US" sz="3000" smtClean="0">
                <a:latin typeface="DevLys 010" pitchFamily="2" charset="0"/>
                <a:ea typeface="Calibri" pitchFamily="34" charset="0"/>
                <a:cs typeface="Mangal" pitchFamily="18" charset="0"/>
              </a:rPr>
              <a:t> </a:t>
            </a:r>
            <a:endParaRPr lang="en-US" sz="3000">
              <a:ea typeface="Calibri" pitchFamily="34" charset="0"/>
              <a:cs typeface="Mangal" pitchFamily="18" charset="0"/>
            </a:endParaRPr>
          </a:p>
        </p:txBody>
      </p:sp>
      <p:sp>
        <p:nvSpPr>
          <p:cNvPr id="5" name="Rectangle 4"/>
          <p:cNvSpPr/>
          <p:nvPr/>
        </p:nvSpPr>
        <p:spPr>
          <a:xfrm>
            <a:off x="0" y="5715"/>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ea typeface="Calibri" pitchFamily="34" charset="0"/>
                <a:cs typeface="Mangal" pitchFamily="18" charset="0"/>
              </a:rPr>
              <a:t>ekuuh</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mPpre</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U;k;ky</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kjk</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funsZ'k</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152</a:t>
            </a:fld>
            <a:endParaRPr lang="en-US"/>
          </a:p>
        </p:txBody>
      </p:sp>
    </p:spTree>
  </p:cSld>
  <p:clrMapOvr>
    <a:masterClrMapping/>
  </p:clrMapOvr>
  <p:transition>
    <p:circl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79512" y="764704"/>
            <a:ext cx="8568952" cy="6001643"/>
          </a:xfrm>
          <a:prstGeom prst="rect">
            <a:avLst/>
          </a:prstGeom>
          <a:noFill/>
          <a:ln w="9525">
            <a:noFill/>
            <a:miter lim="800000"/>
            <a:headEnd/>
            <a:tailEnd/>
          </a:ln>
        </p:spPr>
        <p:txBody>
          <a:bodyPr wrap="square">
            <a:spAutoFit/>
          </a:bodyPr>
          <a:lstStyle/>
          <a:p>
            <a:pPr marL="347663" indent="-347663"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vk;ksx</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funsZ'kkuqlkj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ys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 la/</a:t>
            </a:r>
            <a:r>
              <a:rPr lang="en-US" sz="4000" err="1" smtClean="0">
                <a:latin typeface="DevLys 010" pitchFamily="2" charset="0"/>
                <a:ea typeface="Calibri" pitchFamily="34" charset="0"/>
                <a:cs typeface="Mangal" pitchFamily="18" charset="0"/>
              </a:rPr>
              <a:t>kkfjr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djsxkA</a:t>
            </a:r>
            <a:r>
              <a:rPr lang="en-US" sz="4000" smtClean="0">
                <a:latin typeface="DevLys 010" pitchFamily="2" charset="0"/>
                <a:ea typeface="Calibri" pitchFamily="34" charset="0"/>
                <a:cs typeface="Mangal" pitchFamily="18" charset="0"/>
              </a:rPr>
              <a:t> </a:t>
            </a:r>
            <a:endParaRPr lang="en-US" sz="380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ukekadu&amp;i</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izLrqr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rqjUr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i'pkr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fjVfuZax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kdkjh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ys</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ks</a:t>
            </a:r>
            <a:r>
              <a:rPr lang="en-US" sz="3800" smtClean="0">
                <a:latin typeface="DevLys 010" pitchFamily="2" charset="0"/>
                <a:ea typeface="Calibri" pitchFamily="34" charset="0"/>
                <a:cs typeface="Mangal" pitchFamily="18" charset="0"/>
              </a:rPr>
              <a:t> j[</a:t>
            </a:r>
            <a:r>
              <a:rPr lang="en-US" sz="3800" err="1" smtClean="0">
                <a:latin typeface="DevLys 010" pitchFamily="2" charset="0"/>
                <a:ea typeface="Calibri" pitchFamily="34" charset="0"/>
                <a:cs typeface="Mangal" pitchFamily="18" charset="0"/>
              </a:rPr>
              <a:t>kus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gsrq</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fuokZpu</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jftLVj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nsxkA</a:t>
            </a:r>
            <a:endParaRPr lang="en-US" sz="38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mDr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jftLVjksa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i`"B</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ij</a:t>
            </a:r>
            <a:r>
              <a:rPr lang="en-US" sz="3800" smtClean="0">
                <a:latin typeface="DevLys 010" pitchFamily="2" charset="0"/>
                <a:ea typeface="Calibri" pitchFamily="34" charset="0"/>
                <a:cs typeface="Mangal" pitchFamily="18" charset="0"/>
              </a:rPr>
              <a:t> la[;k </a:t>
            </a:r>
            <a:r>
              <a:rPr lang="en-US" sz="3800" err="1" smtClean="0">
                <a:latin typeface="DevLys 010" pitchFamily="2" charset="0"/>
                <a:ea typeface="Calibri" pitchFamily="34" charset="0"/>
                <a:cs typeface="Mangal" pitchFamily="18" charset="0"/>
              </a:rPr>
              <a:t>vafdr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gksxh</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izR;sd</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i`"B</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kd`r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gksaxsA</a:t>
            </a:r>
            <a:endParaRPr lang="en-US" sz="38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vH;FkhZ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nSfud</a:t>
            </a:r>
            <a:r>
              <a:rPr lang="en-US" sz="3800" smtClean="0">
                <a:latin typeface="DevLys 010" pitchFamily="2" charset="0"/>
                <a:ea typeface="Calibri" pitchFamily="34" charset="0"/>
                <a:cs typeface="Mangal" pitchFamily="18" charset="0"/>
              </a:rPr>
              <a:t> O;;</a:t>
            </a:r>
            <a:r>
              <a:rPr lang="en-US" sz="3800" err="1" smtClean="0">
                <a:latin typeface="DevLys 010" pitchFamily="2" charset="0"/>
                <a:ea typeface="Calibri" pitchFamily="34" charset="0"/>
                <a:cs typeface="Mangal" pitchFamily="18" charset="0"/>
              </a:rPr>
              <a:t>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lgh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izfof"B</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bu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jftLVjksa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vH;FkhZ@fuokZpu</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vfHkdrkZ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kjk</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tk,xhA</a:t>
            </a:r>
            <a:endParaRPr lang="en-US" sz="4000" smtClean="0">
              <a:latin typeface="DevLys 010" pitchFamily="2" charset="0"/>
              <a:ea typeface="Calibri" pitchFamily="34" charset="0"/>
              <a:cs typeface="Mangal" pitchFamily="18" charset="0"/>
            </a:endParaRPr>
          </a:p>
        </p:txBody>
      </p:sp>
      <p:sp>
        <p:nvSpPr>
          <p:cNvPr id="5" name="Rectangle 4"/>
          <p:cNvSpPr/>
          <p:nvPr/>
        </p:nvSpPr>
        <p:spPr>
          <a:xfrm>
            <a:off x="0" y="-2738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ea typeface="Calibri" pitchFamily="34" charset="0"/>
                <a:cs typeface="Mangal" pitchFamily="18" charset="0"/>
              </a:rPr>
              <a:t>vH;FkhZ</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kjk</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fuokZpu</a:t>
            </a:r>
            <a:r>
              <a:rPr lang="en-US" sz="4800" smtClean="0">
                <a:solidFill>
                  <a:srgbClr val="FFC000"/>
                </a:solidFill>
                <a:latin typeface="DevLys 010" pitchFamily="2" charset="0"/>
                <a:ea typeface="Calibri" pitchFamily="34" charset="0"/>
                <a:cs typeface="Mangal" pitchFamily="18" charset="0"/>
              </a:rPr>
              <a:t> O;; </a:t>
            </a:r>
            <a:r>
              <a:rPr lang="en-US" sz="4800" err="1" smtClean="0">
                <a:solidFill>
                  <a:srgbClr val="FFC000"/>
                </a:solidFill>
                <a:latin typeface="DevLys 010" pitchFamily="2" charset="0"/>
                <a:ea typeface="Calibri" pitchFamily="34" charset="0"/>
                <a:cs typeface="Mangal" pitchFamily="18" charset="0"/>
              </a:rPr>
              <a:t>ys</a:t>
            </a:r>
            <a:r>
              <a:rPr lang="en-US" sz="4800" smtClean="0">
                <a:solidFill>
                  <a:srgbClr val="FFC000"/>
                </a:solidFill>
                <a:latin typeface="DevLys 010" pitchFamily="2" charset="0"/>
                <a:ea typeface="Calibri" pitchFamily="34" charset="0"/>
                <a:cs typeface="Mangal" pitchFamily="18" charset="0"/>
              </a:rPr>
              <a:t>[</a:t>
            </a:r>
            <a:r>
              <a:rPr lang="en-US" sz="4800" err="1" smtClean="0">
                <a:solidFill>
                  <a:srgbClr val="FFC000"/>
                </a:solidFill>
                <a:latin typeface="DevLys 010" pitchFamily="2" charset="0"/>
                <a:ea typeface="Calibri" pitchFamily="34" charset="0"/>
                <a:cs typeface="Mangal" pitchFamily="18" charset="0"/>
              </a:rPr>
              <a:t>kksa</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dk</a:t>
            </a:r>
            <a:r>
              <a:rPr lang="en-US" sz="4800" smtClean="0">
                <a:solidFill>
                  <a:srgbClr val="FFC000"/>
                </a:solidFill>
                <a:latin typeface="DevLys 010" pitchFamily="2" charset="0"/>
                <a:ea typeface="Calibri" pitchFamily="34" charset="0"/>
                <a:cs typeface="Mangal" pitchFamily="18" charset="0"/>
              </a:rPr>
              <a:t> la/</a:t>
            </a:r>
            <a:r>
              <a:rPr lang="en-US" sz="4800" err="1" smtClean="0">
                <a:solidFill>
                  <a:srgbClr val="FFC000"/>
                </a:solidFill>
                <a:latin typeface="DevLys 010" pitchFamily="2" charset="0"/>
                <a:ea typeface="Calibri" pitchFamily="34" charset="0"/>
                <a:cs typeface="Mangal" pitchFamily="18" charset="0"/>
              </a:rPr>
              <a:t>kkj.k</a:t>
            </a:r>
            <a:endParaRPr lang="en-IN" sz="4800" smtClean="0">
              <a:solidFill>
                <a:srgbClr val="FFC000"/>
              </a:solidFill>
              <a:latin typeface="DevLys 010" pitchFamily="2" charset="0"/>
              <a:ea typeface="Calibri" pitchFamily="34" charset="0"/>
              <a:cs typeface="Mangal"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153</a:t>
            </a:fld>
            <a:endParaRPr lang="en-US"/>
          </a:p>
        </p:txBody>
      </p:sp>
    </p:spTree>
  </p:cSld>
  <p:clrMapOvr>
    <a:masterClrMapping/>
  </p:clrMapOvr>
  <p:transition>
    <p:circl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23528" y="275158"/>
            <a:ext cx="8229600" cy="6186309"/>
          </a:xfrm>
          <a:prstGeom prst="rect">
            <a:avLst/>
          </a:prstGeom>
          <a:noFill/>
          <a:ln w="9525">
            <a:noFill/>
            <a:miter lim="800000"/>
            <a:headEnd/>
            <a:tailEnd/>
          </a:ln>
        </p:spPr>
        <p:txBody>
          <a:bodyPr>
            <a:spAutoFit/>
          </a:bodyPr>
          <a:lstStyle/>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mDr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jftLVj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lkFk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leLr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okmpj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fcy</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jlhn</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vkfn</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frfFkokj</a:t>
            </a:r>
            <a:r>
              <a:rPr lang="en-US" sz="3600" smtClean="0">
                <a:latin typeface="DevLys 010" pitchFamily="2" charset="0"/>
                <a:ea typeface="Calibri" pitchFamily="34" charset="0"/>
                <a:cs typeface="Mangal" pitchFamily="18" charset="0"/>
              </a:rPr>
              <a:t> la/</a:t>
            </a:r>
            <a:r>
              <a:rPr lang="en-US" sz="3600" err="1" smtClean="0">
                <a:latin typeface="DevLys 010" pitchFamily="2" charset="0"/>
                <a:ea typeface="Calibri" pitchFamily="34" charset="0"/>
                <a:cs typeface="Mangal" pitchFamily="18" charset="0"/>
              </a:rPr>
              <a:t>kkfjr</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tk,xh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jftLVjksa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Hkkx</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gksaxhA</a:t>
            </a:r>
            <a:r>
              <a:rPr lang="en-US" sz="3600" smtClean="0">
                <a:latin typeface="DevLys 010" pitchFamily="2" charset="0"/>
                <a:ea typeface="Calibri" pitchFamily="34" charset="0"/>
                <a:cs typeface="Mangal" pitchFamily="18" charset="0"/>
              </a:rPr>
              <a:t> </a:t>
            </a: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fuokZpu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izf</a:t>
            </a:r>
            <a:r>
              <a:rPr lang="en-US" sz="3600" err="1" smtClean="0">
                <a:latin typeface="DevLys 010"/>
                <a:ea typeface="Calibri" pitchFamily="34" charset="0"/>
                <a:cs typeface="Mangal" pitchFamily="18" charset="0"/>
              </a:rPr>
              <a:t>Ø</a:t>
            </a:r>
            <a:r>
              <a:rPr lang="en-US" sz="3600" err="1" smtClean="0">
                <a:latin typeface="DevLys 010" pitchFamily="2" charset="0"/>
                <a:ea typeface="Calibri" pitchFamily="34" charset="0"/>
                <a:cs typeface="Mangal" pitchFamily="18" charset="0"/>
              </a:rPr>
              <a:t>;k</a:t>
            </a:r>
            <a:r>
              <a:rPr lang="en-US" sz="3600" smtClean="0">
                <a:latin typeface="DevLys 010" pitchFamily="2" charset="0"/>
                <a:ea typeface="Calibri" pitchFamily="34" charset="0"/>
                <a:cs typeface="Mangal" pitchFamily="18" charset="0"/>
              </a:rPr>
              <a:t> ¼vf/</a:t>
            </a:r>
            <a:r>
              <a:rPr lang="en-US" sz="3600" err="1" smtClean="0">
                <a:latin typeface="DevLys 010" pitchFamily="2" charset="0"/>
                <a:ea typeface="Calibri" pitchFamily="34" charset="0"/>
                <a:cs typeface="Mangal" pitchFamily="18" charset="0"/>
              </a:rPr>
              <a:t>klwpuk</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frfFk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ifj.kkeksa</a:t>
            </a:r>
            <a:r>
              <a:rPr lang="en-US" sz="3600" smtClean="0">
                <a:latin typeface="DevLys 010" pitchFamily="2" charset="0"/>
                <a:ea typeface="Calibri" pitchFamily="34" charset="0"/>
                <a:cs typeface="Mangal" pitchFamily="18" charset="0"/>
              </a:rPr>
              <a:t> dh ?</a:t>
            </a:r>
            <a:r>
              <a:rPr lang="en-US" sz="3600" err="1" smtClean="0">
                <a:latin typeface="DevLys 010" pitchFamily="2" charset="0"/>
                <a:ea typeface="Calibri" pitchFamily="34" charset="0"/>
                <a:cs typeface="Mangal" pitchFamily="18" charset="0"/>
              </a:rPr>
              <a:t>kks"k.kk</a:t>
            </a:r>
            <a:r>
              <a:rPr lang="en-US" sz="3600" smtClean="0">
                <a:latin typeface="DevLys 010" pitchFamily="2" charset="0"/>
                <a:ea typeface="Calibri" pitchFamily="34" charset="0"/>
                <a:cs typeface="Mangal" pitchFamily="18" charset="0"/>
              </a:rPr>
              <a:t> rd½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nkSjku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izR;sd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rhu</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fnol</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esa</a:t>
            </a:r>
            <a:r>
              <a:rPr lang="en-US" sz="3600" smtClean="0">
                <a:latin typeface="DevLys 010" pitchFamily="2" charset="0"/>
                <a:ea typeface="Calibri" pitchFamily="34" charset="0"/>
                <a:cs typeface="Mangal" pitchFamily="18" charset="0"/>
              </a:rPr>
              <a:t> ,d </a:t>
            </a:r>
            <a:r>
              <a:rPr lang="en-US" sz="3600" err="1" smtClean="0">
                <a:latin typeface="DevLys 010" pitchFamily="2" charset="0"/>
                <a:ea typeface="Calibri" pitchFamily="34" charset="0"/>
                <a:cs typeface="Mangal" pitchFamily="18" charset="0"/>
              </a:rPr>
              <a:t>ckj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vko';d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ls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fuokZpu</a:t>
            </a:r>
            <a:r>
              <a:rPr lang="en-US" sz="3600" smtClean="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ys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kksa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vkj-vks</a:t>
            </a:r>
            <a:r>
              <a:rPr lang="en-US" sz="3600" smtClean="0">
                <a:latin typeface="DevLys 010" pitchFamily="2" charset="0"/>
                <a:ea typeface="Calibri" pitchFamily="34" charset="0"/>
                <a:cs typeface="Mangal" pitchFamily="18" charset="0"/>
              </a:rPr>
              <a:t>- ;k </a:t>
            </a:r>
            <a:r>
              <a:rPr lang="en-US" sz="3600" err="1" smtClean="0">
                <a:latin typeface="DevLys 010" pitchFamily="2" charset="0"/>
                <a:ea typeface="Calibri" pitchFamily="34" charset="0"/>
                <a:cs typeface="Mangal" pitchFamily="18" charset="0"/>
              </a:rPr>
              <a:t>muds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kjk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ukfer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kdkjh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djok,saxsA</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vkj-vks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oa</a:t>
            </a:r>
            <a:r>
              <a:rPr lang="en-US" sz="3600" smtClean="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i;Zos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dk;Z</a:t>
            </a:r>
            <a:r>
              <a:rPr lang="en-US" sz="3600" err="1" smtClean="0">
                <a:latin typeface="DevLys 010"/>
                <a:ea typeface="Calibri" pitchFamily="34" charset="0"/>
                <a:cs typeface="Mangal" pitchFamily="18" charset="0"/>
              </a:rPr>
              <a:t>Ø</a:t>
            </a:r>
            <a:r>
              <a:rPr lang="en-US" sz="3600" err="1" smtClean="0">
                <a:latin typeface="DevLys 010" pitchFamily="2" charset="0"/>
                <a:ea typeface="Calibri" pitchFamily="34" charset="0"/>
                <a:cs typeface="Mangal" pitchFamily="18" charset="0"/>
              </a:rPr>
              <a:t>e</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cuk,axs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fdl</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frfFk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fdl</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ys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kksa</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fd;k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tkuk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gSA</a:t>
            </a:r>
            <a:endParaRPr lang="en-US" sz="3600" smtClean="0">
              <a:latin typeface="DevLys 010" pitchFamily="2" charset="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154</a:t>
            </a:fld>
            <a:endParaRPr lang="en-US"/>
          </a:p>
        </p:txBody>
      </p:sp>
    </p:spTree>
  </p:cSld>
  <p:clrMapOvr>
    <a:masterClrMapping/>
  </p:clrMapOvr>
  <p:transition>
    <p:circl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23528" y="532993"/>
            <a:ext cx="8496944" cy="5632311"/>
          </a:xfrm>
          <a:prstGeom prst="rect">
            <a:avLst/>
          </a:prstGeom>
          <a:noFill/>
          <a:ln w="9525">
            <a:noFill/>
            <a:miter lim="800000"/>
            <a:headEnd/>
            <a:tailEnd/>
          </a:ln>
        </p:spPr>
        <p:txBody>
          <a:bodyPr wrap="square">
            <a:spAutoFit/>
          </a:bodyPr>
          <a:lstStyle/>
          <a:p>
            <a:pPr marL="347663" indent="-347663"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izR;sd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fujh</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ckn</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nSfud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jftLVj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LdSu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tkdj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turk</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lwpuk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fy</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oSclkbV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viyksM</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djsaxsA</a:t>
            </a:r>
            <a:endParaRPr lang="en-US" sz="40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kksa</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tkap</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fujh</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le; dh </a:t>
            </a:r>
            <a:r>
              <a:rPr lang="en-US" sz="4000" err="1" smtClean="0">
                <a:latin typeface="DevLys 010" pitchFamily="2" charset="0"/>
                <a:ea typeface="Calibri" pitchFamily="34" charset="0"/>
                <a:cs typeface="Mangal" pitchFamily="18" charset="0"/>
              </a:rPr>
              <a:t>tk,xh</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jftLVj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i`"Bksa</a:t>
            </a:r>
            <a:r>
              <a:rPr lang="en-US" sz="4000" smtClean="0">
                <a:latin typeface="DevLys 010" pitchFamily="2" charset="0"/>
                <a:ea typeface="Calibri" pitchFamily="34" charset="0"/>
                <a:cs typeface="Mangal" pitchFamily="18" charset="0"/>
              </a:rPr>
              <a:t> dh 2 </a:t>
            </a:r>
            <a:r>
              <a:rPr lang="en-US" sz="4000" err="1" smtClean="0">
                <a:latin typeface="DevLys 010" pitchFamily="2" charset="0"/>
                <a:ea typeface="Calibri" pitchFamily="34" charset="0"/>
                <a:cs typeface="Mangal" pitchFamily="18" charset="0"/>
              </a:rPr>
              <a:t>QksVks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izfr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ysaxsA</a:t>
            </a:r>
            <a:r>
              <a:rPr lang="en-US" sz="4000" smtClean="0">
                <a:latin typeface="DevLys 010" pitchFamily="2" charset="0"/>
                <a:ea typeface="Calibri" pitchFamily="34" charset="0"/>
                <a:cs typeface="Mangal" pitchFamily="18" charset="0"/>
              </a:rPr>
              <a:t> ,d </a:t>
            </a:r>
            <a:r>
              <a:rPr lang="en-US" sz="4000" err="1" smtClean="0">
                <a:latin typeface="DevLys 010" pitchFamily="2" charset="0"/>
                <a:ea typeface="Calibri" pitchFamily="34" charset="0"/>
                <a:cs typeface="Mangal" pitchFamily="18" charset="0"/>
              </a:rPr>
              <a:t>izfr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uksfVl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cksMZ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pLik</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tk,xh</a:t>
            </a:r>
            <a:r>
              <a:rPr lang="en-US" sz="4000" smtClean="0">
                <a:latin typeface="DevLys 010" pitchFamily="2" charset="0"/>
                <a:ea typeface="Calibri" pitchFamily="34" charset="0"/>
                <a:cs typeface="Mangal" pitchFamily="18" charset="0"/>
              </a:rPr>
              <a:t> o ,d </a:t>
            </a:r>
            <a:r>
              <a:rPr lang="en-US" sz="4000" err="1" smtClean="0">
                <a:latin typeface="DevLys 010" pitchFamily="2" charset="0"/>
                <a:ea typeface="Calibri" pitchFamily="34" charset="0"/>
                <a:cs typeface="Mangal" pitchFamily="18" charset="0"/>
              </a:rPr>
              <a:t>izfr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fjVfuZax</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ikl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fjdkMZ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jgsxhA</a:t>
            </a:r>
            <a:r>
              <a:rPr lang="en-US" sz="4000" smtClean="0">
                <a:latin typeface="DevLys 010" pitchFamily="2" charset="0"/>
                <a:ea typeface="Calibri" pitchFamily="34" charset="0"/>
                <a:cs typeface="Mangal" pitchFamily="18" charset="0"/>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155</a:t>
            </a:fld>
            <a:endParaRPr lang="en-US"/>
          </a:p>
        </p:txBody>
      </p:sp>
    </p:spTree>
  </p:cSld>
  <p:clrMapOvr>
    <a:masterClrMapping/>
  </p:clrMapOvr>
  <p:transition>
    <p:circl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23528" y="939492"/>
            <a:ext cx="8496944" cy="3785652"/>
          </a:xfrm>
          <a:prstGeom prst="rect">
            <a:avLst/>
          </a:prstGeom>
          <a:noFill/>
          <a:ln w="9525">
            <a:noFill/>
            <a:miter lim="800000"/>
            <a:headEnd/>
            <a:tailEnd/>
          </a:ln>
        </p:spPr>
        <p:txBody>
          <a:bodyPr wrap="square">
            <a:spAutoFit/>
          </a:bodyPr>
          <a:lstStyle/>
          <a:p>
            <a:pPr marL="347663" indent="-347663"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vH;FkhZ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vkj-ih-,DV</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kkjk</a:t>
            </a:r>
            <a:r>
              <a:rPr lang="en-US" sz="4000" smtClean="0">
                <a:latin typeface="DevLys 010" pitchFamily="2" charset="0"/>
                <a:ea typeface="Calibri" pitchFamily="34" charset="0"/>
                <a:cs typeface="Mangal" pitchFamily="18" charset="0"/>
              </a:rPr>
              <a:t> 78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vuqlkj</a:t>
            </a:r>
            <a:r>
              <a:rPr lang="en-US" sz="4000" smtClean="0">
                <a:latin typeface="DevLys 010" pitchFamily="2" charset="0"/>
                <a:ea typeface="Calibri" pitchFamily="34" charset="0"/>
                <a:cs typeface="Mangal" pitchFamily="18" charset="0"/>
              </a:rPr>
              <a:t> ifj.kke ?</a:t>
            </a:r>
            <a:r>
              <a:rPr lang="en-US" sz="4000" err="1" smtClean="0">
                <a:latin typeface="DevLys 010" pitchFamily="2" charset="0"/>
                <a:ea typeface="Calibri" pitchFamily="34" charset="0"/>
                <a:cs typeface="Mangal" pitchFamily="18" charset="0"/>
              </a:rPr>
              <a:t>kksf"kr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gksus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30 </a:t>
            </a:r>
            <a:r>
              <a:rPr lang="en-US" sz="4000" err="1" smtClean="0">
                <a:latin typeface="DevLys 010" pitchFamily="2" charset="0"/>
                <a:ea typeface="Calibri" pitchFamily="34" charset="0"/>
                <a:cs typeface="Mangal" pitchFamily="18" charset="0"/>
              </a:rPr>
              <a:t>fnol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ftyk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izLrqr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gksaxsA</a:t>
            </a:r>
            <a:endParaRPr lang="en-US" sz="40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mDr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izLrqr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3 </a:t>
            </a:r>
            <a:r>
              <a:rPr lang="en-US" sz="4000" err="1" smtClean="0">
                <a:latin typeface="DevLys 010" pitchFamily="2" charset="0"/>
                <a:ea typeface="Calibri" pitchFamily="34" charset="0"/>
                <a:cs typeface="Mangal" pitchFamily="18" charset="0"/>
              </a:rPr>
              <a:t>fnol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ftyk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oSclkbV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viyksM</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gksxkA</a:t>
            </a:r>
            <a:r>
              <a:rPr lang="en-US" sz="4000" smtClean="0">
                <a:latin typeface="DevLys 010" pitchFamily="2" charset="0"/>
                <a:ea typeface="Calibri" pitchFamily="34" charset="0"/>
                <a:cs typeface="Mangal" pitchFamily="18" charset="0"/>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156</a:t>
            </a:fld>
            <a:endParaRPr lang="en-US"/>
          </a:p>
        </p:txBody>
      </p:sp>
    </p:spTree>
  </p:cSld>
  <p:clrMapOvr>
    <a:masterClrMapping/>
  </p:clrMapOvr>
  <p:transition>
    <p:circl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79512" y="44624"/>
            <a:ext cx="8712968" cy="6555641"/>
          </a:xfrm>
          <a:prstGeom prst="rect">
            <a:avLst/>
          </a:prstGeom>
          <a:noFill/>
          <a:ln w="9525">
            <a:noFill/>
            <a:miter lim="800000"/>
            <a:headEnd/>
            <a:tailEnd/>
          </a:ln>
        </p:spPr>
        <p:txBody>
          <a:bodyPr wrap="square">
            <a:spAutoFit/>
          </a:bodyPr>
          <a:lstStyle/>
          <a:p>
            <a:pPr marL="347663" indent="-347663" algn="r" eaLnBrk="0" hangingPunct="0"/>
            <a:r>
              <a:rPr lang="en-US" sz="2400" err="1" smtClean="0">
                <a:latin typeface="DevLys 010" pitchFamily="2" charset="0"/>
                <a:ea typeface="Calibri" pitchFamily="34" charset="0"/>
                <a:cs typeface="Mangal" pitchFamily="18" charset="0"/>
              </a:rPr>
              <a:t>yxkrkj</a:t>
            </a:r>
            <a:r>
              <a:rPr lang="en-US" sz="2400" smtClean="0">
                <a:latin typeface="DevLys 010" pitchFamily="2" charset="0"/>
                <a:ea typeface="Calibri" pitchFamily="34" charset="0"/>
                <a:cs typeface="Mangal" pitchFamily="18" charset="0"/>
              </a:rPr>
              <a:t>------</a:t>
            </a: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vH;FkhZ</a:t>
            </a:r>
            <a:r>
              <a:rPr lang="en-US" sz="3600" smtClean="0">
                <a:latin typeface="DevLys 010" pitchFamily="2" charset="0"/>
                <a:ea typeface="Calibri" pitchFamily="34" charset="0"/>
                <a:cs typeface="Mangal" pitchFamily="18" charset="0"/>
              </a:rPr>
              <a:t> </a:t>
            </a:r>
            <a:r>
              <a:rPr lang="en-US" sz="3600">
                <a:latin typeface="DevLys 010" pitchFamily="2" charset="0"/>
                <a:ea typeface="Calibri" pitchFamily="34" charset="0"/>
                <a:cs typeface="Mangal" pitchFamily="18" charset="0"/>
              </a:rPr>
              <a:t>,d </a:t>
            </a:r>
            <a:r>
              <a:rPr lang="en-US" sz="3600" err="1">
                <a:latin typeface="DevLys 010" pitchFamily="2" charset="0"/>
                <a:ea typeface="Calibri" pitchFamily="34" charset="0"/>
                <a:cs typeface="Mangal" pitchFamily="18" charset="0"/>
              </a:rPr>
              <a:t>vyx</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ls</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vfHkdÙkkZ</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fu;qDr</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dj</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ldrs</a:t>
            </a:r>
            <a:r>
              <a:rPr lang="en-US" sz="36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gaSA</a:t>
            </a:r>
            <a:r>
              <a:rPr lang="en-US" sz="3600" smtClean="0">
                <a:latin typeface="DevLys 010" pitchFamily="2" charset="0"/>
                <a:ea typeface="Calibri" pitchFamily="34" charset="0"/>
                <a:cs typeface="Mangal" pitchFamily="18" charset="0"/>
              </a:rPr>
              <a:t> fu/</a:t>
            </a:r>
            <a:r>
              <a:rPr lang="en-US" sz="3600" err="1" smtClean="0">
                <a:latin typeface="DevLys 010" pitchFamily="2" charset="0"/>
                <a:ea typeface="Calibri" pitchFamily="34" charset="0"/>
                <a:cs typeface="Mangal" pitchFamily="18" charset="0"/>
              </a:rPr>
              <a:t>kkZfjr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izi</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vuqyXud</a:t>
            </a:r>
            <a:r>
              <a:rPr lang="en-US" sz="3600" smtClean="0">
                <a:latin typeface="DevLys 010" pitchFamily="2" charset="0"/>
                <a:ea typeface="Calibri" pitchFamily="34" charset="0"/>
                <a:cs typeface="Mangal" pitchFamily="18" charset="0"/>
              </a:rPr>
              <a:t> &amp; 49</a:t>
            </a:r>
            <a:endParaRPr lang="en-US" sz="360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2400" err="1" smtClean="0">
                <a:latin typeface="Calibri" pitchFamily="34" charset="0"/>
                <a:ea typeface="Calibri" pitchFamily="34" charset="0"/>
                <a:cs typeface="Mangal" pitchFamily="18" charset="0"/>
              </a:rPr>
              <a:t>R.O.</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dk;kZy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vFkok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vU</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fdlh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ljdkjh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dk;kZy</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esa</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gh</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fujh</a:t>
            </a:r>
            <a:r>
              <a:rPr lang="en-US" sz="3600">
                <a:latin typeface="DevLys 010" pitchFamily="2" charset="0"/>
                <a:ea typeface="Calibri" pitchFamily="34" charset="0"/>
                <a:cs typeface="Mangal" pitchFamily="18" charset="0"/>
              </a:rPr>
              <a:t>{</a:t>
            </a:r>
            <a:r>
              <a:rPr lang="en-US" sz="3600" err="1">
                <a:latin typeface="DevLys 010" pitchFamily="2" charset="0"/>
                <a:ea typeface="Calibri" pitchFamily="34" charset="0"/>
                <a:cs typeface="Mangal" pitchFamily="18" charset="0"/>
              </a:rPr>
              <a:t>k.k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gksxkA</a:t>
            </a:r>
            <a:r>
              <a:rPr lang="en-US" sz="3600">
                <a:latin typeface="DevLys 010" pitchFamily="2" charset="0"/>
                <a:ea typeface="Calibri" pitchFamily="34" charset="0"/>
                <a:cs typeface="Mangal" pitchFamily="18" charset="0"/>
              </a:rPr>
              <a:t> </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xsLV</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gkml</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esa</a:t>
            </a:r>
            <a:r>
              <a:rPr lang="en-US" sz="3600" smtClean="0">
                <a:latin typeface="DevLys 010" pitchFamily="2" charset="0"/>
                <a:ea typeface="Calibri" pitchFamily="34" charset="0"/>
                <a:cs typeface="Mangal" pitchFamily="18" charset="0"/>
              </a:rPr>
              <a:t> ugh </a:t>
            </a:r>
            <a:r>
              <a:rPr lang="en-US" sz="3600" err="1" smtClean="0">
                <a:latin typeface="DevLys 010" pitchFamily="2" charset="0"/>
                <a:ea typeface="Calibri" pitchFamily="34" charset="0"/>
                <a:cs typeface="Mangal" pitchFamily="18" charset="0"/>
              </a:rPr>
              <a:t>gksxkA</a:t>
            </a:r>
            <a:endParaRPr lang="en-US" sz="3600" smtClean="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a:t>
            </a:r>
            <a:r>
              <a:rPr lang="en-US" sz="3600" smtClean="0">
                <a:latin typeface="DevLys 010" pitchFamily="2" charset="0"/>
                <a:ea typeface="Calibri" pitchFamily="34" charset="0"/>
                <a:cs typeface="Mangal" pitchFamily="18" charset="0"/>
              </a:rPr>
              <a:t> le; </a:t>
            </a:r>
            <a:r>
              <a:rPr lang="en-US" sz="2400" smtClean="0">
                <a:latin typeface="Calibri" pitchFamily="34" charset="0"/>
                <a:ea typeface="Calibri" pitchFamily="34" charset="0"/>
                <a:cs typeface="Mangal" pitchFamily="18" charset="0"/>
              </a:rPr>
              <a:t>10 A.M. </a:t>
            </a:r>
            <a:r>
              <a:rPr lang="en-US" sz="2400">
                <a:latin typeface="Calibri" pitchFamily="34" charset="0"/>
                <a:ea typeface="Calibri" pitchFamily="34" charset="0"/>
                <a:cs typeface="Mangal" pitchFamily="18" charset="0"/>
              </a:rPr>
              <a:t>to </a:t>
            </a:r>
            <a:r>
              <a:rPr lang="en-US" sz="2400" smtClean="0">
                <a:latin typeface="Calibri" pitchFamily="34" charset="0"/>
                <a:ea typeface="Calibri" pitchFamily="34" charset="0"/>
                <a:cs typeface="Mangal" pitchFamily="18" charset="0"/>
              </a:rPr>
              <a:t>5 </a:t>
            </a:r>
            <a:r>
              <a:rPr lang="en-US" sz="2400" err="1" smtClean="0">
                <a:latin typeface="Calibri" pitchFamily="34" charset="0"/>
                <a:ea typeface="Calibri" pitchFamily="34" charset="0"/>
                <a:cs typeface="Mangal" pitchFamily="18" charset="0"/>
              </a:rPr>
              <a:t>P.M</a:t>
            </a:r>
            <a:r>
              <a:rPr lang="en-US" sz="2400" smtClean="0">
                <a:latin typeface="Calibri" pitchFamily="34"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gksxkA</a:t>
            </a:r>
            <a:r>
              <a:rPr lang="en-US" sz="3600" smtClean="0">
                <a:latin typeface="DevLys 010" pitchFamily="2" charset="0"/>
                <a:ea typeface="Calibri" pitchFamily="34" charset="0"/>
                <a:cs typeface="Mangal" pitchFamily="18" charset="0"/>
              </a:rPr>
              <a:t> </a:t>
            </a: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fujh</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a:latin typeface="DevLys 010" pitchFamily="2" charset="0"/>
                <a:ea typeface="Calibri" pitchFamily="34" charset="0"/>
                <a:cs typeface="Mangal" pitchFamily="18" charset="0"/>
              </a:rPr>
              <a:t>ds le; </a:t>
            </a:r>
            <a:r>
              <a:rPr lang="en-US" sz="3600" err="1">
                <a:latin typeface="DevLys 010" pitchFamily="2" charset="0"/>
                <a:ea typeface="Calibri" pitchFamily="34" charset="0"/>
                <a:cs typeface="Mangal" pitchFamily="18" charset="0"/>
              </a:rPr>
              <a:t>ys</a:t>
            </a:r>
            <a:r>
              <a:rPr lang="en-US" sz="3600">
                <a:latin typeface="DevLys 010" pitchFamily="2" charset="0"/>
                <a:ea typeface="Calibri" pitchFamily="34" charset="0"/>
                <a:cs typeface="Mangal" pitchFamily="18" charset="0"/>
              </a:rPr>
              <a:t>[</a:t>
            </a:r>
            <a:r>
              <a:rPr lang="en-US" sz="3600" err="1">
                <a:latin typeface="DevLys 010" pitchFamily="2" charset="0"/>
                <a:ea typeface="Calibri" pitchFamily="34" charset="0"/>
                <a:cs typeface="Mangal" pitchFamily="18" charset="0"/>
              </a:rPr>
              <a:t>kk</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ny</a:t>
            </a:r>
            <a:r>
              <a:rPr lang="en-US" sz="3600">
                <a:latin typeface="DevLys 010" pitchFamily="2" charset="0"/>
                <a:ea typeface="Calibri" pitchFamily="34" charset="0"/>
                <a:cs typeface="Mangal" pitchFamily="18" charset="0"/>
              </a:rPr>
              <a:t> o </a:t>
            </a:r>
            <a:r>
              <a:rPr lang="en-US" sz="3600" err="1">
                <a:latin typeface="DevLys 010" pitchFamily="2" charset="0"/>
                <a:ea typeface="Calibri" pitchFamily="34" charset="0"/>
                <a:cs typeface="Mangal" pitchFamily="18" charset="0"/>
              </a:rPr>
              <a:t>lgk;d</a:t>
            </a:r>
            <a:r>
              <a:rPr lang="en-US" sz="360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izs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a:t>
            </a:r>
            <a:r>
              <a:rPr lang="en-US" sz="3600" smtClean="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mifLFkr</a:t>
            </a:r>
            <a:r>
              <a:rPr lang="en-US" sz="3600">
                <a:latin typeface="DevLys 010" pitchFamily="2" charset="0"/>
                <a:ea typeface="Calibri" pitchFamily="34" charset="0"/>
                <a:cs typeface="Mangal" pitchFamily="18" charset="0"/>
              </a:rPr>
              <a:t> </a:t>
            </a:r>
            <a:r>
              <a:rPr lang="en-US" sz="3600" err="1">
                <a:latin typeface="DevLys 010" pitchFamily="2" charset="0"/>
                <a:ea typeface="Calibri" pitchFamily="34" charset="0"/>
                <a:cs typeface="Mangal" pitchFamily="18" charset="0"/>
              </a:rPr>
              <a:t>jgsxkA</a:t>
            </a:r>
            <a:r>
              <a:rPr lang="en-US" sz="3600">
                <a:latin typeface="DevLys 010" pitchFamily="2" charset="0"/>
                <a:ea typeface="Calibri" pitchFamily="34" charset="0"/>
                <a:cs typeface="Mangal" pitchFamily="18" charset="0"/>
              </a:rPr>
              <a:t> buds </a:t>
            </a:r>
            <a:r>
              <a:rPr lang="en-US" sz="3600" err="1">
                <a:latin typeface="DevLys 010" pitchFamily="2" charset="0"/>
                <a:ea typeface="Calibri" pitchFamily="34" charset="0"/>
                <a:cs typeface="Mangal" pitchFamily="18" charset="0"/>
              </a:rPr>
              <a:t>lkFk</a:t>
            </a:r>
            <a:r>
              <a:rPr lang="en-US" sz="3600">
                <a:latin typeface="DevLys 010" pitchFamily="2" charset="0"/>
                <a:ea typeface="Calibri" pitchFamily="34" charset="0"/>
                <a:cs typeface="Mangal" pitchFamily="18" charset="0"/>
              </a:rPr>
              <a:t> </a:t>
            </a:r>
            <a:r>
              <a:rPr lang="en-US" sz="2800">
                <a:latin typeface="Calibri" pitchFamily="34" charset="0"/>
                <a:ea typeface="Calibri" pitchFamily="34" charset="0"/>
                <a:cs typeface="Mangal" pitchFamily="18" charset="0"/>
              </a:rPr>
              <a:t>SOR</a:t>
            </a:r>
            <a:r>
              <a:rPr lang="en-US" sz="3600">
                <a:latin typeface="DevLys 010" pitchFamily="2" charset="0"/>
                <a:ea typeface="Calibri" pitchFamily="34" charset="0"/>
                <a:cs typeface="Mangal" pitchFamily="18" charset="0"/>
              </a:rPr>
              <a:t> o </a:t>
            </a:r>
            <a:r>
              <a:rPr lang="en-US" sz="2800">
                <a:latin typeface="Calibri" pitchFamily="34" charset="0"/>
                <a:ea typeface="Calibri" pitchFamily="34" charset="0"/>
                <a:cs typeface="Mangal" pitchFamily="18" charset="0"/>
              </a:rPr>
              <a:t>FE</a:t>
            </a:r>
            <a:r>
              <a:rPr lang="en-US" sz="280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jgsxkA</a:t>
            </a:r>
            <a:endParaRPr lang="en-US" sz="3600" smtClean="0">
              <a:latin typeface="DevLys 010" pitchFamily="2" charset="0"/>
              <a:ea typeface="Calibri" pitchFamily="34" charset="0"/>
              <a:cs typeface="Mangal" pitchFamily="18" charset="0"/>
            </a:endParaRPr>
          </a:p>
          <a:p>
            <a:pPr marL="347663" indent="-347663" algn="just" eaLnBrk="0" hangingPunct="0">
              <a:buClr>
                <a:srgbClr val="FFC000"/>
              </a:buClr>
              <a:buFont typeface="Arial" pitchFamily="34" charset="0"/>
              <a:buChar char="•"/>
            </a:pPr>
            <a:r>
              <a:rPr lang="en-US" sz="3600" err="1" smtClean="0">
                <a:latin typeface="DevLys 010" pitchFamily="2" charset="0"/>
                <a:ea typeface="Calibri" pitchFamily="34" charset="0"/>
                <a:cs typeface="Mangal" pitchFamily="18" charset="0"/>
              </a:rPr>
              <a:t>vf</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kd</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kpkZ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tks</a:t>
            </a:r>
            <a:r>
              <a:rPr lang="en-US" sz="3600" smtClean="0">
                <a:latin typeface="DevLys 010" pitchFamily="2" charset="0"/>
                <a:ea typeface="Calibri" pitchFamily="34" charset="0"/>
                <a:cs typeface="Mangal" pitchFamily="18" charset="0"/>
              </a:rPr>
              <a:t> </a:t>
            </a:r>
            <a:r>
              <a:rPr lang="en-US" sz="2400" err="1" smtClean="0">
                <a:latin typeface="Calibri" pitchFamily="34" charset="0"/>
                <a:ea typeface="Calibri" pitchFamily="34" charset="0"/>
                <a:cs typeface="Mangal" pitchFamily="18" charset="0"/>
              </a:rPr>
              <a:t>SOR</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eas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ntZ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fy</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tk;sxk</a:t>
            </a:r>
            <a:r>
              <a:rPr lang="en-US" sz="3600" smtClean="0">
                <a:latin typeface="DevLys 010" pitchFamily="2" charset="0"/>
                <a:ea typeface="Calibri" pitchFamily="34" charset="0"/>
                <a:cs typeface="Mangal" pitchFamily="18" charset="0"/>
              </a:rPr>
              <a:t> o </a:t>
            </a:r>
            <a:r>
              <a:rPr lang="en-US" sz="3600" err="1" smtClean="0">
                <a:latin typeface="DevLys 010" pitchFamily="2" charset="0"/>
                <a:ea typeface="Calibri" pitchFamily="34" charset="0"/>
                <a:cs typeface="Mangal" pitchFamily="18" charset="0"/>
              </a:rPr>
              <a:t>vH;FkhZ@vfHkdÙkkZ</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gLrk</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djk;s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tk;saxsA</a:t>
            </a:r>
            <a:r>
              <a:rPr lang="en-US" sz="3600" smtClean="0">
                <a:latin typeface="DevLys 010" pitchFamily="2" charset="0"/>
                <a:ea typeface="Calibri" pitchFamily="34" charset="0"/>
                <a:cs typeface="Mangal" pitchFamily="18" charset="0"/>
              </a:rPr>
              <a:t> mu </a:t>
            </a:r>
            <a:r>
              <a:rPr lang="en-US" sz="3600" err="1" smtClean="0">
                <a:latin typeface="DevLys 010" pitchFamily="2" charset="0"/>
                <a:ea typeface="Calibri" pitchFamily="34" charset="0"/>
                <a:cs typeface="Mangal" pitchFamily="18" charset="0"/>
              </a:rPr>
              <a:t>ij</a:t>
            </a:r>
            <a:r>
              <a:rPr lang="en-US" sz="3600" smtClean="0">
                <a:latin typeface="DevLys 010" pitchFamily="2" charset="0"/>
                <a:ea typeface="Calibri" pitchFamily="34" charset="0"/>
                <a:cs typeface="Mangal" pitchFamily="18" charset="0"/>
              </a:rPr>
              <a:t> </a:t>
            </a:r>
            <a:r>
              <a:rPr lang="en-US" sz="2400" err="1" smtClean="0">
                <a:latin typeface="Calibri" pitchFamily="34" charset="0"/>
                <a:ea typeface="Calibri" pitchFamily="34" charset="0"/>
                <a:cs typeface="Mangal" pitchFamily="18" charset="0"/>
              </a:rPr>
              <a:t>EO</a:t>
            </a:r>
            <a:r>
              <a:rPr lang="en-US" sz="2400" smtClean="0">
                <a:latin typeface="Calibri" pitchFamily="34" charset="0"/>
                <a:ea typeface="Calibri" pitchFamily="34" charset="0"/>
                <a:cs typeface="Mangal" pitchFamily="18" charset="0"/>
              </a:rPr>
              <a:t>/</a:t>
            </a:r>
            <a:r>
              <a:rPr lang="en-US" sz="2400" err="1" smtClean="0">
                <a:latin typeface="Calibri" pitchFamily="34" charset="0"/>
                <a:ea typeface="Calibri" pitchFamily="34" charset="0"/>
                <a:cs typeface="Mangal" pitchFamily="18" charset="0"/>
              </a:rPr>
              <a:t>AEO</a:t>
            </a:r>
            <a:r>
              <a:rPr lang="en-US" sz="2400" smtClean="0">
                <a:latin typeface="Calibri" pitchFamily="34" charset="0"/>
                <a:ea typeface="Calibri" pitchFamily="34" charset="0"/>
                <a:cs typeface="Mangal" pitchFamily="18" charset="0"/>
              </a:rPr>
              <a:t>/ RO/ </a:t>
            </a:r>
            <a:r>
              <a:rPr lang="en-US" sz="3600" err="1" smtClean="0">
                <a:latin typeface="DevLys 010" pitchFamily="2" charset="0"/>
                <a:ea typeface="Calibri" pitchFamily="34" charset="0"/>
                <a:cs typeface="Mangal" pitchFamily="18" charset="0"/>
              </a:rPr>
              <a:t>ys</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kk</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ny</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ds</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gLrk</a:t>
            </a:r>
            <a:r>
              <a:rPr lang="en-US" sz="3600" smtClean="0">
                <a:latin typeface="DevLys 010" pitchFamily="2" charset="0"/>
                <a:ea typeface="Calibri" pitchFamily="34" charset="0"/>
                <a:cs typeface="Mangal" pitchFamily="18" charset="0"/>
              </a:rPr>
              <a:t>{</a:t>
            </a:r>
            <a:r>
              <a:rPr lang="en-US" sz="3600" err="1" smtClean="0">
                <a:latin typeface="DevLys 010" pitchFamily="2" charset="0"/>
                <a:ea typeface="Calibri" pitchFamily="34" charset="0"/>
                <a:cs typeface="Mangal" pitchFamily="18" charset="0"/>
              </a:rPr>
              <a:t>kj</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Hkh</a:t>
            </a:r>
            <a:r>
              <a:rPr lang="en-US" sz="3600" smtClean="0">
                <a:latin typeface="DevLys 010" pitchFamily="2" charset="0"/>
                <a:ea typeface="Calibri" pitchFamily="34" charset="0"/>
                <a:cs typeface="Mangal" pitchFamily="18" charset="0"/>
              </a:rPr>
              <a:t> </a:t>
            </a:r>
            <a:r>
              <a:rPr lang="en-US" sz="3600" err="1" smtClean="0">
                <a:latin typeface="DevLys 010" pitchFamily="2" charset="0"/>
                <a:ea typeface="Calibri" pitchFamily="34" charset="0"/>
                <a:cs typeface="Mangal" pitchFamily="18" charset="0"/>
              </a:rPr>
              <a:t>gksaxsA</a:t>
            </a:r>
            <a:endParaRPr lang="en-US" sz="38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157</a:t>
            </a:fld>
            <a:endParaRPr lang="en-US"/>
          </a:p>
        </p:txBody>
      </p:sp>
    </p:spTree>
  </p:cSld>
  <p:clrMapOvr>
    <a:masterClrMapping/>
  </p:clrMapOvr>
  <p:transition>
    <p:circl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512" y="103267"/>
            <a:ext cx="8784976" cy="6494085"/>
          </a:xfrm>
          <a:prstGeom prst="rect">
            <a:avLst/>
          </a:prstGeom>
          <a:noFill/>
          <a:ln w="9525">
            <a:noFill/>
            <a:miter lim="800000"/>
            <a:headEnd/>
            <a:tailEnd/>
          </a:ln>
        </p:spPr>
        <p:txBody>
          <a:bodyPr wrap="square">
            <a:spAutoFit/>
          </a:bodyPr>
          <a:lstStyle/>
          <a:p>
            <a:pPr marL="465138" indent="-465138" algn="r"/>
            <a:r>
              <a:rPr lang="en-US" sz="2600" b="1" smtClean="0">
                <a:latin typeface="DevLys 010" pitchFamily="2" charset="0"/>
                <a:ea typeface="Calibri" pitchFamily="34" charset="0"/>
                <a:cs typeface="Mangal" pitchFamily="18" charset="0"/>
              </a:rPr>
              <a:t>				      </a:t>
            </a:r>
            <a:r>
              <a:rPr lang="en-US" sz="2600" b="1" err="1" smtClean="0">
                <a:latin typeface="DevLys 010" pitchFamily="2" charset="0"/>
                <a:ea typeface="Calibri" pitchFamily="34" charset="0"/>
                <a:cs typeface="Mangal" pitchFamily="18" charset="0"/>
              </a:rPr>
              <a:t>yxkrkj</a:t>
            </a:r>
            <a:endParaRPr lang="en-US" sz="2600" b="1" smtClean="0">
              <a:latin typeface="DevLys 010" pitchFamily="2" charset="0"/>
              <a:ea typeface="Calibri" pitchFamily="34" charset="0"/>
              <a:cs typeface="Mangal" pitchFamily="18" charset="0"/>
            </a:endParaRPr>
          </a:p>
          <a:p>
            <a:pPr marL="566738" indent="-5381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izs</a:t>
            </a:r>
            <a:r>
              <a:rPr lang="en-US" sz="3900" smtClean="0">
                <a:latin typeface="DevLys 010" pitchFamily="2" charset="0"/>
                <a:ea typeface="Calibri" pitchFamily="34" charset="0"/>
                <a:cs typeface="Mangal" pitchFamily="18" charset="0"/>
              </a:rPr>
              <a:t>{</a:t>
            </a:r>
            <a:r>
              <a:rPr lang="en-US" sz="3900" err="1" smtClean="0">
                <a:latin typeface="DevLys 010" pitchFamily="2" charset="0"/>
                <a:ea typeface="Calibri" pitchFamily="34" charset="0"/>
                <a:cs typeface="Mangal" pitchFamily="18" charset="0"/>
              </a:rPr>
              <a:t>kd</a:t>
            </a:r>
            <a:r>
              <a:rPr lang="en-US" sz="3900" smtClean="0">
                <a:latin typeface="DevLys 010" pitchFamily="2" charset="0"/>
                <a:ea typeface="Calibri" pitchFamily="34" charset="0"/>
                <a:cs typeface="Mangal" pitchFamily="18" charset="0"/>
              </a:rPr>
              <a:t> </a:t>
            </a:r>
            <a:r>
              <a:rPr lang="en-US" sz="3900">
                <a:latin typeface="DevLys 010" pitchFamily="2" charset="0"/>
                <a:ea typeface="Calibri" pitchFamily="34" charset="0"/>
                <a:cs typeface="Mangal" pitchFamily="18" charset="0"/>
              </a:rPr>
              <a:t>dh fVIi.kh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vk;ksx</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kjk</a:t>
            </a:r>
            <a:r>
              <a:rPr lang="en-US" sz="3900">
                <a:latin typeface="DevLys 010" pitchFamily="2" charset="0"/>
                <a:ea typeface="Calibri" pitchFamily="34" charset="0"/>
                <a:cs typeface="Mangal" pitchFamily="18" charset="0"/>
              </a:rPr>
              <a:t> ns[</a:t>
            </a:r>
            <a:r>
              <a:rPr lang="en-US" sz="3900" err="1">
                <a:latin typeface="DevLys 010" pitchFamily="2" charset="0"/>
                <a:ea typeface="Calibri" pitchFamily="34" charset="0"/>
                <a:cs typeface="Mangal" pitchFamily="18" charset="0"/>
              </a:rPr>
              <a:t>kk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tk;sxk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tc</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v;ksX</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kksf"kr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tkuk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gksA</a:t>
            </a:r>
            <a:endParaRPr lang="en-US" sz="3900">
              <a:ea typeface="Calibri" pitchFamily="34" charset="0"/>
              <a:cs typeface="Mangal" pitchFamily="18" charset="0"/>
            </a:endParaRPr>
          </a:p>
          <a:p>
            <a:pPr marL="566738" indent="-5381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lansgkLin</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isM</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U;wt</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ntZ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djuk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pkfg;s</a:t>
            </a:r>
            <a:r>
              <a:rPr lang="en-US" sz="3900">
                <a:latin typeface="DevLys 010" pitchFamily="2" charset="0"/>
                <a:ea typeface="Calibri" pitchFamily="34" charset="0"/>
                <a:cs typeface="Mangal" pitchFamily="18" charset="0"/>
              </a:rPr>
              <a:t> ¼</a:t>
            </a:r>
            <a:r>
              <a:rPr lang="en-US" sz="2400" smtClean="0">
                <a:latin typeface="Times New Roman" pitchFamily="18" charset="0"/>
                <a:ea typeface="Calibri" pitchFamily="34" charset="0"/>
                <a:cs typeface="Mangal" pitchFamily="18" charset="0"/>
              </a:rPr>
              <a:t>MCMC</a:t>
            </a:r>
            <a:r>
              <a:rPr lang="en-US" sz="3900" smtClean="0">
                <a:latin typeface="Times New Roman" pitchFamily="18" charset="0"/>
                <a:ea typeface="Calibri" pitchFamily="34" charset="0"/>
                <a:cs typeface="Mangal" pitchFamily="18" charset="0"/>
              </a:rPr>
              <a:t> </a:t>
            </a:r>
            <a:r>
              <a:rPr lang="en-US" sz="3900" err="1">
                <a:latin typeface="DevLys 010" pitchFamily="2" charset="0"/>
                <a:ea typeface="Calibri" pitchFamily="34" charset="0"/>
                <a:cs typeface="Mangal" pitchFamily="18" charset="0"/>
              </a:rPr>
              <a:t>ds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fu.kZ</a:t>
            </a:r>
            <a:r>
              <a:rPr lang="en-US" sz="3900">
                <a:latin typeface="DevLys 010" pitchFamily="2" charset="0"/>
                <a:ea typeface="Calibri" pitchFamily="34" charset="0"/>
                <a:cs typeface="Mangal" pitchFamily="18" charset="0"/>
              </a:rPr>
              <a:t>; </a:t>
            </a:r>
            <a:r>
              <a:rPr lang="en-US" sz="3900" smtClean="0">
                <a:latin typeface="DevLys 010" pitchFamily="2" charset="0"/>
                <a:ea typeface="Calibri" pitchFamily="34" charset="0"/>
                <a:cs typeface="Mangal" pitchFamily="18" charset="0"/>
              </a:rPr>
              <a:t>v/khu½</a:t>
            </a:r>
            <a:endParaRPr lang="en-US" sz="3900">
              <a:ea typeface="Calibri" pitchFamily="34" charset="0"/>
              <a:cs typeface="Mangal" pitchFamily="18" charset="0"/>
            </a:endParaRPr>
          </a:p>
          <a:p>
            <a:pPr marL="566738" indent="-5381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vfu;ferrkvksa</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fy;s</a:t>
            </a:r>
            <a:r>
              <a:rPr lang="en-US" sz="3900">
                <a:latin typeface="DevLys 010" pitchFamily="2" charset="0"/>
                <a:ea typeface="Calibri" pitchFamily="34" charset="0"/>
                <a:cs typeface="Mangal" pitchFamily="18" charset="0"/>
              </a:rPr>
              <a:t> </a:t>
            </a:r>
            <a:r>
              <a:rPr lang="en-US" sz="2800">
                <a:latin typeface="Times New Roman" pitchFamily="18" charset="0"/>
                <a:ea typeface="Calibri" pitchFamily="34" charset="0"/>
                <a:cs typeface="Mangal" pitchFamily="18" charset="0"/>
              </a:rPr>
              <a:t>R.O</a:t>
            </a:r>
            <a:r>
              <a:rPr lang="en-US" sz="2800">
                <a:latin typeface="Calibri" pitchFamily="34" charset="0"/>
                <a:ea typeface="Calibri" pitchFamily="34" charset="0"/>
                <a:cs typeface="Mangal" pitchFamily="18" charset="0"/>
              </a:rPr>
              <a:t>.</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mlh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fnu</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uksfVl</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nsxkA</a:t>
            </a:r>
            <a:endParaRPr lang="en-US" sz="3900">
              <a:ea typeface="Calibri" pitchFamily="34" charset="0"/>
              <a:cs typeface="Mangal" pitchFamily="18" charset="0"/>
            </a:endParaRPr>
          </a:p>
          <a:p>
            <a:pPr marL="566738" indent="-5381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jftLVjksa</a:t>
            </a:r>
            <a:r>
              <a:rPr lang="en-US" sz="3900" smtClean="0">
                <a:latin typeface="DevLys 010" pitchFamily="2" charset="0"/>
                <a:ea typeface="Calibri" pitchFamily="34" charset="0"/>
                <a:cs typeface="Mangal" pitchFamily="18" charset="0"/>
              </a:rPr>
              <a:t> </a:t>
            </a:r>
            <a:r>
              <a:rPr lang="en-US" sz="3900">
                <a:latin typeface="DevLys 010" pitchFamily="2" charset="0"/>
                <a:ea typeface="Calibri" pitchFamily="34" charset="0"/>
                <a:cs typeface="Mangal" pitchFamily="18" charset="0"/>
              </a:rPr>
              <a:t>dh </a:t>
            </a:r>
            <a:r>
              <a:rPr lang="en-US" sz="3900" err="1">
                <a:latin typeface="DevLys 010" pitchFamily="2" charset="0"/>
                <a:ea typeface="Calibri" pitchFamily="34" charset="0"/>
                <a:cs typeface="Mangal" pitchFamily="18" charset="0"/>
              </a:rPr>
              <a:t>izfr</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izR;sd</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fujh</a:t>
            </a:r>
            <a:r>
              <a:rPr lang="en-US" sz="3900">
                <a:latin typeface="DevLys 010" pitchFamily="2" charset="0"/>
                <a:ea typeface="Calibri" pitchFamily="34" charset="0"/>
                <a:cs typeface="Mangal" pitchFamily="18" charset="0"/>
              </a:rPr>
              <a:t>{</a:t>
            </a:r>
            <a:r>
              <a:rPr lang="en-US" sz="3900" err="1">
                <a:latin typeface="DevLys 010" pitchFamily="2" charset="0"/>
                <a:ea typeface="Calibri" pitchFamily="34" charset="0"/>
                <a:cs typeface="Mangal" pitchFamily="18" charset="0"/>
              </a:rPr>
              <a:t>k.k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esa</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yh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tk;sxh</a:t>
            </a:r>
            <a:r>
              <a:rPr lang="en-US" sz="3900">
                <a:latin typeface="DevLys 010" pitchFamily="2" charset="0"/>
                <a:ea typeface="Calibri" pitchFamily="34" charset="0"/>
                <a:cs typeface="Mangal" pitchFamily="18" charset="0"/>
              </a:rPr>
              <a:t> o </a:t>
            </a:r>
            <a:r>
              <a:rPr lang="en-US" sz="3900" err="1">
                <a:latin typeface="DevLys 010" pitchFamily="2" charset="0"/>
                <a:ea typeface="Calibri" pitchFamily="34" charset="0"/>
                <a:cs typeface="Mangal" pitchFamily="18" charset="0"/>
              </a:rPr>
              <a:t>mls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uksfVl</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cksMZ</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ij</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pLik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fd;k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tk;sxkA</a:t>
            </a:r>
            <a:endParaRPr lang="en-US" sz="3900">
              <a:ea typeface="Calibri" pitchFamily="34" charset="0"/>
              <a:cs typeface="Mangal" pitchFamily="18" charset="0"/>
            </a:endParaRPr>
          </a:p>
          <a:p>
            <a:pPr marL="566738" indent="-538163" algn="just" eaLnBrk="0" hangingPunct="0">
              <a:buClr>
                <a:srgbClr val="FFC000"/>
              </a:buClr>
              <a:buFont typeface="Arial" pitchFamily="34" charset="0"/>
              <a:buChar char="•"/>
            </a:pPr>
            <a:r>
              <a:rPr lang="en-US" sz="3900" err="1" smtClean="0">
                <a:latin typeface="DevLys 010" pitchFamily="2" charset="0"/>
                <a:ea typeface="Calibri" pitchFamily="34" charset="0"/>
                <a:cs typeface="Mangal" pitchFamily="18" charset="0"/>
              </a:rPr>
              <a:t>vke</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turk</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dks</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mldh</a:t>
            </a:r>
            <a:r>
              <a:rPr lang="en-US" sz="390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izfrfyfi</a:t>
            </a:r>
            <a:r>
              <a:rPr lang="en-US" sz="3900">
                <a:latin typeface="DevLys 010" pitchFamily="2" charset="0"/>
                <a:ea typeface="Calibri" pitchFamily="34" charset="0"/>
                <a:cs typeface="Mangal" pitchFamily="18" charset="0"/>
              </a:rPr>
              <a:t> </a:t>
            </a:r>
            <a:r>
              <a:rPr lang="en-US" sz="3900" smtClean="0">
                <a:latin typeface="DevLys 010" pitchFamily="2" charset="0"/>
                <a:ea typeface="Calibri" pitchFamily="34" charset="0"/>
                <a:cs typeface="Mangal" pitchFamily="18" charset="0"/>
              </a:rPr>
              <a:t>fu/</a:t>
            </a:r>
            <a:r>
              <a:rPr lang="en-US" sz="3900" err="1" smtClean="0">
                <a:latin typeface="DevLys 010" pitchFamily="2" charset="0"/>
                <a:ea typeface="Calibri" pitchFamily="34" charset="0"/>
                <a:cs typeface="Mangal" pitchFamily="18" charset="0"/>
              </a:rPr>
              <a:t>kkZfjr</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kqYd</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ysdj</a:t>
            </a:r>
            <a:r>
              <a:rPr lang="en-US" sz="3900" smtClean="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nh</a:t>
            </a:r>
            <a:r>
              <a:rPr lang="en-US" sz="3900" smtClean="0">
                <a:latin typeface="DevLys 010" pitchFamily="2" charset="0"/>
                <a:ea typeface="Calibri" pitchFamily="34" charset="0"/>
                <a:cs typeface="Mangal" pitchFamily="18" charset="0"/>
              </a:rPr>
              <a:t> </a:t>
            </a:r>
            <a:r>
              <a:rPr lang="en-US" sz="3900" err="1">
                <a:latin typeface="DevLys 010" pitchFamily="2" charset="0"/>
                <a:ea typeface="Calibri" pitchFamily="34" charset="0"/>
                <a:cs typeface="Mangal" pitchFamily="18" charset="0"/>
              </a:rPr>
              <a:t>tk</a:t>
            </a:r>
            <a:r>
              <a:rPr lang="en-US" sz="3900">
                <a:latin typeface="DevLys 010" pitchFamily="2" charset="0"/>
                <a:ea typeface="Calibri" pitchFamily="34" charset="0"/>
                <a:cs typeface="Mangal" pitchFamily="18" charset="0"/>
              </a:rPr>
              <a:t> </a:t>
            </a:r>
            <a:r>
              <a:rPr lang="en-US" sz="3900" err="1" smtClean="0">
                <a:latin typeface="DevLys 010" pitchFamily="2" charset="0"/>
                <a:ea typeface="Calibri" pitchFamily="34" charset="0"/>
                <a:cs typeface="Mangal" pitchFamily="18" charset="0"/>
              </a:rPr>
              <a:t>ldsxhA</a:t>
            </a:r>
            <a:endParaRPr lang="en-US" sz="39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158</a:t>
            </a:fld>
            <a:endParaRPr lang="en-US"/>
          </a:p>
        </p:txBody>
      </p:sp>
    </p:spTree>
    <p:extLst>
      <p:ext uri="{BB962C8B-B14F-4D97-AF65-F5344CB8AC3E}">
        <p14:creationId xmlns="" xmlns:p14="http://schemas.microsoft.com/office/powerpoint/2010/main" val="2699628330"/>
      </p:ext>
    </p:extLst>
  </p:cSld>
  <p:clrMapOvr>
    <a:masterClrMapping/>
  </p:clrMapOvr>
  <p:transition>
    <p:circl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512" y="717659"/>
            <a:ext cx="8784976" cy="5232202"/>
          </a:xfrm>
          <a:prstGeom prst="rect">
            <a:avLst/>
          </a:prstGeom>
          <a:noFill/>
          <a:ln w="9525">
            <a:noFill/>
            <a:miter lim="800000"/>
            <a:headEnd/>
            <a:tailEnd/>
          </a:ln>
        </p:spPr>
        <p:txBody>
          <a:bodyPr wrap="square">
            <a:spAutoFit/>
          </a:bodyPr>
          <a:lstStyle/>
          <a:p>
            <a:pPr marL="465138" indent="-465138" algn="r"/>
            <a:r>
              <a:rPr lang="en-US" sz="2600" b="1" smtClean="0">
                <a:latin typeface="DevLys 010" pitchFamily="2" charset="0"/>
                <a:ea typeface="Calibri" pitchFamily="34" charset="0"/>
                <a:cs typeface="Mangal" pitchFamily="18" charset="0"/>
              </a:rPr>
              <a:t>				      yxkrkj--------</a:t>
            </a:r>
          </a:p>
          <a:p>
            <a:pPr marL="682625" indent="-682625" algn="just" eaLnBrk="0" hangingPunct="0">
              <a:buClr>
                <a:srgbClr val="FFC000"/>
              </a:buClr>
              <a:buFont typeface="Arial" pitchFamily="34" charset="0"/>
              <a:buChar char="•"/>
            </a:pPr>
            <a:r>
              <a:rPr lang="en-US" sz="4400" err="1" smtClean="0">
                <a:latin typeface="DevLys 010" pitchFamily="2" charset="0"/>
                <a:ea typeface="Calibri" pitchFamily="34" charset="0"/>
                <a:cs typeface="Mangal" pitchFamily="18" charset="0"/>
              </a:rPr>
              <a:t>fuokZpu</a:t>
            </a:r>
            <a:r>
              <a:rPr lang="en-US" sz="4400" smtClean="0">
                <a:latin typeface="DevLys 010" pitchFamily="2" charset="0"/>
                <a:ea typeface="Calibri" pitchFamily="34" charset="0"/>
                <a:cs typeface="Mangal" pitchFamily="18" charset="0"/>
              </a:rPr>
              <a:t> </a:t>
            </a:r>
            <a:r>
              <a:rPr lang="en-US" sz="4400">
                <a:latin typeface="DevLys 010" pitchFamily="2" charset="0"/>
                <a:ea typeface="Calibri" pitchFamily="34" charset="0"/>
                <a:cs typeface="Mangal" pitchFamily="18" charset="0"/>
              </a:rPr>
              <a:t>O;; </a:t>
            </a:r>
            <a:r>
              <a:rPr lang="en-US" sz="4400" err="1">
                <a:latin typeface="DevLys 010" pitchFamily="2" charset="0"/>
                <a:ea typeface="Calibri" pitchFamily="34" charset="0"/>
                <a:cs typeface="Mangal" pitchFamily="18" charset="0"/>
              </a:rPr>
              <a:t>ys</a:t>
            </a:r>
            <a:r>
              <a:rPr lang="en-US" sz="4400">
                <a:latin typeface="DevLys 010" pitchFamily="2" charset="0"/>
                <a:ea typeface="Calibri" pitchFamily="34" charset="0"/>
                <a:cs typeface="Mangal" pitchFamily="18" charset="0"/>
              </a:rPr>
              <a:t>[</a:t>
            </a:r>
            <a:r>
              <a:rPr lang="en-US" sz="4400" err="1">
                <a:latin typeface="DevLys 010" pitchFamily="2" charset="0"/>
                <a:ea typeface="Calibri" pitchFamily="34" charset="0"/>
                <a:cs typeface="Mangal" pitchFamily="18" charset="0"/>
              </a:rPr>
              <a:t>ks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izLrqr</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ugha</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djus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ij</a:t>
            </a:r>
            <a:r>
              <a:rPr lang="en-US" sz="4400">
                <a:latin typeface="DevLys 010" pitchFamily="2" charset="0"/>
                <a:ea typeface="Calibri" pitchFamily="34" charset="0"/>
                <a:cs typeface="Mangal" pitchFamily="18" charset="0"/>
              </a:rPr>
              <a:t> </a:t>
            </a:r>
            <a:r>
              <a:rPr lang="en-US" sz="3600">
                <a:latin typeface="Times New Roman" pitchFamily="18" charset="0"/>
                <a:ea typeface="Calibri" pitchFamily="34" charset="0"/>
                <a:cs typeface="Mangal" pitchFamily="18" charset="0"/>
              </a:rPr>
              <a:t>R.O.</a:t>
            </a:r>
            <a:r>
              <a:rPr lang="en-US" sz="40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uksfVl</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nsxkA</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mlds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ckn</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Hkh</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izLrqr</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ugha</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djus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ij</a:t>
            </a:r>
            <a:r>
              <a:rPr lang="en-US" sz="4400">
                <a:latin typeface="DevLys 010" pitchFamily="2" charset="0"/>
                <a:ea typeface="Calibri" pitchFamily="34" charset="0"/>
                <a:cs typeface="Mangal" pitchFamily="18" charset="0"/>
              </a:rPr>
              <a:t> </a:t>
            </a:r>
            <a:r>
              <a:rPr lang="en-US" sz="3600">
                <a:latin typeface="Times New Roman" pitchFamily="18" charset="0"/>
                <a:ea typeface="Calibri" pitchFamily="34" charset="0"/>
                <a:cs typeface="Mangal" pitchFamily="18" charset="0"/>
              </a:rPr>
              <a:t>F.I.R 171 I </a:t>
            </a:r>
            <a:r>
              <a:rPr lang="en-US" sz="3600">
                <a:latin typeface="Calibri" pitchFamily="34" charset="0"/>
                <a:ea typeface="Calibri" pitchFamily="34" charset="0"/>
                <a:cs typeface="Mangal" pitchFamily="18" charset="0"/>
              </a:rPr>
              <a:t>(</a:t>
            </a:r>
            <a:r>
              <a:rPr lang="en-US" sz="3600">
                <a:latin typeface="Times New Roman" pitchFamily="18" charset="0"/>
                <a:ea typeface="Calibri" pitchFamily="34" charset="0"/>
                <a:cs typeface="Mangal" pitchFamily="18" charset="0"/>
              </a:rPr>
              <a:t>IPC</a:t>
            </a:r>
            <a:r>
              <a:rPr lang="en-US" sz="3600">
                <a:latin typeface="Calibri" pitchFamily="34" charset="0"/>
                <a:ea typeface="Calibri" pitchFamily="34" charset="0"/>
                <a:cs typeface="Mangal" pitchFamily="18" charset="0"/>
              </a:rPr>
              <a:t>)</a:t>
            </a:r>
            <a:r>
              <a:rPr lang="en-US" sz="40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esa</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ntZ</a:t>
            </a:r>
            <a:r>
              <a:rPr lang="en-US" sz="440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djk;sxkA</a:t>
            </a:r>
            <a:endParaRPr lang="en-US" sz="4400">
              <a:ea typeface="Calibri" pitchFamily="34" charset="0"/>
              <a:cs typeface="Mangal" pitchFamily="18" charset="0"/>
            </a:endParaRPr>
          </a:p>
          <a:p>
            <a:pPr marL="682625" indent="-682625" algn="just" eaLnBrk="0" hangingPunct="0">
              <a:buClr>
                <a:srgbClr val="FFC000"/>
              </a:buClr>
              <a:buFont typeface="Arial" pitchFamily="34" charset="0"/>
              <a:buChar char="•"/>
            </a:pPr>
            <a:r>
              <a:rPr lang="en-US" sz="4400" err="1" smtClean="0">
                <a:latin typeface="DevLys 010" pitchFamily="2" charset="0"/>
                <a:ea typeface="Calibri" pitchFamily="34" charset="0"/>
                <a:cs typeface="Mangal" pitchFamily="18" charset="0"/>
              </a:rPr>
              <a:t>okguksa</a:t>
            </a:r>
            <a:r>
              <a:rPr lang="en-US" sz="4400" smtClean="0">
                <a:latin typeface="DevLys 010" pitchFamily="2" charset="0"/>
                <a:ea typeface="Calibri" pitchFamily="34" charset="0"/>
                <a:cs typeface="Mangal" pitchFamily="18" charset="0"/>
              </a:rPr>
              <a:t> </a:t>
            </a:r>
            <a:r>
              <a:rPr lang="en-US" sz="4400">
                <a:latin typeface="DevLys 010" pitchFamily="2" charset="0"/>
                <a:ea typeface="Calibri" pitchFamily="34" charset="0"/>
                <a:cs typeface="Mangal" pitchFamily="18" charset="0"/>
              </a:rPr>
              <a:t>dh </a:t>
            </a:r>
            <a:r>
              <a:rPr lang="en-US" sz="4400" err="1">
                <a:latin typeface="DevLys 010" pitchFamily="2" charset="0"/>
                <a:ea typeface="Calibri" pitchFamily="34" charset="0"/>
                <a:cs typeface="Mangal" pitchFamily="18" charset="0"/>
              </a:rPr>
              <a:t>vuqefr</a:t>
            </a:r>
            <a:r>
              <a:rPr lang="en-US" sz="440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jn~n</a:t>
            </a:r>
            <a:r>
              <a:rPr lang="en-US" sz="4400" smtClean="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dj</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nh</a:t>
            </a:r>
            <a:r>
              <a:rPr lang="en-US" sz="440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tk;sxhA</a:t>
            </a:r>
            <a:endParaRPr lang="en-US" sz="4400">
              <a:ea typeface="Calibri" pitchFamily="34" charset="0"/>
              <a:cs typeface="Mangal" pitchFamily="18" charset="0"/>
            </a:endParaRPr>
          </a:p>
          <a:p>
            <a:pPr marL="682625" indent="-682625" algn="just" eaLnBrk="0" hangingPunct="0">
              <a:buClr>
                <a:srgbClr val="FFC000"/>
              </a:buClr>
              <a:buFont typeface="Arial" pitchFamily="34" charset="0"/>
              <a:buChar char="•"/>
            </a:pPr>
            <a:r>
              <a:rPr lang="en-US" sz="3600" smtClean="0">
                <a:latin typeface="Times New Roman" pitchFamily="18" charset="0"/>
                <a:ea typeface="Calibri" pitchFamily="34" charset="0"/>
                <a:cs typeface="Mangal" pitchFamily="18" charset="0"/>
              </a:rPr>
              <a:t>FS</a:t>
            </a:r>
            <a:r>
              <a:rPr lang="en-US" sz="4400" smtClean="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dks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lwpuk</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nh</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tk;sxh</a:t>
            </a:r>
            <a:r>
              <a:rPr lang="en-US" sz="4400">
                <a:latin typeface="DevLys 010" pitchFamily="2" charset="0"/>
                <a:ea typeface="Calibri" pitchFamily="34" charset="0"/>
                <a:cs typeface="Mangal" pitchFamily="18" charset="0"/>
              </a:rPr>
              <a:t> o </a:t>
            </a:r>
            <a:r>
              <a:rPr lang="en-US" sz="4400" err="1">
                <a:latin typeface="DevLys 010" pitchFamily="2" charset="0"/>
                <a:ea typeface="Calibri" pitchFamily="34" charset="0"/>
                <a:cs typeface="Mangal" pitchFamily="18" charset="0"/>
              </a:rPr>
              <a:t>izpkj</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esa</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ik;h</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xbZ</a:t>
            </a:r>
            <a:r>
              <a:rPr lang="en-US" sz="440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xkfM</a:t>
            </a:r>
            <a:r>
              <a:rPr lang="en-US" sz="4400" smtClean="0">
                <a:latin typeface="DevLys 010" pitchFamily="2" charset="0"/>
                <a:ea typeface="Calibri" pitchFamily="34" charset="0"/>
                <a:cs typeface="Mangal" pitchFamily="18" charset="0"/>
              </a:rPr>
              <a:t>+;ka </a:t>
            </a:r>
            <a:r>
              <a:rPr lang="en-US" sz="4400" err="1">
                <a:latin typeface="DevLys 010" pitchFamily="2" charset="0"/>
                <a:ea typeface="Calibri" pitchFamily="34" charset="0"/>
                <a:cs typeface="Mangal" pitchFamily="18" charset="0"/>
              </a:rPr>
              <a:t>izpkj</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ls</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gVk</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nh</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tk;saxhA</a:t>
            </a:r>
            <a:endParaRPr lang="en-US" sz="4600">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159</a:t>
            </a:fld>
            <a:endParaRPr lang="en-US"/>
          </a:p>
        </p:txBody>
      </p:sp>
    </p:spTree>
    <p:extLst>
      <p:ext uri="{BB962C8B-B14F-4D97-AF65-F5344CB8AC3E}">
        <p14:creationId xmlns="" xmlns:p14="http://schemas.microsoft.com/office/powerpoint/2010/main" val="2699628330"/>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56104"/>
            <a:ext cx="8712968" cy="4770537"/>
          </a:xfrm>
          <a:prstGeom prst="rect">
            <a:avLst/>
          </a:prstGeom>
        </p:spPr>
        <p:txBody>
          <a:bodyPr wrap="square">
            <a:spAutoFit/>
          </a:bodyPr>
          <a:lstStyle/>
          <a:p>
            <a:pPr marL="581025" indent="-566738">
              <a:buClr>
                <a:srgbClr val="FFC000"/>
              </a:buClr>
              <a:buFont typeface="Arial" pitchFamily="34" charset="0"/>
              <a:buChar char="•"/>
            </a:pPr>
            <a:r>
              <a:rPr lang="en-US" sz="3800" err="1" smtClean="0">
                <a:latin typeface="DevLys 010" pitchFamily="2" charset="0"/>
                <a:ea typeface="Calibri" pitchFamily="34" charset="0"/>
                <a:cs typeface="Mangal" pitchFamily="18" charset="0"/>
              </a:rPr>
              <a:t>Lo;a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kjk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lapkfyr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esfMdy@bathfu;fjax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laLFkk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izos'k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fnyokukA</a:t>
            </a:r>
            <a:endParaRPr lang="en-US" sz="3800" smtClean="0">
              <a:ea typeface="Calibri" pitchFamily="34" charset="0"/>
              <a:cs typeface="Mangal" pitchFamily="18" charset="0"/>
            </a:endParaRPr>
          </a:p>
          <a:p>
            <a:pPr marL="581025" indent="-566738">
              <a:buClr>
                <a:srgbClr val="FFC000"/>
              </a:buClr>
              <a:buFont typeface="Arial" pitchFamily="34" charset="0"/>
              <a:buChar char="•"/>
            </a:pP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xk</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HkSal</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ckaVukA</a:t>
            </a:r>
            <a:endParaRPr lang="en-US" sz="3800" smtClean="0">
              <a:ea typeface="Calibri" pitchFamily="34" charset="0"/>
              <a:cs typeface="Mangal" pitchFamily="18" charset="0"/>
            </a:endParaRPr>
          </a:p>
          <a:p>
            <a:pPr marL="581025" indent="-566738">
              <a:buClr>
                <a:srgbClr val="FFC000"/>
              </a:buClr>
              <a:buFont typeface="Arial" pitchFamily="34" charset="0"/>
              <a:buChar char="•"/>
            </a:pP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kkn&amp;cht</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endParaRPr lang="en-US" sz="3800" smtClean="0">
              <a:ea typeface="Calibri" pitchFamily="34" charset="0"/>
              <a:cs typeface="Mangal" pitchFamily="18" charset="0"/>
            </a:endParaRPr>
          </a:p>
          <a:p>
            <a:pPr marL="581025" indent="-566738">
              <a:buClr>
                <a:srgbClr val="FFC000"/>
              </a:buClr>
              <a:buFont typeface="Arial" pitchFamily="34" charset="0"/>
              <a:buChar char="•"/>
            </a:pP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pquko</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fpUg</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okys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vkbVe</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tSls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rkyk&amp;pkch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izs'kj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dqdj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ia</a:t>
            </a: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vkfn</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ckaVukA</a:t>
            </a:r>
            <a:endParaRPr lang="en-US" sz="3800" smtClean="0">
              <a:ea typeface="Calibri" pitchFamily="34" charset="0"/>
              <a:cs typeface="Mangal" pitchFamily="18" charset="0"/>
            </a:endParaRPr>
          </a:p>
          <a:p>
            <a:pPr marL="581025" indent="-566738">
              <a:buClr>
                <a:srgbClr val="FFC000"/>
              </a:buClr>
              <a:buFont typeface="Arial" pitchFamily="34" charset="0"/>
              <a:buChar char="•"/>
            </a:pPr>
            <a:r>
              <a:rPr lang="en-US" sz="3800" err="1" smtClean="0">
                <a:latin typeface="DevLys 010" pitchFamily="2" charset="0"/>
                <a:ea typeface="Calibri" pitchFamily="34" charset="0"/>
                <a:cs typeface="Mangal" pitchFamily="18" charset="0"/>
              </a:rPr>
              <a:t>eq¶r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esa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Mk;jh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dYkS.Mj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Vh&amp;'kVZ</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cSx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oxSjg</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ckaVukA</a:t>
            </a:r>
            <a:endParaRPr lang="en-US" sz="3800" smtClean="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79512" y="2354104"/>
            <a:ext cx="8784976" cy="1938992"/>
          </a:xfrm>
          <a:prstGeom prst="rect">
            <a:avLst/>
          </a:prstGeom>
          <a:noFill/>
          <a:ln w="9525">
            <a:noFill/>
            <a:miter lim="800000"/>
            <a:headEnd/>
            <a:tailEnd/>
          </a:ln>
        </p:spPr>
        <p:txBody>
          <a:bodyPr wrap="square" anchor="ctr">
            <a:spAutoFit/>
          </a:bodyPr>
          <a:lstStyle/>
          <a:p>
            <a:pPr lvl="1" indent="-428625"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nSfud</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jftLVj&amp;Hkkx</a:t>
            </a:r>
            <a:r>
              <a:rPr lang="en-US" sz="4000">
                <a:latin typeface="DevLys 010" pitchFamily="2" charset="0"/>
                <a:ea typeface="Calibri" pitchFamily="34" charset="0"/>
                <a:cs typeface="Mangal" pitchFamily="18" charset="0"/>
              </a:rPr>
              <a:t> *v*&amp;</a:t>
            </a:r>
            <a:r>
              <a:rPr lang="en-US" sz="4000" err="1">
                <a:latin typeface="DevLys 010" pitchFamily="2" charset="0"/>
                <a:ea typeface="Calibri" pitchFamily="34" charset="0"/>
                <a:cs typeface="Mangal" pitchFamily="18" charset="0"/>
              </a:rPr>
              <a:t>lQsn</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jax</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ds</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iUus</a:t>
            </a:r>
            <a:endParaRPr lang="en-US" sz="4000">
              <a:ea typeface="Calibri" pitchFamily="34" charset="0"/>
              <a:cs typeface="Mangal" pitchFamily="18" charset="0"/>
            </a:endParaRPr>
          </a:p>
          <a:p>
            <a:pPr lvl="1" indent="-428625"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udn</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jftLVj&amp;Hkkx</a:t>
            </a:r>
            <a:r>
              <a:rPr lang="en-US" sz="4000">
                <a:latin typeface="DevLys 010" pitchFamily="2" charset="0"/>
                <a:ea typeface="Calibri" pitchFamily="34" charset="0"/>
                <a:cs typeface="Mangal" pitchFamily="18" charset="0"/>
              </a:rPr>
              <a:t> *c*&amp; </a:t>
            </a:r>
            <a:r>
              <a:rPr lang="en-US" sz="4000" err="1">
                <a:latin typeface="DevLys 010" pitchFamily="2" charset="0"/>
                <a:ea typeface="Calibri" pitchFamily="34" charset="0"/>
                <a:cs typeface="Mangal" pitchFamily="18" charset="0"/>
              </a:rPr>
              <a:t>xqykch</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jax</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ds</a:t>
            </a:r>
            <a:r>
              <a:rPr lang="en-US" sz="400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iUus</a:t>
            </a:r>
            <a:endParaRPr lang="en-US" sz="4000">
              <a:ea typeface="Calibri" pitchFamily="34" charset="0"/>
              <a:cs typeface="Mangal" pitchFamily="18" charset="0"/>
            </a:endParaRPr>
          </a:p>
          <a:p>
            <a:pPr lvl="1" indent="-428625"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cSad</a:t>
            </a:r>
            <a:r>
              <a:rPr lang="en-US" sz="4000" smtClean="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jftLVj</a:t>
            </a:r>
            <a:r>
              <a:rPr lang="en-US" sz="4000">
                <a:latin typeface="DevLys 010" pitchFamily="2" charset="0"/>
                <a:ea typeface="Calibri" pitchFamily="34" charset="0"/>
                <a:cs typeface="Mangal" pitchFamily="18" charset="0"/>
              </a:rPr>
              <a:t> &amp; </a:t>
            </a:r>
            <a:r>
              <a:rPr lang="en-US" sz="4000" err="1">
                <a:latin typeface="DevLys 010" pitchFamily="2" charset="0"/>
                <a:ea typeface="Calibri" pitchFamily="34" charset="0"/>
                <a:cs typeface="Mangal" pitchFamily="18" charset="0"/>
              </a:rPr>
              <a:t>Hkkx</a:t>
            </a:r>
            <a:r>
              <a:rPr lang="en-US" sz="4000">
                <a:latin typeface="DevLys 010" pitchFamily="2" charset="0"/>
                <a:ea typeface="Calibri" pitchFamily="34" charset="0"/>
                <a:cs typeface="Mangal" pitchFamily="18" charset="0"/>
              </a:rPr>
              <a:t> *l* &amp;</a:t>
            </a:r>
            <a:r>
              <a:rPr lang="en-US" sz="4000" err="1">
                <a:latin typeface="DevLys 010" pitchFamily="2" charset="0"/>
                <a:ea typeface="Calibri" pitchFamily="34" charset="0"/>
                <a:cs typeface="Mangal" pitchFamily="18" charset="0"/>
              </a:rPr>
              <a:t>ihys</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jax</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ds</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iUus</a:t>
            </a:r>
            <a:endParaRPr lang="en-US" sz="2700">
              <a:ea typeface="Calibri" pitchFamily="34" charset="0"/>
              <a:cs typeface="Mangal" pitchFamily="18" charset="0"/>
            </a:endParaRPr>
          </a:p>
        </p:txBody>
      </p:sp>
      <p:sp>
        <p:nvSpPr>
          <p:cNvPr id="5" name="Rectangle 4"/>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800" err="1" smtClean="0">
                <a:solidFill>
                  <a:srgbClr val="FFC000"/>
                </a:solidFill>
                <a:latin typeface="DevLys 010" pitchFamily="2" charset="0"/>
                <a:cs typeface="Mangal" pitchFamily="18" charset="0"/>
              </a:rPr>
              <a:t>vH;fFkZ;ksa</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kjk</a:t>
            </a:r>
            <a:r>
              <a:rPr lang="en-US" sz="4800" smtClean="0">
                <a:solidFill>
                  <a:srgbClr val="FFC000"/>
                </a:solidFill>
                <a:latin typeface="DevLys 010" pitchFamily="2" charset="0"/>
                <a:cs typeface="Mangal" pitchFamily="18" charset="0"/>
              </a:rPr>
              <a:t> j[</a:t>
            </a:r>
            <a:r>
              <a:rPr lang="en-US" sz="4800" err="1" smtClean="0">
                <a:solidFill>
                  <a:srgbClr val="FFC000"/>
                </a:solidFill>
                <a:latin typeface="DevLys 010" pitchFamily="2" charset="0"/>
                <a:cs typeface="Mangal" pitchFamily="18" charset="0"/>
              </a:rPr>
              <a:t>ks</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tkus</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okys</a:t>
            </a:r>
            <a:r>
              <a:rPr lang="en-US" sz="4800" smtClean="0">
                <a:solidFill>
                  <a:srgbClr val="FFC000"/>
                </a:solidFill>
                <a:latin typeface="DevLys 010" pitchFamily="2" charset="0"/>
                <a:cs typeface="Mangal" pitchFamily="18" charset="0"/>
              </a:rPr>
              <a:t> </a:t>
            </a:r>
            <a:r>
              <a:rPr lang="en-US" sz="4800" err="1" smtClean="0">
                <a:solidFill>
                  <a:srgbClr val="FFC000"/>
                </a:solidFill>
                <a:latin typeface="DevLys 010" pitchFamily="2" charset="0"/>
                <a:cs typeface="Mangal" pitchFamily="18" charset="0"/>
              </a:rPr>
              <a:t>jftLVj</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160</a:t>
            </a:fld>
            <a:endParaRPr lang="en-US"/>
          </a:p>
        </p:txBody>
      </p:sp>
    </p:spTree>
  </p:cSld>
  <p:clrMapOvr>
    <a:masterClrMapping/>
  </p:clrMapOvr>
  <p:transition>
    <p:circl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87900"/>
            <a:ext cx="8712968" cy="4093428"/>
          </a:xfrm>
          <a:prstGeom prst="rect">
            <a:avLst/>
          </a:prstGeom>
        </p:spPr>
        <p:txBody>
          <a:bodyPr wrap="square">
            <a:spAutoFit/>
          </a:bodyPr>
          <a:lstStyle/>
          <a:p>
            <a:pPr lvl="0" algn="ctr" eaLnBrk="0" fontAlgn="base" hangingPunct="0">
              <a:spcBef>
                <a:spcPct val="0"/>
              </a:spcBef>
              <a:spcAft>
                <a:spcPct val="0"/>
              </a:spcAft>
            </a:pPr>
            <a:r>
              <a:rPr lang="en-US" sz="2400" smtClean="0">
                <a:latin typeface="DevLys 010" pitchFamily="2" charset="0"/>
                <a:cs typeface="Arial" pitchFamily="34" charset="0"/>
              </a:rPr>
              <a:t>							</a:t>
            </a:r>
            <a:r>
              <a:rPr lang="en-US" sz="2400" b="1" smtClean="0">
                <a:latin typeface="DevLys 010" pitchFamily="2" charset="0"/>
                <a:cs typeface="Arial" pitchFamily="34" charset="0"/>
              </a:rPr>
              <a:t>ifjf'k"V&amp;14</a:t>
            </a:r>
          </a:p>
          <a:p>
            <a:pPr lvl="0" eaLnBrk="0" fontAlgn="base" hangingPunct="0">
              <a:spcBef>
                <a:spcPct val="0"/>
              </a:spcBef>
              <a:spcAft>
                <a:spcPct val="0"/>
              </a:spcAft>
            </a:pPr>
            <a:endParaRPr lang="en-US" sz="1600" smtClean="0">
              <a:latin typeface="DevLys 010" pitchFamily="2" charset="0"/>
              <a:cs typeface="Arial" pitchFamily="34" charset="0"/>
            </a:endParaRPr>
          </a:p>
          <a:p>
            <a:pPr lvl="0" eaLnBrk="0" fontAlgn="base" hangingPunct="0">
              <a:spcBef>
                <a:spcPct val="0"/>
              </a:spcBef>
              <a:spcAft>
                <a:spcPct val="0"/>
              </a:spcAft>
            </a:pPr>
            <a:r>
              <a:rPr lang="en-US" sz="3600" err="1" smtClean="0">
                <a:latin typeface="DevLys 010" pitchFamily="2" charset="0"/>
                <a:cs typeface="Arial" pitchFamily="34" charset="0"/>
              </a:rPr>
              <a:t>vH;FkhZ</a:t>
            </a:r>
            <a:r>
              <a:rPr lang="en-US" sz="3600" smtClean="0">
                <a:latin typeface="DevLys 010" pitchFamily="2" charset="0"/>
                <a:cs typeface="Arial" pitchFamily="34" charset="0"/>
              </a:rPr>
              <a:t> </a:t>
            </a:r>
            <a:r>
              <a:rPr lang="en-US" sz="3600" err="1" smtClean="0">
                <a:latin typeface="DevLys 010" pitchFamily="2" charset="0"/>
                <a:cs typeface="Arial" pitchFamily="34" charset="0"/>
              </a:rPr>
              <a:t>dk</a:t>
            </a:r>
            <a:r>
              <a:rPr lang="en-US" sz="3600" smtClean="0">
                <a:latin typeface="DevLys 010" pitchFamily="2" charset="0"/>
                <a:cs typeface="Arial" pitchFamily="34" charset="0"/>
              </a:rPr>
              <a:t> </a:t>
            </a:r>
            <a:r>
              <a:rPr lang="en-US" sz="3600" err="1" smtClean="0">
                <a:latin typeface="DevLys 010" pitchFamily="2" charset="0"/>
                <a:cs typeface="Arial" pitchFamily="34" charset="0"/>
              </a:rPr>
              <a:t>uke</a:t>
            </a:r>
            <a:r>
              <a:rPr lang="en-US" sz="3600" smtClean="0">
                <a:latin typeface="DevLys 010" pitchFamily="2" charset="0"/>
                <a:cs typeface="Arial" pitchFamily="34" charset="0"/>
              </a:rPr>
              <a:t> %&amp; </a:t>
            </a:r>
            <a:endParaRPr lang="en-US" sz="3600" smtClean="0">
              <a:latin typeface="Arial" pitchFamily="34" charset="0"/>
              <a:cs typeface="Arial" pitchFamily="34" charset="0"/>
            </a:endParaRPr>
          </a:p>
          <a:p>
            <a:pPr lvl="0" eaLnBrk="0" fontAlgn="base" hangingPunct="0">
              <a:spcBef>
                <a:spcPct val="0"/>
              </a:spcBef>
              <a:spcAft>
                <a:spcPct val="0"/>
              </a:spcAft>
            </a:pPr>
            <a:r>
              <a:rPr lang="en-US" sz="3600" err="1" smtClean="0">
                <a:latin typeface="DevLys 010" pitchFamily="2" charset="0"/>
                <a:cs typeface="Arial" pitchFamily="34" charset="0"/>
              </a:rPr>
              <a:t>jktuSfrd</a:t>
            </a:r>
            <a:r>
              <a:rPr lang="en-US" sz="3600" smtClean="0">
                <a:latin typeface="DevLys 010" pitchFamily="2" charset="0"/>
                <a:cs typeface="Arial" pitchFamily="34" charset="0"/>
              </a:rPr>
              <a:t> </a:t>
            </a:r>
            <a:r>
              <a:rPr lang="en-US" sz="3600" err="1" smtClean="0">
                <a:latin typeface="DevLys 010" pitchFamily="2" charset="0"/>
                <a:cs typeface="Arial" pitchFamily="34" charset="0"/>
              </a:rPr>
              <a:t>ny</a:t>
            </a:r>
            <a:r>
              <a:rPr lang="en-US" sz="3600" smtClean="0">
                <a:latin typeface="DevLys 010" pitchFamily="2" charset="0"/>
                <a:cs typeface="Arial" pitchFamily="34" charset="0"/>
              </a:rPr>
              <a:t> </a:t>
            </a:r>
            <a:r>
              <a:rPr lang="en-US" sz="3600" err="1" smtClean="0">
                <a:latin typeface="DevLys 010" pitchFamily="2" charset="0"/>
                <a:cs typeface="Arial" pitchFamily="34" charset="0"/>
              </a:rPr>
              <a:t>dk</a:t>
            </a:r>
            <a:r>
              <a:rPr lang="en-US" sz="3600" smtClean="0">
                <a:latin typeface="DevLys 010" pitchFamily="2" charset="0"/>
                <a:cs typeface="Arial" pitchFamily="34" charset="0"/>
              </a:rPr>
              <a:t> </a:t>
            </a:r>
            <a:r>
              <a:rPr lang="en-US" sz="3600" err="1" smtClean="0">
                <a:latin typeface="DevLys 010" pitchFamily="2" charset="0"/>
                <a:cs typeface="Arial" pitchFamily="34" charset="0"/>
              </a:rPr>
              <a:t>uke@funZyh</a:t>
            </a:r>
            <a:r>
              <a:rPr lang="en-US" sz="3600" smtClean="0">
                <a:latin typeface="DevLys 010" pitchFamily="2" charset="0"/>
                <a:cs typeface="Arial" pitchFamily="34" charset="0"/>
              </a:rPr>
              <a:t>; %&amp;</a:t>
            </a:r>
            <a:endParaRPr lang="en-US" sz="3600" smtClean="0">
              <a:latin typeface="Arial" pitchFamily="34" charset="0"/>
              <a:cs typeface="Arial" pitchFamily="34" charset="0"/>
            </a:endParaRPr>
          </a:p>
          <a:p>
            <a:pPr lvl="0" eaLnBrk="0" fontAlgn="base" hangingPunct="0">
              <a:spcBef>
                <a:spcPct val="0"/>
              </a:spcBef>
              <a:spcAft>
                <a:spcPct val="0"/>
              </a:spcAft>
            </a:pPr>
            <a:r>
              <a:rPr lang="en-US" sz="3600" err="1" smtClean="0">
                <a:latin typeface="DevLys 010" pitchFamily="2" charset="0"/>
                <a:cs typeface="Arial" pitchFamily="34" charset="0"/>
              </a:rPr>
              <a:t>fo</a:t>
            </a:r>
            <a:r>
              <a:rPr lang="en-US" sz="3600" smtClean="0">
                <a:latin typeface="DevLys 010" pitchFamily="2" charset="0"/>
                <a:cs typeface="Arial" pitchFamily="34" charset="0"/>
              </a:rPr>
              <a:t>/</a:t>
            </a:r>
            <a:r>
              <a:rPr lang="en-US" sz="3600" err="1" smtClean="0">
                <a:latin typeface="DevLys 010" pitchFamily="2" charset="0"/>
                <a:cs typeface="Arial" pitchFamily="34" charset="0"/>
              </a:rPr>
              <a:t>kku</a:t>
            </a:r>
            <a:r>
              <a:rPr lang="en-US" sz="3600" smtClean="0">
                <a:latin typeface="DevLys 010" pitchFamily="2" charset="0"/>
                <a:cs typeface="Arial" pitchFamily="34" charset="0"/>
              </a:rPr>
              <a:t> </a:t>
            </a:r>
            <a:r>
              <a:rPr lang="en-US" sz="3600" err="1" smtClean="0">
                <a:latin typeface="DevLys 010" pitchFamily="2" charset="0"/>
                <a:cs typeface="Arial" pitchFamily="34" charset="0"/>
              </a:rPr>
              <a:t>lHkk</a:t>
            </a:r>
            <a:r>
              <a:rPr lang="en-US" sz="3600" smtClean="0">
                <a:latin typeface="DevLys 010" pitchFamily="2" charset="0"/>
                <a:cs typeface="Arial" pitchFamily="34" charset="0"/>
              </a:rPr>
              <a:t> </a:t>
            </a:r>
            <a:r>
              <a:rPr lang="en-US" sz="3600" err="1" smtClean="0">
                <a:latin typeface="DevLys 010" pitchFamily="2" charset="0"/>
                <a:cs typeface="Arial" pitchFamily="34" charset="0"/>
              </a:rPr>
              <a:t>dk</a:t>
            </a:r>
            <a:r>
              <a:rPr lang="en-US" sz="3600" smtClean="0">
                <a:latin typeface="DevLys 010" pitchFamily="2" charset="0"/>
                <a:cs typeface="Arial" pitchFamily="34" charset="0"/>
              </a:rPr>
              <a:t> </a:t>
            </a:r>
            <a:r>
              <a:rPr lang="en-US" sz="3600" err="1" smtClean="0">
                <a:latin typeface="DevLys 010" pitchFamily="2" charset="0"/>
                <a:cs typeface="Arial" pitchFamily="34" charset="0"/>
              </a:rPr>
              <a:t>uke</a:t>
            </a:r>
            <a:r>
              <a:rPr lang="en-US" sz="3600" smtClean="0">
                <a:latin typeface="DevLys 010" pitchFamily="2" charset="0"/>
                <a:cs typeface="Arial" pitchFamily="34" charset="0"/>
              </a:rPr>
              <a:t>%&amp;</a:t>
            </a:r>
            <a:endParaRPr lang="en-US" sz="3600" smtClean="0">
              <a:latin typeface="Arial" pitchFamily="34" charset="0"/>
              <a:cs typeface="Arial" pitchFamily="34" charset="0"/>
            </a:endParaRPr>
          </a:p>
          <a:p>
            <a:pPr lvl="0" eaLnBrk="0" fontAlgn="base" hangingPunct="0">
              <a:spcBef>
                <a:spcPct val="0"/>
              </a:spcBef>
              <a:spcAft>
                <a:spcPct val="0"/>
              </a:spcAft>
            </a:pPr>
            <a:r>
              <a:rPr lang="en-US" sz="3600" smtClean="0">
                <a:latin typeface="DevLys 010" pitchFamily="2" charset="0"/>
                <a:cs typeface="Arial" pitchFamily="34" charset="0"/>
              </a:rPr>
              <a:t>ifj.kke ?</a:t>
            </a:r>
            <a:r>
              <a:rPr lang="en-US" sz="3600" err="1" smtClean="0">
                <a:latin typeface="DevLys 010" pitchFamily="2" charset="0"/>
                <a:cs typeface="Arial" pitchFamily="34" charset="0"/>
              </a:rPr>
              <a:t>kksf"kr</a:t>
            </a:r>
            <a:r>
              <a:rPr lang="en-US" sz="3600" smtClean="0">
                <a:latin typeface="DevLys 010" pitchFamily="2" charset="0"/>
                <a:cs typeface="Arial" pitchFamily="34" charset="0"/>
              </a:rPr>
              <a:t> </a:t>
            </a:r>
            <a:r>
              <a:rPr lang="en-US" sz="3600" err="1" smtClean="0">
                <a:latin typeface="DevLys 010" pitchFamily="2" charset="0"/>
                <a:cs typeface="Arial" pitchFamily="34" charset="0"/>
              </a:rPr>
              <a:t>gksus</a:t>
            </a:r>
            <a:r>
              <a:rPr lang="en-US" sz="3600" smtClean="0">
                <a:latin typeface="DevLys 010" pitchFamily="2" charset="0"/>
                <a:cs typeface="Arial" pitchFamily="34" charset="0"/>
              </a:rPr>
              <a:t> dh </a:t>
            </a:r>
            <a:r>
              <a:rPr lang="en-US" sz="3600" err="1" smtClean="0">
                <a:latin typeface="DevLys 010" pitchFamily="2" charset="0"/>
                <a:cs typeface="Arial" pitchFamily="34" charset="0"/>
              </a:rPr>
              <a:t>frfFk</a:t>
            </a:r>
            <a:r>
              <a:rPr lang="en-US" sz="3600" smtClean="0">
                <a:latin typeface="DevLys 010" pitchFamily="2" charset="0"/>
                <a:cs typeface="Arial" pitchFamily="34" charset="0"/>
              </a:rPr>
              <a:t>%&amp;</a:t>
            </a:r>
            <a:endParaRPr lang="en-US" sz="3600" smtClean="0">
              <a:latin typeface="Arial" pitchFamily="34" charset="0"/>
              <a:cs typeface="Arial" pitchFamily="34" charset="0"/>
            </a:endParaRPr>
          </a:p>
          <a:p>
            <a:pPr lvl="0" eaLnBrk="0" fontAlgn="base" hangingPunct="0">
              <a:spcBef>
                <a:spcPct val="0"/>
              </a:spcBef>
              <a:spcAft>
                <a:spcPct val="0"/>
              </a:spcAft>
            </a:pPr>
            <a:r>
              <a:rPr lang="en-US" sz="3600" err="1" smtClean="0">
                <a:latin typeface="DevLys 010" pitchFamily="2" charset="0"/>
                <a:cs typeface="Arial" pitchFamily="34" charset="0"/>
              </a:rPr>
              <a:t>fuokZpu</a:t>
            </a:r>
            <a:r>
              <a:rPr lang="en-US" sz="3600" smtClean="0">
                <a:latin typeface="DevLys 010" pitchFamily="2" charset="0"/>
                <a:cs typeface="Arial" pitchFamily="34" charset="0"/>
              </a:rPr>
              <a:t> </a:t>
            </a:r>
            <a:r>
              <a:rPr lang="en-US" sz="3600" err="1" smtClean="0">
                <a:latin typeface="DevLys 010" pitchFamily="2" charset="0"/>
                <a:cs typeface="Arial" pitchFamily="34" charset="0"/>
              </a:rPr>
              <a:t>vfHkdRrkZ</a:t>
            </a:r>
            <a:r>
              <a:rPr lang="en-US" sz="3600" smtClean="0">
                <a:latin typeface="DevLys 010" pitchFamily="2" charset="0"/>
                <a:cs typeface="Arial" pitchFamily="34" charset="0"/>
              </a:rPr>
              <a:t> </a:t>
            </a:r>
            <a:r>
              <a:rPr lang="en-US" sz="3600" err="1" smtClean="0">
                <a:latin typeface="DevLys 010" pitchFamily="2" charset="0"/>
                <a:cs typeface="Arial" pitchFamily="34" charset="0"/>
              </a:rPr>
              <a:t>dk</a:t>
            </a:r>
            <a:r>
              <a:rPr lang="en-US" sz="3600" smtClean="0">
                <a:latin typeface="DevLys 010" pitchFamily="2" charset="0"/>
                <a:cs typeface="Arial" pitchFamily="34" charset="0"/>
              </a:rPr>
              <a:t> </a:t>
            </a:r>
            <a:r>
              <a:rPr lang="en-US" sz="3600" err="1" smtClean="0">
                <a:latin typeface="DevLys 010" pitchFamily="2" charset="0"/>
                <a:cs typeface="Arial" pitchFamily="34" charset="0"/>
              </a:rPr>
              <a:t>uke</a:t>
            </a:r>
            <a:r>
              <a:rPr lang="en-US" sz="3600" smtClean="0">
                <a:latin typeface="DevLys 010" pitchFamily="2" charset="0"/>
                <a:cs typeface="Arial" pitchFamily="34" charset="0"/>
              </a:rPr>
              <a:t> o irk%&amp;</a:t>
            </a:r>
            <a:endParaRPr lang="en-US" sz="3600" smtClean="0">
              <a:latin typeface="Arial" pitchFamily="34" charset="0"/>
              <a:cs typeface="Arial" pitchFamily="34" charset="0"/>
            </a:endParaRPr>
          </a:p>
          <a:p>
            <a:pPr lvl="0" eaLnBrk="0" fontAlgn="base" hangingPunct="0">
              <a:spcBef>
                <a:spcPct val="0"/>
              </a:spcBef>
              <a:spcAft>
                <a:spcPct val="0"/>
              </a:spcAft>
            </a:pPr>
            <a:r>
              <a:rPr lang="en-US" sz="3600" err="1" smtClean="0">
                <a:latin typeface="DevLys 010" pitchFamily="2" charset="0"/>
                <a:cs typeface="Arial" pitchFamily="34" charset="0"/>
              </a:rPr>
              <a:t>fd;k</a:t>
            </a:r>
            <a:r>
              <a:rPr lang="en-US" sz="3600" smtClean="0">
                <a:latin typeface="DevLys 010" pitchFamily="2" charset="0"/>
                <a:cs typeface="Arial" pitchFamily="34" charset="0"/>
              </a:rPr>
              <a:t> </a:t>
            </a:r>
            <a:r>
              <a:rPr lang="en-US" sz="3600" err="1" smtClean="0">
                <a:latin typeface="DevLys 010" pitchFamily="2" charset="0"/>
                <a:cs typeface="Arial" pitchFamily="34" charset="0"/>
              </a:rPr>
              <a:t>x;k</a:t>
            </a:r>
            <a:r>
              <a:rPr lang="en-US" sz="3600" smtClean="0">
                <a:latin typeface="DevLys 010" pitchFamily="2" charset="0"/>
                <a:cs typeface="Arial" pitchFamily="34" charset="0"/>
              </a:rPr>
              <a:t> </a:t>
            </a:r>
            <a:r>
              <a:rPr lang="en-US" sz="3600" err="1" smtClean="0">
                <a:latin typeface="DevLys 010" pitchFamily="2" charset="0"/>
                <a:cs typeface="Arial" pitchFamily="34" charset="0"/>
              </a:rPr>
              <a:t>dqy</a:t>
            </a:r>
            <a:r>
              <a:rPr lang="en-US" sz="3600" smtClean="0">
                <a:latin typeface="DevLys 010" pitchFamily="2" charset="0"/>
                <a:cs typeface="Arial" pitchFamily="34" charset="0"/>
              </a:rPr>
              <a:t> O;;</a:t>
            </a:r>
            <a:r>
              <a:rPr lang="en-US" sz="4000" smtClean="0">
                <a:latin typeface="DevLys 010" pitchFamily="2" charset="0"/>
                <a:cs typeface="Arial" pitchFamily="34" charset="0"/>
              </a:rPr>
              <a:t>%&amp;</a:t>
            </a:r>
            <a:endParaRPr lang="en-US" sz="4000" smtClean="0">
              <a:latin typeface="Arial" pitchFamily="34" charset="0"/>
              <a:cs typeface="Arial" pitchFamily="34" charset="0"/>
            </a:endParaRPr>
          </a:p>
        </p:txBody>
      </p:sp>
      <p:sp>
        <p:nvSpPr>
          <p:cNvPr id="3" name="Rectangle 2"/>
          <p:cNvSpPr/>
          <p:nvPr/>
        </p:nvSpPr>
        <p:spPr>
          <a:xfrm>
            <a:off x="0" y="116632"/>
            <a:ext cx="9144000" cy="206210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eaLnBrk="0" fontAlgn="base" hangingPunct="0">
              <a:spcBef>
                <a:spcPct val="0"/>
              </a:spcBef>
              <a:spcAft>
                <a:spcPct val="0"/>
              </a:spcAft>
            </a:pPr>
            <a:r>
              <a:rPr lang="en-US" sz="4000" err="1" smtClean="0">
                <a:solidFill>
                  <a:schemeClr val="accent6">
                    <a:lumMod val="60000"/>
                    <a:lumOff val="40000"/>
                  </a:schemeClr>
                </a:solidFill>
                <a:latin typeface="DevLys 010" pitchFamily="2" charset="0"/>
                <a:cs typeface="Arial" pitchFamily="34" charset="0"/>
              </a:rPr>
              <a:t>Hkkx</a:t>
            </a:r>
            <a:r>
              <a:rPr lang="en-US" sz="4000" smtClean="0">
                <a:solidFill>
                  <a:schemeClr val="accent6">
                    <a:lumMod val="60000"/>
                    <a:lumOff val="40000"/>
                  </a:schemeClr>
                </a:solidFill>
                <a:latin typeface="DevLys 010" pitchFamily="2" charset="0"/>
                <a:cs typeface="Arial" pitchFamily="34" charset="0"/>
              </a:rPr>
              <a:t>&amp;*v*</a:t>
            </a:r>
          </a:p>
          <a:p>
            <a:pPr lvl="0" algn="ctr" eaLnBrk="0" fontAlgn="base" hangingPunct="0">
              <a:spcBef>
                <a:spcPct val="0"/>
              </a:spcBef>
              <a:spcAft>
                <a:spcPct val="0"/>
              </a:spcAft>
            </a:pPr>
            <a:r>
              <a:rPr lang="en-US" sz="4400" err="1" smtClean="0">
                <a:solidFill>
                  <a:schemeClr val="accent6">
                    <a:lumMod val="60000"/>
                    <a:lumOff val="40000"/>
                  </a:schemeClr>
                </a:solidFill>
                <a:latin typeface="DevLys 010" pitchFamily="2" charset="0"/>
                <a:cs typeface="Arial" pitchFamily="34" charset="0"/>
              </a:rPr>
              <a:t>pquko</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yM+us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okys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vH;FkhZ</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kjk</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fuokZpu</a:t>
            </a:r>
            <a:r>
              <a:rPr lang="en-US" sz="4400" smtClean="0">
                <a:solidFill>
                  <a:schemeClr val="accent6">
                    <a:lumMod val="60000"/>
                    <a:lumOff val="40000"/>
                  </a:schemeClr>
                </a:solidFill>
                <a:latin typeface="DevLys 010" pitchFamily="2" charset="0"/>
                <a:cs typeface="Arial" pitchFamily="34" charset="0"/>
              </a:rPr>
              <a:t> O;; </a:t>
            </a:r>
            <a:r>
              <a:rPr lang="en-US" sz="4400" err="1" smtClean="0">
                <a:solidFill>
                  <a:schemeClr val="accent6">
                    <a:lumMod val="60000"/>
                    <a:lumOff val="40000"/>
                  </a:schemeClr>
                </a:solidFill>
                <a:latin typeface="DevLys 010" pitchFamily="2" charset="0"/>
                <a:cs typeface="Arial" pitchFamily="34" charset="0"/>
              </a:rPr>
              <a:t>ys</a:t>
            </a:r>
            <a:r>
              <a:rPr lang="en-US" sz="4400" smtClean="0">
                <a:solidFill>
                  <a:schemeClr val="accent6">
                    <a:lumMod val="60000"/>
                    <a:lumOff val="40000"/>
                  </a:schemeClr>
                </a:solidFill>
                <a:latin typeface="DevLys 010" pitchFamily="2" charset="0"/>
                <a:cs typeface="Arial" pitchFamily="34" charset="0"/>
              </a:rPr>
              <a:t>[</a:t>
            </a:r>
            <a:r>
              <a:rPr lang="en-US" sz="4400" err="1" smtClean="0">
                <a:solidFill>
                  <a:schemeClr val="accent6">
                    <a:lumMod val="60000"/>
                    <a:lumOff val="40000"/>
                  </a:schemeClr>
                </a:solidFill>
                <a:latin typeface="DevLys 010" pitchFamily="2" charset="0"/>
                <a:cs typeface="Arial" pitchFamily="34" charset="0"/>
              </a:rPr>
              <a:t>ks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gsrq</a:t>
            </a:r>
            <a:r>
              <a:rPr lang="en-US" sz="4400" smtClean="0">
                <a:solidFill>
                  <a:schemeClr val="accent6">
                    <a:lumMod val="60000"/>
                    <a:lumOff val="40000"/>
                  </a:schemeClr>
                </a:solidFill>
                <a:latin typeface="DevLys 010" pitchFamily="2" charset="0"/>
                <a:cs typeface="Arial" pitchFamily="34" charset="0"/>
              </a:rPr>
              <a:t> la/</a:t>
            </a:r>
            <a:r>
              <a:rPr lang="en-US" sz="4400" err="1" smtClean="0">
                <a:solidFill>
                  <a:schemeClr val="accent6">
                    <a:lumMod val="60000"/>
                    <a:lumOff val="40000"/>
                  </a:schemeClr>
                </a:solidFill>
                <a:latin typeface="DevLys 010" pitchFamily="2" charset="0"/>
                <a:cs typeface="Arial" pitchFamily="34" charset="0"/>
              </a:rPr>
              <a:t>kkfjr</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fd;k</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tkus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okyk</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nSfud</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jftLVj</a:t>
            </a:r>
            <a:endParaRPr lang="en-US" sz="4400" smtClean="0">
              <a:solidFill>
                <a:schemeClr val="accent6">
                  <a:lumMod val="60000"/>
                  <a:lumOff val="40000"/>
                </a:schemeClr>
              </a:solidFill>
              <a:latin typeface="DevLys 010" pitchFamily="2"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161</a:t>
            </a:fld>
            <a:endParaRPr lang="en-US"/>
          </a:p>
        </p:txBody>
      </p:sp>
    </p:spTree>
  </p:cSld>
  <p:clrMapOvr>
    <a:masterClrMapping/>
  </p:clrMapOvr>
  <p:transition>
    <p:circl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1" y="2215477"/>
          <a:ext cx="8610600" cy="3733803"/>
        </p:xfrm>
        <a:graphic>
          <a:graphicData uri="http://schemas.openxmlformats.org/drawingml/2006/table">
            <a:tbl>
              <a:tblPr/>
              <a:tblGrid>
                <a:gridCol w="574431"/>
                <a:gridCol w="502627"/>
                <a:gridCol w="529070"/>
                <a:gridCol w="907009"/>
                <a:gridCol w="789843"/>
                <a:gridCol w="751223"/>
                <a:gridCol w="668904"/>
                <a:gridCol w="925835"/>
                <a:gridCol w="995446"/>
                <a:gridCol w="1128011"/>
                <a:gridCol w="838201"/>
              </a:tblGrid>
              <a:tr h="533400">
                <a:tc>
                  <a:txBody>
                    <a:bodyPr/>
                    <a:lstStyle/>
                    <a:p>
                      <a:pPr algn="ctr">
                        <a:spcAft>
                          <a:spcPts val="0"/>
                        </a:spcAft>
                      </a:pPr>
                      <a:r>
                        <a:rPr lang="en-US" sz="1600" b="1">
                          <a:latin typeface="Calibri"/>
                        </a:rPr>
                        <a:t>1.</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600" b="1">
                          <a:latin typeface="Calibri"/>
                        </a:rPr>
                        <a:t>2.</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spcAft>
                          <a:spcPts val="0"/>
                        </a:spcAft>
                      </a:pPr>
                      <a:r>
                        <a:rPr lang="en-US" sz="1600" b="1">
                          <a:latin typeface="Calibri"/>
                        </a:rPr>
                        <a:t>3.</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4.</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5.</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6.</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7.</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8.</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Calibri"/>
                        </a:rPr>
                        <a:t>9.</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rowSpan="2">
                  <a:txBody>
                    <a:bodyPr/>
                    <a:lstStyle/>
                    <a:p>
                      <a:pPr algn="ctr">
                        <a:spcAft>
                          <a:spcPts val="0"/>
                        </a:spcAft>
                      </a:pPr>
                      <a:r>
                        <a:rPr lang="en-US" sz="1600" b="1">
                          <a:latin typeface="DevLys 010"/>
                        </a:rPr>
                        <a:t>O</a:t>
                      </a:r>
                      <a:r>
                        <a:rPr lang="en-US" sz="1600" b="1" smtClean="0">
                          <a:latin typeface="DevLys 010"/>
                        </a:rPr>
                        <a:t>;;@ ?</a:t>
                      </a:r>
                      <a:r>
                        <a:rPr lang="en-US" sz="1600" b="1" err="1">
                          <a:latin typeface="DevLys 010"/>
                        </a:rPr>
                        <a:t>kVuk</a:t>
                      </a:r>
                      <a:r>
                        <a:rPr lang="en-US" sz="1600" b="1">
                          <a:latin typeface="DevLys 010"/>
                        </a:rPr>
                        <a:t> dh </a:t>
                      </a:r>
                      <a:r>
                        <a:rPr lang="en-US" sz="1600" b="1" err="1">
                          <a:latin typeface="DevLys 010"/>
                        </a:rPr>
                        <a:t>frfFk</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600" b="1">
                          <a:latin typeface="DevLys 010"/>
                        </a:rPr>
                        <a:t>O;; dh </a:t>
                      </a:r>
                      <a:r>
                        <a:rPr lang="en-US" sz="1600" b="1" err="1">
                          <a:latin typeface="DevLys 010"/>
                        </a:rPr>
                        <a:t>izd`fr</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spcAft>
                          <a:spcPts val="0"/>
                        </a:spcAft>
                      </a:pPr>
                      <a:r>
                        <a:rPr lang="en-US" sz="1600" b="1" err="1">
                          <a:latin typeface="DevLys 010"/>
                        </a:rPr>
                        <a:t>dqy</a:t>
                      </a:r>
                      <a:r>
                        <a:rPr lang="en-US" sz="1600" b="1">
                          <a:latin typeface="DevLys 010"/>
                        </a:rPr>
                        <a:t> </a:t>
                      </a:r>
                      <a:r>
                        <a:rPr lang="en-US" sz="1600" b="1" err="1">
                          <a:latin typeface="DevLys 010"/>
                        </a:rPr>
                        <a:t>jkf'k</a:t>
                      </a:r>
                      <a:r>
                        <a:rPr lang="en-US" sz="1600" b="1">
                          <a:latin typeface="DevLys 010"/>
                        </a:rPr>
                        <a:t> ¼pqdk;h </a:t>
                      </a:r>
                      <a:r>
                        <a:rPr lang="en-US" sz="1600" b="1" err="1">
                          <a:latin typeface="DevLys 010"/>
                        </a:rPr>
                        <a:t>xbZ</a:t>
                      </a:r>
                      <a:r>
                        <a:rPr lang="en-US" sz="1600" b="1" smtClean="0">
                          <a:latin typeface="Calibri"/>
                        </a:rPr>
                        <a:t>+ </a:t>
                      </a:r>
                      <a:r>
                        <a:rPr lang="en-US" sz="1600" b="1" smtClean="0">
                          <a:latin typeface="DevLys 010"/>
                        </a:rPr>
                        <a:t>cdk;k</a:t>
                      </a:r>
                      <a:r>
                        <a:rPr lang="en-US" sz="1600" b="1">
                          <a:latin typeface="DevLys 010"/>
                        </a:rPr>
                        <a:t>½</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err="1">
                          <a:latin typeface="DevLys 010"/>
                        </a:rPr>
                        <a:t>Hkqxrku</a:t>
                      </a:r>
                      <a:r>
                        <a:rPr lang="en-US" sz="1600" b="1">
                          <a:latin typeface="DevLys 010"/>
                        </a:rPr>
                        <a:t> </a:t>
                      </a:r>
                      <a:r>
                        <a:rPr lang="en-US" sz="1600" b="1" err="1">
                          <a:latin typeface="DevLys 010"/>
                        </a:rPr>
                        <a:t>izkIrdRrkZ</a:t>
                      </a:r>
                      <a:r>
                        <a:rPr lang="en-US" sz="1600" b="1">
                          <a:latin typeface="DevLys 010"/>
                        </a:rPr>
                        <a:t> </a:t>
                      </a:r>
                      <a:r>
                        <a:rPr lang="en-US" sz="1600" b="1" err="1">
                          <a:latin typeface="DevLys 010"/>
                        </a:rPr>
                        <a:t>dk</a:t>
                      </a:r>
                      <a:r>
                        <a:rPr lang="en-US" sz="1600" b="1">
                          <a:latin typeface="DevLys 010"/>
                        </a:rPr>
                        <a:t> </a:t>
                      </a:r>
                      <a:r>
                        <a:rPr lang="en-US" sz="1600" b="1" err="1">
                          <a:latin typeface="DevLys 010"/>
                        </a:rPr>
                        <a:t>uke</a:t>
                      </a:r>
                      <a:r>
                        <a:rPr lang="en-US" sz="1600" b="1">
                          <a:latin typeface="DevLys 010"/>
                        </a:rPr>
                        <a:t> o irk</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err="1">
                          <a:latin typeface="DevLys 010"/>
                        </a:rPr>
                        <a:t>fcy</a:t>
                      </a:r>
                      <a:r>
                        <a:rPr lang="en-US" sz="1600" b="1">
                          <a:latin typeface="DevLys 010"/>
                        </a:rPr>
                        <a:t> la-</a:t>
                      </a:r>
                      <a:r>
                        <a:rPr lang="en-US" sz="1600" b="1" smtClean="0">
                          <a:latin typeface="DevLys 010"/>
                        </a:rPr>
                        <a:t>@ </a:t>
                      </a:r>
                      <a:r>
                        <a:rPr lang="en-US" sz="1600" b="1" err="1" smtClean="0">
                          <a:latin typeface="DevLys 010"/>
                        </a:rPr>
                        <a:t>okmpj</a:t>
                      </a:r>
                      <a:r>
                        <a:rPr lang="en-US" sz="1600" b="1" smtClean="0">
                          <a:latin typeface="DevLys 010"/>
                        </a:rPr>
                        <a:t> </a:t>
                      </a:r>
                      <a:r>
                        <a:rPr lang="en-US" sz="1600" b="1">
                          <a:latin typeface="DevLys 010"/>
                        </a:rPr>
                        <a:t>la- o </a:t>
                      </a:r>
                      <a:r>
                        <a:rPr lang="en-US" sz="1600" b="1" err="1">
                          <a:latin typeface="DevLys 010"/>
                        </a:rPr>
                        <a:t>fnukad</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err="1">
                          <a:latin typeface="DevLys 010"/>
                        </a:rPr>
                        <a:t>vH;FkhZ</a:t>
                      </a:r>
                      <a:r>
                        <a:rPr lang="en-US" sz="1600" b="1" smtClean="0">
                          <a:latin typeface="DevLys 010"/>
                        </a:rPr>
                        <a:t>@ </a:t>
                      </a:r>
                      <a:r>
                        <a:rPr lang="en-US" sz="1600" b="1" err="1" smtClean="0">
                          <a:latin typeface="DevLys 010"/>
                        </a:rPr>
                        <a:t>fuokZpu</a:t>
                      </a:r>
                      <a:r>
                        <a:rPr lang="en-US" sz="1600" b="1" smtClean="0">
                          <a:latin typeface="DevLys 010"/>
                        </a:rPr>
                        <a:t> </a:t>
                      </a:r>
                      <a:r>
                        <a:rPr lang="en-US" sz="1600" b="1" err="1">
                          <a:latin typeface="DevLys 010"/>
                        </a:rPr>
                        <a:t>vfHkdRrkZ</a:t>
                      </a:r>
                      <a:r>
                        <a:rPr lang="en-US" sz="1600" b="1">
                          <a:latin typeface="DevLys 010"/>
                        </a:rPr>
                        <a:t> }</a:t>
                      </a:r>
                      <a:r>
                        <a:rPr lang="en-US" sz="1600" b="1" err="1">
                          <a:latin typeface="DevLys 010"/>
                        </a:rPr>
                        <a:t>kjk</a:t>
                      </a:r>
                      <a:r>
                        <a:rPr lang="en-US" sz="1600" b="1">
                          <a:latin typeface="DevLys 010"/>
                        </a:rPr>
                        <a:t> O;; dh </a:t>
                      </a:r>
                      <a:r>
                        <a:rPr lang="en-US" sz="1600" b="1" err="1">
                          <a:latin typeface="DevLys 010"/>
                        </a:rPr>
                        <a:t>xbZ</a:t>
                      </a:r>
                      <a:r>
                        <a:rPr lang="en-US" sz="1600" b="1" smtClean="0">
                          <a:latin typeface="DevLys 010"/>
                        </a:rPr>
                        <a:t>@ </a:t>
                      </a:r>
                      <a:r>
                        <a:rPr lang="en-US" sz="1600" b="1" err="1" smtClean="0">
                          <a:latin typeface="DevLys 010"/>
                        </a:rPr>
                        <a:t>vkWFkksjkbt</a:t>
                      </a:r>
                      <a:r>
                        <a:rPr lang="en-US" sz="1600" b="1" smtClean="0">
                          <a:latin typeface="DevLys 010"/>
                        </a:rPr>
                        <a:t> </a:t>
                      </a:r>
                      <a:r>
                        <a:rPr lang="en-US" sz="1600" b="1">
                          <a:latin typeface="DevLys 010"/>
                        </a:rPr>
                        <a:t>dh </a:t>
                      </a:r>
                      <a:r>
                        <a:rPr lang="en-US" sz="1600" b="1" err="1">
                          <a:latin typeface="DevLys 010"/>
                        </a:rPr>
                        <a:t>xbZ</a:t>
                      </a:r>
                      <a:r>
                        <a:rPr lang="en-US" sz="1600" b="1">
                          <a:latin typeface="DevLys 010"/>
                        </a:rPr>
                        <a:t> </a:t>
                      </a:r>
                      <a:r>
                        <a:rPr lang="en-US" sz="1600" b="1" err="1">
                          <a:latin typeface="DevLys 010"/>
                        </a:rPr>
                        <a:t>jkf'k</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err="1">
                          <a:latin typeface="DevLys 010"/>
                        </a:rPr>
                        <a:t>jktuhfrd</a:t>
                      </a:r>
                      <a:r>
                        <a:rPr lang="en-US" sz="1600" b="1">
                          <a:latin typeface="DevLys 010"/>
                        </a:rPr>
                        <a:t> </a:t>
                      </a:r>
                      <a:r>
                        <a:rPr lang="en-US" sz="1600" b="1" err="1">
                          <a:latin typeface="DevLys 010"/>
                        </a:rPr>
                        <a:t>ny</a:t>
                      </a:r>
                      <a:r>
                        <a:rPr lang="en-US" sz="1600" b="1">
                          <a:latin typeface="DevLys 010"/>
                        </a:rPr>
                        <a:t> }</a:t>
                      </a:r>
                      <a:r>
                        <a:rPr lang="en-US" sz="1600" b="1" err="1">
                          <a:latin typeface="DevLys 010"/>
                        </a:rPr>
                        <a:t>kjk</a:t>
                      </a:r>
                      <a:r>
                        <a:rPr lang="en-US" sz="1600" b="1">
                          <a:latin typeface="DevLys 010"/>
                        </a:rPr>
                        <a:t> O;; dh </a:t>
                      </a:r>
                      <a:r>
                        <a:rPr lang="en-US" sz="1600" b="1" err="1">
                          <a:latin typeface="DevLys 010"/>
                        </a:rPr>
                        <a:t>xbZ</a:t>
                      </a:r>
                      <a:r>
                        <a:rPr lang="en-US" sz="1600" b="1" smtClean="0">
                          <a:latin typeface="DevLys 010"/>
                        </a:rPr>
                        <a:t>@ </a:t>
                      </a:r>
                      <a:r>
                        <a:rPr lang="en-US" sz="1600" b="1" err="1" smtClean="0">
                          <a:latin typeface="DevLys 010"/>
                        </a:rPr>
                        <a:t>vkWFkksjkbt</a:t>
                      </a:r>
                      <a:r>
                        <a:rPr lang="en-US" sz="1600" b="1" smtClean="0">
                          <a:latin typeface="DevLys 010"/>
                        </a:rPr>
                        <a:t> </a:t>
                      </a:r>
                      <a:r>
                        <a:rPr lang="en-US" sz="1600" b="1">
                          <a:latin typeface="DevLys 010"/>
                        </a:rPr>
                        <a:t>dh </a:t>
                      </a:r>
                      <a:r>
                        <a:rPr lang="en-US" sz="1600" b="1" err="1">
                          <a:latin typeface="DevLys 010"/>
                        </a:rPr>
                        <a:t>xbZ</a:t>
                      </a:r>
                      <a:r>
                        <a:rPr lang="en-US" sz="1600" b="1">
                          <a:latin typeface="DevLys 010"/>
                        </a:rPr>
                        <a:t> </a:t>
                      </a:r>
                      <a:r>
                        <a:rPr lang="en-US" sz="1600" b="1" err="1">
                          <a:latin typeface="DevLys 010"/>
                        </a:rPr>
                        <a:t>jkf'k</a:t>
                      </a:r>
                      <a:r>
                        <a:rPr lang="en-US" sz="1600" b="1">
                          <a:latin typeface="DevLys 010"/>
                        </a:rPr>
                        <a:t> </a:t>
                      </a:r>
                      <a:r>
                        <a:rPr lang="en-US" sz="1600" b="1" err="1">
                          <a:latin typeface="DevLys 010"/>
                        </a:rPr>
                        <a:t>rFkk</a:t>
                      </a:r>
                      <a:r>
                        <a:rPr lang="en-US" sz="1600" b="1">
                          <a:latin typeface="DevLys 010"/>
                        </a:rPr>
                        <a:t> </a:t>
                      </a:r>
                      <a:r>
                        <a:rPr lang="en-US" sz="1600" b="1" err="1">
                          <a:latin typeface="DevLys 010"/>
                        </a:rPr>
                        <a:t>ny</a:t>
                      </a:r>
                      <a:r>
                        <a:rPr lang="en-US" sz="1600" b="1">
                          <a:latin typeface="DevLys 010"/>
                        </a:rPr>
                        <a:t> </a:t>
                      </a:r>
                      <a:r>
                        <a:rPr lang="en-US" sz="1600" b="1" err="1">
                          <a:latin typeface="DevLys 010"/>
                        </a:rPr>
                        <a:t>dk</a:t>
                      </a:r>
                      <a:r>
                        <a:rPr lang="en-US" sz="1600" b="1">
                          <a:latin typeface="DevLys 010"/>
                        </a:rPr>
                        <a:t> </a:t>
                      </a:r>
                      <a:r>
                        <a:rPr lang="en-US" sz="1600" b="1" err="1">
                          <a:latin typeface="DevLys 010"/>
                        </a:rPr>
                        <a:t>uke</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err="1">
                          <a:latin typeface="DevLys 010"/>
                        </a:rPr>
                        <a:t>vU</a:t>
                      </a:r>
                      <a:r>
                        <a:rPr lang="en-US" sz="1600" b="1">
                          <a:latin typeface="DevLys 010"/>
                        </a:rPr>
                        <a:t>; </a:t>
                      </a:r>
                      <a:r>
                        <a:rPr lang="en-US" sz="1600" b="1" err="1">
                          <a:latin typeface="DevLys 010"/>
                        </a:rPr>
                        <a:t>O;fDr@laLFkk@la?k@dksbZ</a:t>
                      </a:r>
                      <a:r>
                        <a:rPr lang="en-US" sz="1600" b="1">
                          <a:latin typeface="DevLys 010"/>
                        </a:rPr>
                        <a:t> </a:t>
                      </a:r>
                      <a:r>
                        <a:rPr lang="en-US" sz="1600" b="1" err="1">
                          <a:latin typeface="DevLys 010"/>
                        </a:rPr>
                        <a:t>vU</a:t>
                      </a:r>
                      <a:r>
                        <a:rPr lang="en-US" sz="1600" b="1">
                          <a:latin typeface="DevLys 010"/>
                        </a:rPr>
                        <a:t>; }</a:t>
                      </a:r>
                      <a:r>
                        <a:rPr lang="en-US" sz="1600" b="1" err="1">
                          <a:latin typeface="DevLys 010"/>
                        </a:rPr>
                        <a:t>kjk</a:t>
                      </a:r>
                      <a:r>
                        <a:rPr lang="en-US" sz="1600" b="1">
                          <a:latin typeface="DevLys 010"/>
                        </a:rPr>
                        <a:t> ¼iwjk </a:t>
                      </a:r>
                      <a:r>
                        <a:rPr lang="en-US" sz="1600" b="1" err="1">
                          <a:latin typeface="DevLys 010"/>
                        </a:rPr>
                        <a:t>uke</a:t>
                      </a:r>
                      <a:r>
                        <a:rPr lang="en-US" sz="1600" b="1">
                          <a:latin typeface="DevLys 010"/>
                        </a:rPr>
                        <a:t> o irk </a:t>
                      </a:r>
                      <a:r>
                        <a:rPr lang="en-US" sz="1600" b="1" err="1">
                          <a:latin typeface="DevLys 010"/>
                        </a:rPr>
                        <a:t>fy</a:t>
                      </a:r>
                      <a:r>
                        <a:rPr lang="en-US" sz="1600" b="1">
                          <a:latin typeface="DevLys 010"/>
                        </a:rPr>
                        <a:t>[ksa½ O;; dh </a:t>
                      </a:r>
                      <a:r>
                        <a:rPr lang="en-US" sz="1600" b="1" err="1">
                          <a:latin typeface="DevLys 010"/>
                        </a:rPr>
                        <a:t>xbZ@vkWFkksjkbt</a:t>
                      </a:r>
                      <a:r>
                        <a:rPr lang="en-US" sz="1600" b="1">
                          <a:latin typeface="DevLys 010"/>
                        </a:rPr>
                        <a:t> dh </a:t>
                      </a:r>
                      <a:r>
                        <a:rPr lang="en-US" sz="1600" b="1" err="1">
                          <a:latin typeface="DevLys 010"/>
                        </a:rPr>
                        <a:t>xbZ</a:t>
                      </a:r>
                      <a:r>
                        <a:rPr lang="en-US" sz="1600" b="1">
                          <a:latin typeface="DevLys 010"/>
                        </a:rPr>
                        <a:t> </a:t>
                      </a:r>
                      <a:r>
                        <a:rPr lang="en-US" sz="1600" b="1" err="1">
                          <a:latin typeface="DevLys 010"/>
                        </a:rPr>
                        <a:t>jkf'k</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b="1" smtClean="0">
                          <a:latin typeface="DevLys 010"/>
                        </a:rPr>
                        <a:t>fVIi.kh</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3">
                <a:tc vMerge="1">
                  <a:txBody>
                    <a:bodyPr/>
                    <a:lstStyle/>
                    <a:p>
                      <a:endParaRPr lang="en-US"/>
                    </a:p>
                  </a:txBody>
                  <a:tcPr/>
                </a:tc>
                <a:tc>
                  <a:txBody>
                    <a:bodyPr/>
                    <a:lstStyle/>
                    <a:p>
                      <a:pPr algn="ctr">
                        <a:spcAft>
                          <a:spcPts val="0"/>
                        </a:spcAft>
                      </a:pPr>
                      <a:r>
                        <a:rPr lang="en-US" sz="1400" b="1" err="1">
                          <a:latin typeface="DevLys 010"/>
                        </a:rPr>
                        <a:t>fooj.</a:t>
                      </a:r>
                      <a:r>
                        <a:rPr lang="en-US" sz="1200" b="1" err="1">
                          <a:latin typeface="DevLys 010"/>
                        </a:rPr>
                        <a:t>k</a:t>
                      </a:r>
                      <a:endParaRPr lang="en-US" sz="1400">
                        <a:latin typeface="Calibri"/>
                      </a:endParaRPr>
                    </a:p>
                    <a:p>
                      <a:pPr algn="ctr">
                        <a:spcAft>
                          <a:spcPts val="0"/>
                        </a:spcAft>
                      </a:pPr>
                      <a:r>
                        <a:rPr lang="en-US" sz="1400" b="1">
                          <a:latin typeface="DevLys 010"/>
                        </a:rPr>
                        <a:t>¼</a:t>
                      </a:r>
                      <a:r>
                        <a:rPr lang="en-US" sz="1400" b="1">
                          <a:latin typeface="Calibri"/>
                        </a:rPr>
                        <a:t>i</a:t>
                      </a:r>
                      <a:r>
                        <a:rPr lang="en-US" sz="1400" b="1">
                          <a:latin typeface="DevLys 010"/>
                        </a:rPr>
                        <a:t>½</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err="1">
                          <a:latin typeface="DevLys 010"/>
                        </a:rPr>
                        <a:t>ek</a:t>
                      </a:r>
                      <a:r>
                        <a:rPr lang="en-US" sz="1600" b="1">
                          <a:latin typeface="DevLys 010"/>
                        </a:rPr>
                        <a:t>=k</a:t>
                      </a:r>
                      <a:endParaRPr lang="en-US" sz="1600">
                        <a:latin typeface="Calibri"/>
                      </a:endParaRPr>
                    </a:p>
                    <a:p>
                      <a:pPr algn="ctr">
                        <a:spcAft>
                          <a:spcPts val="0"/>
                        </a:spcAft>
                      </a:pPr>
                      <a:r>
                        <a:rPr lang="en-US" sz="1600" b="1">
                          <a:latin typeface="DevLys 010"/>
                        </a:rPr>
                        <a:t>¼</a:t>
                      </a:r>
                      <a:r>
                        <a:rPr lang="en-US" sz="1600" b="1">
                          <a:latin typeface="Calibri"/>
                        </a:rPr>
                        <a:t>ii</a:t>
                      </a:r>
                      <a:r>
                        <a:rPr lang="en-US" sz="1600" b="1">
                          <a:latin typeface="DevLys 010"/>
                        </a:rPr>
                        <a:t>½</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err="1">
                          <a:latin typeface="DevLys 010"/>
                        </a:rPr>
                        <a:t>izfr</a:t>
                      </a:r>
                      <a:r>
                        <a:rPr lang="en-US" sz="1600" b="1">
                          <a:latin typeface="DevLys 010"/>
                        </a:rPr>
                        <a:t> </a:t>
                      </a:r>
                      <a:r>
                        <a:rPr lang="en-US" sz="1600" b="1" err="1">
                          <a:latin typeface="DevLys 010"/>
                        </a:rPr>
                        <a:t>bdkbZ</a:t>
                      </a:r>
                      <a:r>
                        <a:rPr lang="en-US" sz="1600" b="1">
                          <a:latin typeface="DevLys 010"/>
                        </a:rPr>
                        <a:t> </a:t>
                      </a:r>
                      <a:r>
                        <a:rPr lang="en-US" sz="1600" b="1" err="1">
                          <a:latin typeface="DevLys 010"/>
                        </a:rPr>
                        <a:t>nj</a:t>
                      </a:r>
                      <a:endParaRPr lang="en-US" sz="1600">
                        <a:latin typeface="Calibri"/>
                      </a:endParaRPr>
                    </a:p>
                    <a:p>
                      <a:pPr algn="ctr">
                        <a:spcAft>
                          <a:spcPts val="0"/>
                        </a:spcAft>
                      </a:pPr>
                      <a:r>
                        <a:rPr lang="en-US" sz="1600" b="1">
                          <a:latin typeface="DevLys 010"/>
                        </a:rPr>
                        <a:t>¼</a:t>
                      </a:r>
                      <a:r>
                        <a:rPr lang="en-US" sz="1600" b="1">
                          <a:latin typeface="Calibri"/>
                        </a:rPr>
                        <a:t>iii</a:t>
                      </a:r>
                      <a:r>
                        <a:rPr lang="en-US" sz="1600" b="1">
                          <a:latin typeface="DevLys 010"/>
                        </a:rPr>
                        <a:t>½</a:t>
                      </a: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33400">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116632"/>
            <a:ext cx="9144000"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indent="457200" algn="ctr" fontAlgn="base">
              <a:spcBef>
                <a:spcPct val="0"/>
              </a:spcBef>
              <a:spcAft>
                <a:spcPct val="0"/>
              </a:spcAft>
            </a:pPr>
            <a:r>
              <a:rPr lang="en-US" sz="4800" err="1" smtClean="0">
                <a:solidFill>
                  <a:srgbClr val="FFC000"/>
                </a:solidFill>
                <a:latin typeface="DevLys 010" pitchFamily="2" charset="0"/>
                <a:cs typeface="Arial" pitchFamily="34" charset="0"/>
              </a:rPr>
              <a:t>ukekadu</a:t>
            </a:r>
            <a:r>
              <a:rPr lang="en-US" sz="4800" smtClean="0">
                <a:solidFill>
                  <a:srgbClr val="FFC000"/>
                </a:solidFill>
                <a:latin typeface="DevLys 010" pitchFamily="2" charset="0"/>
                <a:cs typeface="Arial" pitchFamily="34" charset="0"/>
              </a:rPr>
              <a:t> </a:t>
            </a:r>
            <a:r>
              <a:rPr lang="en-US" sz="4800" err="1" smtClean="0">
                <a:solidFill>
                  <a:srgbClr val="FFC000"/>
                </a:solidFill>
                <a:latin typeface="DevLys 010" pitchFamily="2" charset="0"/>
                <a:cs typeface="Arial" pitchFamily="34" charset="0"/>
              </a:rPr>
              <a:t>izLrqr</a:t>
            </a:r>
            <a:r>
              <a:rPr lang="en-US" sz="4800" smtClean="0">
                <a:solidFill>
                  <a:srgbClr val="FFC000"/>
                </a:solidFill>
                <a:latin typeface="DevLys 010" pitchFamily="2" charset="0"/>
                <a:cs typeface="Arial" pitchFamily="34" charset="0"/>
              </a:rPr>
              <a:t> </a:t>
            </a:r>
            <a:r>
              <a:rPr lang="en-US" sz="4800" err="1" smtClean="0">
                <a:solidFill>
                  <a:srgbClr val="FFC000"/>
                </a:solidFill>
                <a:latin typeface="DevLys 010" pitchFamily="2" charset="0"/>
                <a:cs typeface="Arial" pitchFamily="34" charset="0"/>
              </a:rPr>
              <a:t>djus</a:t>
            </a:r>
            <a:r>
              <a:rPr lang="en-US" sz="4800" smtClean="0">
                <a:solidFill>
                  <a:srgbClr val="FFC000"/>
                </a:solidFill>
                <a:latin typeface="DevLys 010" pitchFamily="2" charset="0"/>
                <a:cs typeface="Arial" pitchFamily="34" charset="0"/>
              </a:rPr>
              <a:t> dh </a:t>
            </a:r>
            <a:r>
              <a:rPr lang="en-US" sz="4800" err="1" smtClean="0">
                <a:solidFill>
                  <a:srgbClr val="FFC000"/>
                </a:solidFill>
                <a:latin typeface="DevLys 010" pitchFamily="2" charset="0"/>
                <a:cs typeface="Arial" pitchFamily="34" charset="0"/>
              </a:rPr>
              <a:t>frfFk</a:t>
            </a:r>
            <a:r>
              <a:rPr lang="en-US" sz="4800" smtClean="0">
                <a:solidFill>
                  <a:srgbClr val="FFC000"/>
                </a:solidFill>
                <a:latin typeface="DevLys 010" pitchFamily="2" charset="0"/>
                <a:cs typeface="Arial" pitchFamily="34" charset="0"/>
              </a:rPr>
              <a:t> </a:t>
            </a:r>
            <a:r>
              <a:rPr lang="en-US" sz="4800" err="1" smtClean="0">
                <a:solidFill>
                  <a:srgbClr val="FFC000"/>
                </a:solidFill>
                <a:latin typeface="DevLys 010" pitchFamily="2" charset="0"/>
                <a:cs typeface="Arial" pitchFamily="34" charset="0"/>
              </a:rPr>
              <a:t>ls</a:t>
            </a:r>
            <a:r>
              <a:rPr lang="en-US" sz="4800" smtClean="0">
                <a:solidFill>
                  <a:srgbClr val="FFC000"/>
                </a:solidFill>
                <a:latin typeface="DevLys 010" pitchFamily="2" charset="0"/>
                <a:cs typeface="Arial" pitchFamily="34" charset="0"/>
              </a:rPr>
              <a:t> ifj.kke ?</a:t>
            </a:r>
            <a:r>
              <a:rPr lang="en-US" sz="4800" err="1" smtClean="0">
                <a:solidFill>
                  <a:srgbClr val="FFC000"/>
                </a:solidFill>
                <a:latin typeface="DevLys 010" pitchFamily="2" charset="0"/>
                <a:cs typeface="Arial" pitchFamily="34" charset="0"/>
              </a:rPr>
              <a:t>kksf"kr</a:t>
            </a:r>
            <a:r>
              <a:rPr lang="en-US" sz="4800" smtClean="0">
                <a:solidFill>
                  <a:srgbClr val="FFC000"/>
                </a:solidFill>
                <a:latin typeface="DevLys 010" pitchFamily="2" charset="0"/>
                <a:cs typeface="Arial" pitchFamily="34" charset="0"/>
              </a:rPr>
              <a:t> </a:t>
            </a:r>
            <a:r>
              <a:rPr lang="en-US" sz="4800" err="1" smtClean="0">
                <a:solidFill>
                  <a:srgbClr val="FFC000"/>
                </a:solidFill>
                <a:latin typeface="DevLys 010" pitchFamily="2" charset="0"/>
                <a:cs typeface="Arial" pitchFamily="34" charset="0"/>
              </a:rPr>
              <a:t>gksus</a:t>
            </a:r>
            <a:r>
              <a:rPr lang="en-US" sz="4800" smtClean="0">
                <a:solidFill>
                  <a:srgbClr val="FFC000"/>
                </a:solidFill>
                <a:latin typeface="DevLys 010" pitchFamily="2" charset="0"/>
                <a:cs typeface="Arial" pitchFamily="34" charset="0"/>
              </a:rPr>
              <a:t> dh </a:t>
            </a:r>
            <a:r>
              <a:rPr lang="en-US" sz="4800" err="1" smtClean="0">
                <a:solidFill>
                  <a:srgbClr val="FFC000"/>
                </a:solidFill>
                <a:latin typeface="DevLys 010" pitchFamily="2" charset="0"/>
                <a:cs typeface="Arial" pitchFamily="34" charset="0"/>
              </a:rPr>
              <a:t>frfFk</a:t>
            </a:r>
            <a:r>
              <a:rPr lang="en-US" sz="4800" smtClean="0">
                <a:solidFill>
                  <a:srgbClr val="FFC000"/>
                </a:solidFill>
                <a:latin typeface="DevLys 010" pitchFamily="2" charset="0"/>
                <a:cs typeface="Arial" pitchFamily="34" charset="0"/>
              </a:rPr>
              <a:t> rd</a:t>
            </a:r>
            <a:endParaRPr lang="en-US" sz="4800" smtClean="0">
              <a:solidFill>
                <a:srgbClr val="FFC000"/>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162</a:t>
            </a:fld>
            <a:endParaRPr lang="en-US"/>
          </a:p>
        </p:txBody>
      </p:sp>
    </p:spTree>
  </p:cSld>
  <p:clrMapOvr>
    <a:masterClrMapping/>
  </p:clrMapOvr>
  <p:transition>
    <p:circl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04800" y="83523"/>
            <a:ext cx="8458200" cy="6585837"/>
          </a:xfrm>
          <a:prstGeom prst="rect">
            <a:avLst/>
          </a:prstGeom>
          <a:noFill/>
          <a:ln w="9525">
            <a:noFill/>
            <a:miter lim="800000"/>
            <a:headEnd/>
            <a:tailEnd/>
          </a:ln>
          <a:effectLst/>
        </p:spPr>
        <p:txBody>
          <a:bodyPr vert="horz" wrap="square" lIns="914112" tIns="914112" rIns="914112" bIns="914112"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izek.khdj.k</a:t>
            </a:r>
            <a:r>
              <a:rPr kumimoji="0" lang="en-US" sz="4400" b="0" i="0" u="none" strike="noStrike" cap="none" normalizeH="0" baseline="0" smtClean="0">
                <a:ln>
                  <a:noFill/>
                </a:ln>
                <a:solidFill>
                  <a:schemeClr val="tx1"/>
                </a:solidFill>
                <a:effectLst/>
                <a:latin typeface="DevLys 010" pitchFamily="2" charset="0"/>
                <a:cs typeface="Arial" pitchFamily="34" charset="0"/>
              </a:rPr>
              <a:t>%&amp; izekf.kr </a:t>
            </a:r>
            <a:r>
              <a:rPr kumimoji="0" lang="en-US" sz="4400" b="0" i="0" u="none" strike="noStrike" cap="none" normalizeH="0" baseline="0" err="1" smtClean="0">
                <a:ln>
                  <a:noFill/>
                </a:ln>
                <a:solidFill>
                  <a:schemeClr val="tx1"/>
                </a:solidFill>
                <a:effectLst/>
                <a:latin typeface="DevLys 010" pitchFamily="2" charset="0"/>
                <a:cs typeface="Arial" pitchFamily="34" charset="0"/>
              </a:rPr>
              <a:t>fd;k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tkrk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gS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tu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izfrfuf</a:t>
            </a:r>
            <a:r>
              <a:rPr kumimoji="0" lang="en-US" sz="4400" b="0" i="0" u="none" strike="noStrike" cap="none" normalizeH="0" baseline="0" smtClean="0">
                <a:ln>
                  <a:noFill/>
                </a:ln>
                <a:solidFill>
                  <a:schemeClr val="tx1"/>
                </a:solidFill>
                <a:effectLst/>
                <a:latin typeface="DevLys 010" pitchFamily="2" charset="0"/>
                <a:cs typeface="Arial" pitchFamily="34" charset="0"/>
              </a:rPr>
              <a:t>/</a:t>
            </a:r>
            <a:r>
              <a:rPr kumimoji="0" lang="en-US" sz="4400" b="0" i="0" u="none" strike="noStrike" cap="none" normalizeH="0" baseline="0" err="1" smtClean="0">
                <a:ln>
                  <a:noFill/>
                </a:ln>
                <a:solidFill>
                  <a:schemeClr val="tx1"/>
                </a:solidFill>
                <a:effectLst/>
                <a:latin typeface="DevLys 010" pitchFamily="2" charset="0"/>
                <a:cs typeface="Arial" pitchFamily="34" charset="0"/>
              </a:rPr>
              <a:t>kRo</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vf</a:t>
            </a:r>
            <a:r>
              <a:rPr kumimoji="0" lang="en-US" sz="4400" b="0" i="0" u="none" strike="noStrike" cap="none" normalizeH="0" baseline="0" smtClean="0">
                <a:ln>
                  <a:noFill/>
                </a:ln>
                <a:solidFill>
                  <a:schemeClr val="tx1"/>
                </a:solidFill>
                <a:effectLst/>
                <a:latin typeface="DevLys 010" pitchFamily="2" charset="0"/>
                <a:cs typeface="Arial" pitchFamily="34" charset="0"/>
              </a:rPr>
              <a:t>/</a:t>
            </a:r>
            <a:r>
              <a:rPr kumimoji="0" lang="en-US" sz="4400" b="0" i="0" u="none" strike="noStrike" cap="none" normalizeH="0" baseline="0" err="1" smtClean="0">
                <a:ln>
                  <a:noFill/>
                </a:ln>
                <a:solidFill>
                  <a:schemeClr val="tx1"/>
                </a:solidFill>
                <a:effectLst/>
                <a:latin typeface="DevLys 010" pitchFamily="2" charset="0"/>
                <a:cs typeface="Arial" pitchFamily="34" charset="0"/>
              </a:rPr>
              <a:t>kfu;e</a:t>
            </a:r>
            <a:r>
              <a:rPr kumimoji="0" lang="en-US" sz="4400" b="0" i="0" u="none" strike="noStrike" cap="none" normalizeH="0" baseline="0" smtClean="0">
                <a:ln>
                  <a:noFill/>
                </a:ln>
                <a:solidFill>
                  <a:schemeClr val="tx1"/>
                </a:solidFill>
                <a:effectLst/>
                <a:latin typeface="DevLys 010" pitchFamily="2" charset="0"/>
                <a:cs typeface="Arial" pitchFamily="34" charset="0"/>
              </a:rPr>
              <a:t> 1951 dh /</a:t>
            </a:r>
            <a:r>
              <a:rPr kumimoji="0" lang="en-US" sz="4400" b="0" i="0" u="none" strike="noStrike" cap="none" normalizeH="0" baseline="0" err="1" smtClean="0">
                <a:ln>
                  <a:noFill/>
                </a:ln>
                <a:solidFill>
                  <a:schemeClr val="tx1"/>
                </a:solidFill>
                <a:effectLst/>
                <a:latin typeface="DevLys 010" pitchFamily="2" charset="0"/>
                <a:cs typeface="Arial" pitchFamily="34" charset="0"/>
              </a:rPr>
              <a:t>kkjk</a:t>
            </a:r>
            <a:r>
              <a:rPr kumimoji="0" lang="en-US" sz="4400" b="0" i="0" u="none" strike="noStrike" cap="none" normalizeH="0" baseline="0" smtClean="0">
                <a:ln>
                  <a:noFill/>
                </a:ln>
                <a:solidFill>
                  <a:schemeClr val="tx1"/>
                </a:solidFill>
                <a:effectLst/>
                <a:latin typeface="DevLys 010" pitchFamily="2" charset="0"/>
                <a:cs typeface="Arial" pitchFamily="34" charset="0"/>
              </a:rPr>
              <a:t> 77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vuqlkj</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esjs@esjs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kjk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lgh</a:t>
            </a:r>
            <a:r>
              <a:rPr kumimoji="0" lang="en-US" sz="4400" b="0" i="0" u="none" strike="noStrike" cap="none" normalizeH="0" baseline="0" smtClean="0">
                <a:ln>
                  <a:noFill/>
                </a:ln>
                <a:solidFill>
                  <a:schemeClr val="tx1"/>
                </a:solidFill>
                <a:effectLst/>
                <a:latin typeface="DevLys 010" pitchFamily="2" charset="0"/>
                <a:cs typeface="Arial" pitchFamily="34" charset="0"/>
              </a:rPr>
              <a:t> ¼</a:t>
            </a:r>
            <a:r>
              <a:rPr kumimoji="0" lang="en-US" sz="3600" b="0" i="0" u="none" strike="noStrike" cap="none" normalizeH="0" baseline="0" smtClean="0">
                <a:ln>
                  <a:noFill/>
                </a:ln>
                <a:solidFill>
                  <a:schemeClr val="tx1"/>
                </a:solidFill>
                <a:effectLst/>
                <a:latin typeface="Arial" pitchFamily="34" charset="0"/>
                <a:cs typeface="Arial" pitchFamily="34" charset="0"/>
              </a:rPr>
              <a:t>True</a:t>
            </a:r>
            <a:r>
              <a:rPr kumimoji="0" lang="en-US" sz="4400" b="0" i="0" u="none" strike="noStrike" cap="none" normalizeH="0" baseline="0" smtClean="0">
                <a:ln>
                  <a:noFill/>
                </a:ln>
                <a:solidFill>
                  <a:schemeClr val="tx1"/>
                </a:solidFill>
                <a:effectLst/>
                <a:latin typeface="DevLys 010" pitchFamily="2" charset="0"/>
                <a:cs typeface="Arial" pitchFamily="34" charset="0"/>
              </a:rPr>
              <a:t>½ </a:t>
            </a:r>
            <a:r>
              <a:rPr kumimoji="0" lang="en-US" sz="4400" b="0" i="0" u="none" strike="noStrike" cap="none" normalizeH="0" baseline="0" err="1" smtClean="0">
                <a:ln>
                  <a:noFill/>
                </a:ln>
                <a:solidFill>
                  <a:schemeClr val="tx1"/>
                </a:solidFill>
                <a:effectLst/>
                <a:latin typeface="DevLys 010" pitchFamily="2" charset="0"/>
                <a:cs typeface="Arial" pitchFamily="34" charset="0"/>
              </a:rPr>
              <a:t>ys</a:t>
            </a:r>
            <a:r>
              <a:rPr kumimoji="0" lang="en-US" sz="4400" b="0" i="0" u="none" strike="noStrike" cap="none" normalizeH="0" baseline="0" smtClean="0">
                <a:ln>
                  <a:noFill/>
                </a:ln>
                <a:solidFill>
                  <a:schemeClr val="tx1"/>
                </a:solidFill>
                <a:effectLst/>
                <a:latin typeface="DevLys 010" pitchFamily="2" charset="0"/>
                <a:cs typeface="Arial" pitchFamily="34" charset="0"/>
              </a:rPr>
              <a:t>[</a:t>
            </a:r>
            <a:r>
              <a:rPr kumimoji="0" lang="en-US" sz="4400" b="0" i="0" u="none" strike="noStrike" cap="none" normalizeH="0" baseline="0" err="1" smtClean="0">
                <a:ln>
                  <a:noFill/>
                </a:ln>
                <a:solidFill>
                  <a:schemeClr val="tx1"/>
                </a:solidFill>
                <a:effectLst/>
                <a:latin typeface="DevLys 010" pitchFamily="2" charset="0"/>
                <a:cs typeface="Arial" pitchFamily="34" charset="0"/>
              </a:rPr>
              <a:t>ks</a:t>
            </a:r>
            <a:r>
              <a:rPr kumimoji="0" lang="en-US" sz="4400" b="0" i="0" u="none" strike="noStrike" cap="none" normalizeH="0" baseline="0" smtClean="0">
                <a:ln>
                  <a:noFill/>
                </a:ln>
                <a:solidFill>
                  <a:schemeClr val="tx1"/>
                </a:solidFill>
                <a:effectLst/>
                <a:latin typeface="DevLys 010" pitchFamily="2" charset="0"/>
                <a:cs typeface="Arial" pitchFamily="34" charset="0"/>
              </a:rPr>
              <a:t> j[</a:t>
            </a:r>
            <a:r>
              <a:rPr kumimoji="0" lang="en-US" sz="4400" b="0" i="0" u="none" strike="noStrike" cap="none" normalizeH="0" baseline="0" err="1" smtClean="0">
                <a:ln>
                  <a:noFill/>
                </a:ln>
                <a:solidFill>
                  <a:schemeClr val="tx1"/>
                </a:solidFill>
                <a:effectLst/>
                <a:latin typeface="DevLys 010" pitchFamily="2" charset="0"/>
                <a:cs typeface="Arial" pitchFamily="34" charset="0"/>
              </a:rPr>
              <a:t>ks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x;s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gaSA</a:t>
            </a:r>
            <a:endParaRPr kumimoji="0" lang="en-US" sz="4400" b="0" i="0" u="none" strike="noStrike" cap="none" normalizeH="0" baseline="0" smtClean="0">
              <a:ln>
                <a:noFill/>
              </a:ln>
              <a:solidFill>
                <a:schemeClr val="tx1"/>
              </a:solidFill>
              <a:effectLst/>
              <a:latin typeface="DevLys 010" pitchFamily="2" charset="0"/>
              <a:cs typeface="Arial" pitchFamily="34" charset="0"/>
            </a:endParaRPr>
          </a:p>
          <a:p>
            <a:pPr marR="0" lvl="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gLrk</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kj</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163</a:t>
            </a:fld>
            <a:endParaRPr lang="en-US"/>
          </a:p>
        </p:txBody>
      </p:sp>
    </p:spTree>
  </p:cSld>
  <p:clrMapOvr>
    <a:masterClrMapping/>
  </p:clrMapOvr>
  <p:transition>
    <p:circl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81000" y="104034"/>
            <a:ext cx="82296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uksV</a:t>
            </a:r>
            <a:r>
              <a:rPr kumimoji="0" lang="en-US" sz="3600" b="0" i="0" u="none" strike="noStrike" cap="none" normalizeH="0" baseline="0" smtClean="0">
                <a:ln>
                  <a:noFill/>
                </a:ln>
                <a:solidFill>
                  <a:schemeClr val="tx1"/>
                </a:solidFill>
                <a:effectLst/>
                <a:latin typeface="DevLys 010" pitchFamily="2" charset="0"/>
                <a:cs typeface="Arial" pitchFamily="34" charset="0"/>
              </a:rPr>
              <a:t>%&amp;</a:t>
            </a:r>
            <a:endParaRPr kumimoji="0" lang="en-US" sz="3600" b="0" i="0" u="none" strike="noStrike" cap="none" normalizeH="0" baseline="0" smtClean="0">
              <a:ln>
                <a:noFill/>
              </a:ln>
              <a:solidFill>
                <a:schemeClr val="tx1"/>
              </a:solidFill>
              <a:effectLst/>
              <a:latin typeface="Arial" pitchFamily="34" charset="0"/>
              <a:cs typeface="Arial" pitchFamily="34" charset="0"/>
            </a:endParaRPr>
          </a:p>
          <a:p>
            <a:pPr marL="404813" marR="0" lvl="0" indent="-40481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cs typeface="Arial" pitchFamily="34" charset="0"/>
              </a:rPr>
              <a:t>;g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nSfud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vk</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kkj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rS;kj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tkuk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pkfg;sA</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i;Zos</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ftyk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fjVfuZax</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vFkok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fdlh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cs typeface="Arial" pitchFamily="34" charset="0"/>
              </a:rPr>
              <a:t> ¼tks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x;k</a:t>
            </a:r>
            <a:r>
              <a:rPr kumimoji="0" lang="en-US" sz="3600" b="0" i="0" u="none" strike="noStrike" cap="none" normalizeH="0" baseline="0" smtClean="0">
                <a:ln>
                  <a:noFill/>
                </a:ln>
                <a:solidFill>
                  <a:schemeClr val="tx1"/>
                </a:solidFill>
                <a:effectLst/>
                <a:latin typeface="DevLys 010" pitchFamily="2" charset="0"/>
                <a:cs typeface="Arial" pitchFamily="34" charset="0"/>
              </a:rPr>
              <a:t> gks½ </a:t>
            </a:r>
            <a:r>
              <a:rPr kumimoji="0" lang="en-US" sz="3600" b="0" i="0" u="none" strike="noStrike" cap="none" normalizeH="0" baseline="0" err="1" smtClean="0">
                <a:ln>
                  <a:noFill/>
                </a:ln>
                <a:solidFill>
                  <a:schemeClr val="tx1"/>
                </a:solidFill>
                <a:effectLst/>
                <a:latin typeface="DevLys 010" pitchFamily="2"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fdlh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Hkh</a:t>
            </a:r>
            <a:r>
              <a:rPr kumimoji="0" lang="en-US" sz="3600" b="0" i="0" u="none" strike="noStrike" cap="none" normalizeH="0" baseline="0" smtClean="0">
                <a:ln>
                  <a:noFill/>
                </a:ln>
                <a:solidFill>
                  <a:schemeClr val="tx1"/>
                </a:solidFill>
                <a:effectLst/>
                <a:latin typeface="DevLys 010" pitchFamily="2" charset="0"/>
                <a:cs typeface="Arial" pitchFamily="34" charset="0"/>
              </a:rPr>
              <a:t> le; </a:t>
            </a:r>
            <a:r>
              <a:rPr kumimoji="0" lang="en-US" sz="3600" b="0" i="0" u="none" strike="noStrike" cap="none" normalizeH="0" baseline="0" err="1" smtClean="0">
                <a:ln>
                  <a:noFill/>
                </a:ln>
                <a:solidFill>
                  <a:schemeClr val="tx1"/>
                </a:solidFill>
                <a:effectLst/>
                <a:latin typeface="DevLys 010" pitchFamily="2" charset="0"/>
                <a:cs typeface="Arial" pitchFamily="34" charset="0"/>
              </a:rPr>
              <a:t>fujh</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fy;s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miyC</a:t>
            </a:r>
            <a:r>
              <a:rPr kumimoji="0" lang="en-US" sz="3600" b="0" i="0" u="none" strike="noStrike" cap="none" normalizeH="0" baseline="0" smtClean="0">
                <a:ln>
                  <a:noFill/>
                </a:ln>
                <a:solidFill>
                  <a:schemeClr val="tx1"/>
                </a:solidFill>
                <a:effectLst/>
                <a:latin typeface="DevLys 010" pitchFamily="2" charset="0"/>
                <a:cs typeface="Arial" pitchFamily="34" charset="0"/>
              </a:rPr>
              <a:t>/k </a:t>
            </a:r>
            <a:r>
              <a:rPr kumimoji="0" lang="en-US" sz="3600" b="0" i="0" u="none" strike="noStrike" cap="none" normalizeH="0" baseline="0" err="1" smtClean="0">
                <a:ln>
                  <a:noFill/>
                </a:ln>
                <a:solidFill>
                  <a:schemeClr val="tx1"/>
                </a:solidFill>
                <a:effectLst/>
                <a:latin typeface="DevLys 010" pitchFamily="2" charset="0"/>
                <a:cs typeface="Arial" pitchFamily="34" charset="0"/>
              </a:rPr>
              <a:t>jgsxkA</a:t>
            </a:r>
            <a:endParaRPr lang="en-US" sz="3600" smtClean="0">
              <a:latin typeface="Arial" pitchFamily="34" charset="0"/>
              <a:cs typeface="Arial" pitchFamily="34" charset="0"/>
            </a:endParaRPr>
          </a:p>
          <a:p>
            <a:pPr marL="404813" marR="0" lvl="0" indent="-404813"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tuizfrfuf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kRo</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kfu;e</a:t>
            </a:r>
            <a:r>
              <a:rPr kumimoji="0" lang="en-US" sz="3600" b="0" i="0" u="none" strike="noStrike" cap="none" normalizeH="0" baseline="0" smtClean="0">
                <a:ln>
                  <a:noFill/>
                </a:ln>
                <a:solidFill>
                  <a:schemeClr val="tx1"/>
                </a:solidFill>
                <a:effectLst/>
                <a:latin typeface="DevLys 010" pitchFamily="2" charset="0"/>
                <a:cs typeface="Arial" pitchFamily="34" charset="0"/>
              </a:rPr>
              <a:t> 1951 dh /</a:t>
            </a:r>
            <a:r>
              <a:rPr kumimoji="0" lang="en-US" sz="3600" b="0" i="0" u="none" strike="noStrike" cap="none" normalizeH="0" baseline="0" err="1" smtClean="0">
                <a:ln>
                  <a:noFill/>
                </a:ln>
                <a:solidFill>
                  <a:schemeClr val="tx1"/>
                </a:solidFill>
                <a:effectLst/>
                <a:latin typeface="DevLys 010" pitchFamily="2" charset="0"/>
                <a:cs typeface="Arial" pitchFamily="34" charset="0"/>
              </a:rPr>
              <a:t>kkjk</a:t>
            </a:r>
            <a:r>
              <a:rPr kumimoji="0" lang="en-US" sz="3600" b="0" i="0" u="none" strike="noStrike" cap="none" normalizeH="0" baseline="0" smtClean="0">
                <a:ln>
                  <a:noFill/>
                </a:ln>
                <a:solidFill>
                  <a:schemeClr val="tx1"/>
                </a:solidFill>
                <a:effectLst/>
                <a:latin typeface="DevLys 010" pitchFamily="2" charset="0"/>
                <a:cs typeface="Arial" pitchFamily="34" charset="0"/>
              </a:rPr>
              <a:t> 78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vuqlkj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fjVuZ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ewy</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ftyk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tek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djkuk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blds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lkFk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laf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kIr</a:t>
            </a:r>
            <a:r>
              <a:rPr kumimoji="0" lang="en-US" sz="3600" b="0" i="0" u="none" strike="noStrike" cap="none" normalizeH="0" baseline="0" smtClean="0">
                <a:ln>
                  <a:noFill/>
                </a:ln>
                <a:solidFill>
                  <a:schemeClr val="tx1"/>
                </a:solidFill>
                <a:effectLst/>
                <a:latin typeface="DevLys 010" pitchFamily="2" charset="0"/>
                <a:cs typeface="Arial" pitchFamily="34" charset="0"/>
              </a:rPr>
              <a:t> ¼</a:t>
            </a: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Abstract</a:t>
            </a:r>
            <a:r>
              <a:rPr kumimoji="0" lang="en-US" sz="3600" b="0" i="0" u="none" strike="noStrike" cap="none" normalizeH="0" baseline="0" smtClean="0">
                <a:ln>
                  <a:noFill/>
                </a:ln>
                <a:solidFill>
                  <a:schemeClr val="tx1"/>
                </a:solidFill>
                <a:effectLst/>
                <a:latin typeface="DevLys 010" pitchFamily="2" charset="0"/>
                <a:cs typeface="Arial" pitchFamily="34" charset="0"/>
              </a:rPr>
              <a:t>½ </a:t>
            </a:r>
            <a:r>
              <a:rPr kumimoji="0" lang="en-US" sz="3600" b="0" i="0" u="none" strike="noStrike" cap="none" normalizeH="0" baseline="0" err="1" smtClean="0">
                <a:ln>
                  <a:noFill/>
                </a:ln>
                <a:solidFill>
                  <a:schemeClr val="tx1"/>
                </a:solidFill>
                <a:effectLst/>
                <a:latin typeface="DevLys 010" pitchFamily="2" charset="0"/>
                <a:cs typeface="Arial" pitchFamily="34" charset="0"/>
              </a:rPr>
              <a:t>fooj.k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rFkk</a:t>
            </a:r>
            <a:r>
              <a:rPr kumimoji="0" lang="en-US" sz="3600" b="0" i="0" u="none" strike="noStrike" cap="none" normalizeH="0" baseline="0" smtClean="0">
                <a:ln>
                  <a:noFill/>
                </a:ln>
                <a:solidFill>
                  <a:schemeClr val="tx1"/>
                </a:solidFill>
                <a:effectLst/>
                <a:latin typeface="DevLys 010" pitchFamily="2" charset="0"/>
                <a:cs typeface="Arial" pitchFamily="34" charset="0"/>
              </a:rPr>
              <a:t> fu/</a:t>
            </a:r>
            <a:r>
              <a:rPr kumimoji="0" lang="en-US" sz="3600" b="0" i="0" u="none" strike="noStrike" cap="none" normalizeH="0" baseline="0" err="1" smtClean="0">
                <a:ln>
                  <a:noFill/>
                </a:ln>
                <a:solidFill>
                  <a:schemeClr val="tx1"/>
                </a:solidFill>
                <a:effectLst/>
                <a:latin typeface="DevLys 010" pitchFamily="2" charset="0"/>
                <a:cs typeface="Arial" pitchFamily="34" charset="0"/>
              </a:rPr>
              <a:t>kkZfjr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izi</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kiFk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Hkh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layXu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djuk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gksxkA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164</a:t>
            </a:fld>
            <a:endParaRPr lang="en-US"/>
          </a:p>
        </p:txBody>
      </p:sp>
    </p:spTree>
  </p:cSld>
  <p:clrMapOvr>
    <a:masterClrMapping/>
  </p:clrMapOvr>
  <p:transition>
    <p:circl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522000"/>
            <a:ext cx="82296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4813" marR="0" lvl="0" indent="-4048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cs typeface="Arial" pitchFamily="34" charset="0"/>
              </a:rPr>
              <a:t>fuokZpuksa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lapkyu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fu;e</a:t>
            </a:r>
            <a:r>
              <a:rPr kumimoji="0" lang="en-US" sz="3200" b="0" i="0" u="none" strike="noStrike" cap="none" normalizeH="0" baseline="0" smtClean="0">
                <a:ln>
                  <a:noFill/>
                </a:ln>
                <a:solidFill>
                  <a:schemeClr val="tx1"/>
                </a:solidFill>
                <a:effectLst/>
                <a:latin typeface="DevLys 010" pitchFamily="2" charset="0"/>
                <a:cs typeface="Arial" pitchFamily="34" charset="0"/>
              </a:rPr>
              <a:t> 1961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fu;e</a:t>
            </a:r>
            <a:r>
              <a:rPr kumimoji="0" lang="en-US" sz="3200" b="0" i="0" u="none" strike="noStrike" cap="none" normalizeH="0" baseline="0" smtClean="0">
                <a:ln>
                  <a:noFill/>
                </a:ln>
                <a:solidFill>
                  <a:schemeClr val="tx1"/>
                </a:solidFill>
                <a:effectLst/>
                <a:latin typeface="DevLys 010" pitchFamily="2" charset="0"/>
                <a:cs typeface="Arial" pitchFamily="34" charset="0"/>
              </a:rPr>
              <a:t> 86 ¼2½ </a:t>
            </a:r>
            <a:r>
              <a:rPr kumimoji="0" lang="en-US" sz="3200" b="0" i="0" u="none" strike="noStrike" cap="none" normalizeH="0" baseline="0" err="1" smtClean="0">
                <a:ln>
                  <a:noFill/>
                </a:ln>
                <a:solidFill>
                  <a:schemeClr val="tx1"/>
                </a:solidFill>
                <a:effectLst/>
                <a:latin typeface="DevLys 010" pitchFamily="2"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vuqlwfpr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enksa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fy;s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okmpj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layXu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ugha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djus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enksa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fy;s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okmpj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layXu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djus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gSaA</a:t>
            </a:r>
            <a:endParaRPr lang="en-US" sz="3200" smtClean="0">
              <a:latin typeface="Arial" pitchFamily="34" charset="0"/>
              <a:cs typeface="Arial" pitchFamily="34" charset="0"/>
            </a:endParaRPr>
          </a:p>
          <a:p>
            <a:pPr marL="404813" marR="0" lvl="0" indent="-4048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cs typeface="Arial" pitchFamily="34" charset="0"/>
              </a:rPr>
              <a:t>ftu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enksa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fy;s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okmpj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layXu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ugha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t>
            </a:r>
            <a:r>
              <a:rPr kumimoji="0" lang="en-US" sz="3200" b="0" i="0" u="none" strike="noStrike" cap="none" normalizeH="0" baseline="0" smtClean="0">
                <a:ln>
                  <a:noFill/>
                </a:ln>
                <a:solidFill>
                  <a:schemeClr val="tx1"/>
                </a:solidFill>
                <a:effectLst/>
                <a:latin typeface="DevLys 010" pitchFamily="2" charset="0"/>
                <a:cs typeface="Arial" pitchFamily="34" charset="0"/>
              </a:rPr>
              <a:t> ,d </a:t>
            </a:r>
            <a:r>
              <a:rPr kumimoji="0" lang="en-US" sz="3200" b="0" i="0" u="none" strike="noStrike" cap="none" normalizeH="0" baseline="0" err="1" smtClean="0">
                <a:ln>
                  <a:noFill/>
                </a:ln>
                <a:solidFill>
                  <a:schemeClr val="tx1"/>
                </a:solidFill>
                <a:effectLst/>
                <a:latin typeface="DevLys 010" pitchFamily="2" charset="0"/>
                <a:cs typeface="Arial" pitchFamily="34" charset="0"/>
              </a:rPr>
              <a:t>Li"Vhdj.k</a:t>
            </a:r>
            <a:r>
              <a:rPr kumimoji="0" lang="en-US" sz="3200" b="0" i="0" u="none" strike="noStrike" cap="none" normalizeH="0" baseline="0" smtClean="0">
                <a:ln>
                  <a:noFill/>
                </a:ln>
                <a:solidFill>
                  <a:schemeClr val="tx1"/>
                </a:solidFill>
                <a:effectLst/>
                <a:latin typeface="DevLys 010" pitchFamily="2" charset="0"/>
                <a:cs typeface="Arial" pitchFamily="34" charset="0"/>
              </a:rPr>
              <a:t> fu/</a:t>
            </a:r>
            <a:r>
              <a:rPr kumimoji="0" lang="en-US" sz="3200" b="0" i="0" u="none" strike="noStrike" cap="none" normalizeH="0" baseline="0" err="1" smtClean="0">
                <a:ln>
                  <a:noFill/>
                </a:ln>
                <a:solidFill>
                  <a:schemeClr val="tx1"/>
                </a:solidFill>
                <a:effectLst/>
                <a:latin typeface="DevLys 010" pitchFamily="2" charset="0"/>
                <a:cs typeface="Arial" pitchFamily="34" charset="0"/>
              </a:rPr>
              <a:t>kkZfjr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nsuk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mDRk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enksa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fy;s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okmpj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izkIr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djuk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O;kogkfjd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ugha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FkkA</a:t>
            </a:r>
            <a:endParaRPr lang="en-US" sz="3200" smtClean="0">
              <a:latin typeface="Arial" pitchFamily="34" charset="0"/>
              <a:cs typeface="Arial" pitchFamily="34" charset="0"/>
            </a:endParaRPr>
          </a:p>
          <a:p>
            <a:pPr marL="404813" marR="0" lvl="0" indent="-4048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200" b="0" i="0" u="none" strike="noStrike" cap="none" normalizeH="0" baseline="0" smtClean="0">
                <a:ln>
                  <a:noFill/>
                </a:ln>
                <a:solidFill>
                  <a:schemeClr val="tx1"/>
                </a:solidFill>
                <a:effectLst/>
                <a:latin typeface="DevLys 010" pitchFamily="2" charset="0"/>
                <a:cs typeface="Arial" pitchFamily="34" charset="0"/>
              </a:rPr>
              <a:t> O;; </a:t>
            </a:r>
            <a:r>
              <a:rPr kumimoji="0" lang="en-US" sz="3200" b="0" i="0" u="none" strike="noStrike" cap="none" normalizeH="0" baseline="0" err="1" smtClean="0">
                <a:ln>
                  <a:noFill/>
                </a:ln>
                <a:solidFill>
                  <a:schemeClr val="tx1"/>
                </a:solidFill>
                <a:effectLst/>
                <a:latin typeface="DevLys 010" pitchFamily="2" charset="0"/>
                <a:cs typeface="Arial" pitchFamily="34" charset="0"/>
              </a:rPr>
              <a:t>ys</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ks</a:t>
            </a:r>
            <a:r>
              <a:rPr kumimoji="0" lang="en-US" sz="3200" b="0" i="0" u="none" strike="noStrike" cap="none" normalizeH="0" baseline="0" smtClean="0">
                <a:ln>
                  <a:noFill/>
                </a:ln>
                <a:solidFill>
                  <a:schemeClr val="tx1"/>
                </a:solidFill>
                <a:effectLst/>
                <a:latin typeface="DevLys 010" pitchFamily="2" charset="0"/>
                <a:cs typeface="Arial" pitchFamily="34" charset="0"/>
              </a:rPr>
              <a:t> o </a:t>
            </a:r>
            <a:r>
              <a:rPr kumimoji="0" lang="en-US" sz="3200" b="0" i="0" u="none" strike="noStrike" cap="none" normalizeH="0" baseline="0" err="1" smtClean="0">
                <a:ln>
                  <a:noFill/>
                </a:ln>
                <a:solidFill>
                  <a:schemeClr val="tx1"/>
                </a:solidFill>
                <a:effectLst/>
                <a:latin typeface="DevLys 010" pitchFamily="2" charset="0"/>
                <a:cs typeface="Arial" pitchFamily="34" charset="0"/>
              </a:rPr>
              <a:t>ladfyr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fooj.k</a:t>
            </a:r>
            <a:r>
              <a:rPr kumimoji="0" lang="en-US" sz="3200" b="0" i="0" u="none" strike="noStrike" cap="none" normalizeH="0" baseline="0" smtClean="0">
                <a:ln>
                  <a:noFill/>
                </a:ln>
                <a:solidFill>
                  <a:schemeClr val="tx1"/>
                </a:solidFill>
                <a:effectLst/>
                <a:latin typeface="DevLys 010" pitchFamily="2" charset="0"/>
                <a:cs typeface="Arial" pitchFamily="34" charset="0"/>
              </a:rPr>
              <a:t> ;fn </a:t>
            </a:r>
            <a:r>
              <a:rPr kumimoji="0" lang="en-US" sz="32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vfHkdRRkkZ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izLrqr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jgs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rc</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izfr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gLrk</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kfjr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tk;saxs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Lo;a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izekf.kr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tk;saxsA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kiFk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Hkh</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Lo;a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gLrk</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kj</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gksaxsA</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165</a:t>
            </a:fld>
            <a:endParaRPr lang="en-US"/>
          </a:p>
        </p:txBody>
      </p:sp>
    </p:spTree>
  </p:cSld>
  <p:clrMapOvr>
    <a:masterClrMapping/>
  </p:clrMapOvr>
  <p:transition>
    <p:circl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04800" y="347708"/>
            <a:ext cx="8610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4813" marR="0" lvl="0" indent="-4048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cs typeface="Arial" pitchFamily="34" charset="0"/>
              </a:rPr>
              <a:t>vH;FkhZ@fuokZpu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lh</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x;s</a:t>
            </a:r>
            <a:r>
              <a:rPr kumimoji="0" lang="en-US" sz="3200" b="0" i="0" u="none" strike="noStrike" cap="none" normalizeH="0" baseline="0" smtClean="0">
                <a:ln>
                  <a:noFill/>
                </a:ln>
                <a:solidFill>
                  <a:schemeClr val="tx1"/>
                </a:solidFill>
                <a:effectLst/>
                <a:latin typeface="DevLys 010" pitchFamily="2" charset="0"/>
                <a:cs typeface="Arial" pitchFamily="34" charset="0"/>
              </a:rPr>
              <a:t> O;;</a:t>
            </a:r>
            <a:r>
              <a:rPr kumimoji="0" lang="en-US" sz="3200" b="0" i="0" u="none" strike="noStrike" cap="none" normalizeH="0" baseline="0" err="1" smtClean="0">
                <a:ln>
                  <a:noFill/>
                </a:ln>
                <a:solidFill>
                  <a:schemeClr val="tx1"/>
                </a:solidFill>
                <a:effectLst/>
                <a:latin typeface="DevLys 010" pitchFamily="2" charset="0"/>
                <a:cs typeface="Arial" pitchFamily="34" charset="0"/>
              </a:rPr>
              <a:t>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vfrfjDr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nyksa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laLFkkvksa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la?kkas</a:t>
            </a:r>
            <a:r>
              <a:rPr kumimoji="0" lang="en-US" sz="3200" b="0" i="0" u="none" strike="noStrike" cap="none" normalizeH="0" baseline="0" smtClean="0">
                <a:ln>
                  <a:noFill/>
                </a:ln>
                <a:solidFill>
                  <a:schemeClr val="tx1"/>
                </a:solidFill>
                <a:effectLst/>
                <a:latin typeface="DevLys 010" pitchFamily="2" charset="0"/>
                <a:cs typeface="Arial" pitchFamily="34" charset="0"/>
              </a:rPr>
              <a:t> ;k </a:t>
            </a:r>
            <a:r>
              <a:rPr kumimoji="0" lang="en-US" sz="3200" b="0" i="0" u="none" strike="noStrike" cap="none" normalizeH="0" baseline="0" err="1" smtClean="0">
                <a:ln>
                  <a:noFill/>
                </a:ln>
                <a:solidFill>
                  <a:schemeClr val="tx1"/>
                </a:solidFill>
                <a:effectLst/>
                <a:latin typeface="DevLys 010" pitchFamily="2" charset="0"/>
                <a:cs typeface="Arial" pitchFamily="34" charset="0"/>
              </a:rPr>
              <a:t>O;fDr;ksa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pquko</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laca</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kh</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x;s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lHkh</a:t>
            </a:r>
            <a:r>
              <a:rPr kumimoji="0" lang="en-US" sz="3200" b="0" i="0" u="none" strike="noStrike" cap="none" normalizeH="0" baseline="0" smtClean="0">
                <a:ln>
                  <a:noFill/>
                </a:ln>
                <a:solidFill>
                  <a:schemeClr val="tx1"/>
                </a:solidFill>
                <a:effectLst/>
                <a:latin typeface="DevLys 010" pitchFamily="2" charset="0"/>
                <a:cs typeface="Arial" pitchFamily="34" charset="0"/>
              </a:rPr>
              <a:t> O;; </a:t>
            </a:r>
            <a:r>
              <a:rPr kumimoji="0" lang="en-US" sz="32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ys</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lfEefyr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tk;saxsA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viokn</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dsoy</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bruk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gh</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gksxk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nyksa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usrkvksa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nyksa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dk;ZØeksa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x;s</a:t>
            </a:r>
            <a:r>
              <a:rPr kumimoji="0" lang="en-US" sz="3200" b="0" i="0" u="none" strike="noStrike" cap="none" normalizeH="0" baseline="0" smtClean="0">
                <a:ln>
                  <a:noFill/>
                </a:ln>
                <a:solidFill>
                  <a:schemeClr val="tx1"/>
                </a:solidFill>
                <a:effectLst/>
                <a:latin typeface="DevLys 010" pitchFamily="2" charset="0"/>
                <a:cs typeface="Arial" pitchFamily="34" charset="0"/>
              </a:rPr>
              <a:t> O;;</a:t>
            </a:r>
            <a:r>
              <a:rPr kumimoji="0" lang="en-US" sz="3200" b="0" i="0" u="none" strike="noStrike" cap="none" normalizeH="0" baseline="0" err="1" smtClean="0">
                <a:ln>
                  <a:noFill/>
                </a:ln>
                <a:solidFill>
                  <a:schemeClr val="tx1"/>
                </a:solidFill>
                <a:effectLst/>
                <a:latin typeface="DevLys 010" pitchFamily="2" charset="0"/>
                <a:cs typeface="Arial" pitchFamily="34" charset="0"/>
              </a:rPr>
              <a:t>ksa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dks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kkfey</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ugha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tk;sxk</a:t>
            </a:r>
            <a:r>
              <a:rPr kumimoji="0" lang="en-US" sz="3200" b="0" i="0" u="none" strike="noStrike" cap="none" normalizeH="0" baseline="0" smtClean="0">
                <a:ln>
                  <a:noFill/>
                </a:ln>
                <a:solidFill>
                  <a:schemeClr val="tx1"/>
                </a:solidFill>
                <a:effectLst/>
                <a:latin typeface="DevLys 010" pitchFamily="2" charset="0"/>
                <a:cs typeface="Arial" pitchFamily="34" charset="0"/>
              </a:rPr>
              <a:t> ¼tuizfrfuf/</a:t>
            </a:r>
            <a:r>
              <a:rPr kumimoji="0" lang="en-US" sz="3200" b="0" i="0" u="none" strike="noStrike" cap="none" normalizeH="0" baseline="0" err="1" smtClean="0">
                <a:ln>
                  <a:noFill/>
                </a:ln>
                <a:solidFill>
                  <a:schemeClr val="tx1"/>
                </a:solidFill>
                <a:effectLst/>
                <a:latin typeface="DevLys 010" pitchFamily="2" charset="0"/>
                <a:cs typeface="Arial" pitchFamily="34" charset="0"/>
              </a:rPr>
              <a:t>kRo</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kfu;e</a:t>
            </a:r>
            <a:r>
              <a:rPr kumimoji="0" lang="en-US" sz="3200" b="0" i="0" u="none" strike="noStrike" cap="none" normalizeH="0" baseline="0" smtClean="0">
                <a:ln>
                  <a:noFill/>
                </a:ln>
                <a:solidFill>
                  <a:schemeClr val="tx1"/>
                </a:solidFill>
                <a:effectLst/>
                <a:latin typeface="DevLys 010" pitchFamily="2" charset="0"/>
                <a:cs typeface="Arial" pitchFamily="34" charset="0"/>
              </a:rPr>
              <a:t> dh /</a:t>
            </a:r>
            <a:r>
              <a:rPr kumimoji="0" lang="en-US" sz="3200" b="0" i="0" u="none" strike="noStrike" cap="none" normalizeH="0" baseline="0" err="1" smtClean="0">
                <a:ln>
                  <a:noFill/>
                </a:ln>
                <a:solidFill>
                  <a:schemeClr val="tx1"/>
                </a:solidFill>
                <a:effectLst/>
                <a:latin typeface="DevLys 010" pitchFamily="2" charset="0"/>
                <a:cs typeface="Arial" pitchFamily="34" charset="0"/>
              </a:rPr>
              <a:t>kkjk</a:t>
            </a:r>
            <a:r>
              <a:rPr kumimoji="0" lang="en-US" sz="3200" b="0" i="0" u="none" strike="noStrike" cap="none" normalizeH="0" baseline="0" smtClean="0">
                <a:ln>
                  <a:noFill/>
                </a:ln>
                <a:solidFill>
                  <a:schemeClr val="tx1"/>
                </a:solidFill>
                <a:effectLst/>
                <a:latin typeface="DevLys 010" pitchFamily="2" charset="0"/>
                <a:cs typeface="Arial" pitchFamily="34" charset="0"/>
              </a:rPr>
              <a:t> 77 ¼1½ </a:t>
            </a:r>
            <a:r>
              <a:rPr kumimoji="0" lang="en-US" sz="3200" b="0" i="0" u="none" strike="noStrike" cap="none" normalizeH="0" baseline="0" err="1" smtClean="0">
                <a:ln>
                  <a:noFill/>
                </a:ln>
                <a:solidFill>
                  <a:schemeClr val="tx1"/>
                </a:solidFill>
                <a:effectLst/>
                <a:latin typeface="DevLys 010" pitchFamily="2" charset="0"/>
                <a:cs typeface="Arial" pitchFamily="34" charset="0"/>
              </a:rPr>
              <a:t>dk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Li"Vhdj.k</a:t>
            </a:r>
            <a:r>
              <a:rPr lang="en-US" sz="3200" smtClean="0">
                <a:latin typeface="DevLys 010" pitchFamily="2" charset="0"/>
                <a:cs typeface="Arial" pitchFamily="34" charset="0"/>
              </a:rPr>
              <a:t> </a:t>
            </a:r>
            <a:r>
              <a:rPr kumimoji="0" lang="en-US" sz="3200" b="0" i="0" u="none" strike="noStrike" cap="none" normalizeH="0" baseline="0" smtClean="0">
                <a:ln>
                  <a:noFill/>
                </a:ln>
                <a:solidFill>
                  <a:schemeClr val="tx1"/>
                </a:solidFill>
                <a:effectLst/>
                <a:latin typeface="DevLys 010" pitchFamily="2" charset="0"/>
                <a:cs typeface="Arial" pitchFamily="34" charset="0"/>
              </a:rPr>
              <a:t>1 o 2½</a:t>
            </a:r>
            <a:endParaRPr lang="en-US" sz="3200" smtClean="0">
              <a:latin typeface="Arial" pitchFamily="34" charset="0"/>
              <a:cs typeface="Arial" pitchFamily="34" charset="0"/>
            </a:endParaRPr>
          </a:p>
          <a:p>
            <a:pPr marL="404813" marR="0" lvl="0" indent="-4048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smtClean="0">
                <a:ln>
                  <a:noFill/>
                </a:ln>
                <a:solidFill>
                  <a:schemeClr val="tx1"/>
                </a:solidFill>
                <a:effectLst/>
                <a:latin typeface="DevLys 010" pitchFamily="2" charset="0"/>
                <a:cs typeface="Arial" pitchFamily="34" charset="0"/>
              </a:rPr>
              <a:t>;fn </a:t>
            </a:r>
            <a:r>
              <a:rPr kumimoji="0" lang="en-US" sz="3200" b="0" i="0" u="none" strike="noStrike" cap="none" normalizeH="0" baseline="0" err="1" smtClean="0">
                <a:ln>
                  <a:noFill/>
                </a:ln>
                <a:solidFill>
                  <a:schemeClr val="tx1"/>
                </a:solidFill>
                <a:effectLst/>
                <a:latin typeface="DevLys 010" pitchFamily="2" charset="0"/>
                <a:cs typeface="Arial" pitchFamily="34" charset="0"/>
              </a:rPr>
              <a:t>dkWye</a:t>
            </a:r>
            <a:r>
              <a:rPr kumimoji="0" lang="en-US" sz="3200" b="0" i="0" u="none" strike="noStrike" cap="none" normalizeH="0" baseline="0" smtClean="0">
                <a:ln>
                  <a:noFill/>
                </a:ln>
                <a:solidFill>
                  <a:schemeClr val="tx1"/>
                </a:solidFill>
                <a:effectLst/>
                <a:latin typeface="DevLys 010" pitchFamily="2" charset="0"/>
                <a:cs typeface="Arial" pitchFamily="34" charset="0"/>
              </a:rPr>
              <a:t> 2 o 3 </a:t>
            </a:r>
            <a:r>
              <a:rPr kumimoji="0" lang="en-US" sz="3200" b="0" i="0" u="none" strike="noStrike" cap="none" normalizeH="0" baseline="0" err="1" smtClean="0">
                <a:ln>
                  <a:noFill/>
                </a:ln>
                <a:solidFill>
                  <a:schemeClr val="tx1"/>
                </a:solidFill>
                <a:effectLst/>
                <a:latin typeface="DevLys 010" pitchFamily="2" charset="0"/>
                <a:cs typeface="Arial" pitchFamily="34" charset="0"/>
              </a:rPr>
              <a:t>eas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of.kZr</a:t>
            </a:r>
            <a:r>
              <a:rPr kumimoji="0" lang="en-US" sz="3200" b="0" i="0" u="none" strike="noStrike" cap="none" normalizeH="0" baseline="0" smtClean="0">
                <a:ln>
                  <a:noFill/>
                </a:ln>
                <a:solidFill>
                  <a:schemeClr val="tx1"/>
                </a:solidFill>
                <a:effectLst/>
                <a:latin typeface="DevLys 010" pitchFamily="2" charset="0"/>
                <a:cs typeface="Arial" pitchFamily="34" charset="0"/>
              </a:rPr>
              <a:t> en </a:t>
            </a:r>
            <a:r>
              <a:rPr kumimoji="0" lang="en-US" sz="3200" b="0" i="0" u="none" strike="noStrike" cap="none" normalizeH="0" baseline="0" err="1" smtClean="0">
                <a:ln>
                  <a:noFill/>
                </a:ln>
                <a:solidFill>
                  <a:schemeClr val="tx1"/>
                </a:solidFill>
                <a:effectLst/>
                <a:latin typeface="DevLys 010" pitchFamily="2" charset="0"/>
                <a:cs typeface="Arial" pitchFamily="34" charset="0"/>
              </a:rPr>
              <a:t>esa</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dksbZ</a:t>
            </a:r>
            <a:r>
              <a:rPr kumimoji="0" lang="en-US" sz="3200" b="0" i="0" u="none" strike="noStrike" cap="none" normalizeH="0" baseline="0" smtClean="0">
                <a:ln>
                  <a:noFill/>
                </a:ln>
                <a:solidFill>
                  <a:schemeClr val="tx1"/>
                </a:solidFill>
                <a:effectLst/>
                <a:latin typeface="DevLys 010" pitchFamily="2" charset="0"/>
                <a:cs typeface="Arial" pitchFamily="34" charset="0"/>
              </a:rPr>
              <a:t> O;; </a:t>
            </a:r>
            <a:r>
              <a:rPr kumimoji="0" lang="en-US" sz="3200" b="0" i="0" u="none" strike="noStrike" cap="none" normalizeH="0" baseline="0" err="1" smtClean="0">
                <a:ln>
                  <a:noFill/>
                </a:ln>
                <a:solidFill>
                  <a:schemeClr val="tx1"/>
                </a:solidFill>
                <a:effectLst/>
                <a:latin typeface="DevLys 010" pitchFamily="2" charset="0"/>
                <a:cs typeface="Arial" pitchFamily="34" charset="0"/>
              </a:rPr>
              <a:t>fd;k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x;k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vH;FkhZ@fuokZpu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kdRrkZ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vfrfjDr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dksbZ</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ny</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laLFkk</a:t>
            </a:r>
            <a:r>
              <a:rPr kumimoji="0" lang="en-US" sz="3200" b="0" i="0" u="none" strike="noStrike" cap="none" normalizeH="0" baseline="0" smtClean="0">
                <a:ln>
                  <a:noFill/>
                </a:ln>
                <a:solidFill>
                  <a:schemeClr val="tx1"/>
                </a:solidFill>
                <a:effectLst/>
                <a:latin typeface="DevLys 010" pitchFamily="2" charset="0"/>
                <a:cs typeface="Arial" pitchFamily="34" charset="0"/>
              </a:rPr>
              <a:t> ;k </a:t>
            </a:r>
            <a:r>
              <a:rPr kumimoji="0" lang="en-US" sz="3200" b="0" i="0" u="none" strike="noStrike" cap="none" normalizeH="0" baseline="0" err="1" smtClean="0">
                <a:ln>
                  <a:noFill/>
                </a:ln>
                <a:solidFill>
                  <a:schemeClr val="tx1"/>
                </a:solidFill>
                <a:effectLst/>
                <a:latin typeface="DevLys 010" pitchFamily="2" charset="0"/>
                <a:cs typeface="Arial" pitchFamily="34" charset="0"/>
              </a:rPr>
              <a:t>vU</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O;fDr</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ds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kjk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fd;k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x;k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gks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rks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mldk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uke</a:t>
            </a:r>
            <a:r>
              <a:rPr kumimoji="0" lang="en-US" sz="3200" b="0" i="0" u="none" strike="noStrike" cap="none" normalizeH="0" baseline="0" smtClean="0">
                <a:ln>
                  <a:noFill/>
                </a:ln>
                <a:solidFill>
                  <a:schemeClr val="tx1"/>
                </a:solidFill>
                <a:effectLst/>
                <a:latin typeface="DevLys 010" pitchFamily="2" charset="0"/>
                <a:cs typeface="Arial" pitchFamily="34" charset="0"/>
              </a:rPr>
              <a:t> o irk </a:t>
            </a:r>
            <a:r>
              <a:rPr kumimoji="0" lang="en-US" sz="3200" b="0" i="0" u="none" strike="noStrike" cap="none" normalizeH="0" baseline="0" err="1" smtClean="0">
                <a:ln>
                  <a:noFill/>
                </a:ln>
                <a:solidFill>
                  <a:schemeClr val="tx1"/>
                </a:solidFill>
                <a:effectLst/>
                <a:latin typeface="DevLys 010" pitchFamily="2" charset="0"/>
                <a:cs typeface="Arial" pitchFamily="34" charset="0"/>
              </a:rPr>
              <a:t>dkWye</a:t>
            </a:r>
            <a:r>
              <a:rPr kumimoji="0" lang="en-US" sz="3200" b="0" i="0" u="none" strike="noStrike" cap="none" normalizeH="0" baseline="0" smtClean="0">
                <a:ln>
                  <a:noFill/>
                </a:ln>
                <a:solidFill>
                  <a:schemeClr val="tx1"/>
                </a:solidFill>
                <a:effectLst/>
                <a:latin typeface="DevLys 010" pitchFamily="2" charset="0"/>
                <a:cs typeface="Arial" pitchFamily="34" charset="0"/>
              </a:rPr>
              <a:t> 7 o 8 </a:t>
            </a:r>
            <a:r>
              <a:rPr kumimoji="0" lang="en-US" sz="3200" b="0" i="0" u="none" strike="noStrike" cap="none" normalizeH="0" baseline="0" err="1" smtClean="0">
                <a:ln>
                  <a:noFill/>
                </a:ln>
                <a:solidFill>
                  <a:schemeClr val="tx1"/>
                </a:solidFill>
                <a:effectLst/>
                <a:latin typeface="DevLys 010" pitchFamily="2" charset="0"/>
                <a:cs typeface="Arial" pitchFamily="34" charset="0"/>
              </a:rPr>
              <a:t>eas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vko';d</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Ik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ls</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fy</a:t>
            </a:r>
            <a:r>
              <a:rPr kumimoji="0" lang="en-US" sz="3200" b="0" i="0" u="none" strike="noStrike" cap="none" normalizeH="0" baseline="0" smtClean="0">
                <a:ln>
                  <a:noFill/>
                </a:ln>
                <a:solidFill>
                  <a:schemeClr val="tx1"/>
                </a:solidFill>
                <a:effectLst/>
                <a:latin typeface="DevLys 010" pitchFamily="2" charset="0"/>
                <a:cs typeface="Arial" pitchFamily="34" charset="0"/>
              </a:rPr>
              <a:t>[</a:t>
            </a:r>
            <a:r>
              <a:rPr kumimoji="0" lang="en-US" sz="3200" b="0" i="0" u="none" strike="noStrike" cap="none" normalizeH="0" baseline="0" err="1" smtClean="0">
                <a:ln>
                  <a:noFill/>
                </a:ln>
                <a:solidFill>
                  <a:schemeClr val="tx1"/>
                </a:solidFill>
                <a:effectLst/>
                <a:latin typeface="DevLys 010" pitchFamily="2" charset="0"/>
                <a:cs typeface="Arial" pitchFamily="34" charset="0"/>
              </a:rPr>
              <a:t>kk</a:t>
            </a:r>
            <a:r>
              <a:rPr kumimoji="0" lang="en-US" sz="3200" b="0" i="0" u="none" strike="noStrike" cap="none" normalizeH="0" baseline="0" smtClean="0">
                <a:ln>
                  <a:noFill/>
                </a:ln>
                <a:solidFill>
                  <a:schemeClr val="tx1"/>
                </a:solidFill>
                <a:effectLst/>
                <a:latin typeface="DevLys 010" pitchFamily="2" charset="0"/>
                <a:cs typeface="Arial" pitchFamily="34" charset="0"/>
              </a:rPr>
              <a:t> </a:t>
            </a:r>
            <a:r>
              <a:rPr kumimoji="0" lang="en-US" sz="3200" b="0" i="0" u="none" strike="noStrike" cap="none" normalizeH="0" baseline="0" err="1" smtClean="0">
                <a:ln>
                  <a:noFill/>
                </a:ln>
                <a:solidFill>
                  <a:schemeClr val="tx1"/>
                </a:solidFill>
                <a:effectLst/>
                <a:latin typeface="DevLys 010" pitchFamily="2" charset="0"/>
                <a:cs typeface="Arial" pitchFamily="34" charset="0"/>
              </a:rPr>
              <a:t>tk;sxkA</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166</a:t>
            </a:fld>
            <a:endParaRPr lang="en-US"/>
          </a:p>
        </p:txBody>
      </p:sp>
    </p:spTree>
  </p:cSld>
  <p:clrMapOvr>
    <a:masterClrMapping/>
  </p:clrMapOvr>
  <p:transition>
    <p:circl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81000" y="768221"/>
            <a:ext cx="8305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9913" marR="0" lvl="0" indent="-5699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la- 2 o 3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lHkh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n'kkZ;s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tk;saxs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vkSj</a:t>
            </a:r>
            <a:r>
              <a:rPr kumimoji="0" lang="en-US" sz="4000" b="0" i="0" u="none" strike="noStrike" cap="none" normalizeH="0" baseline="0" smtClean="0">
                <a:ln>
                  <a:noFill/>
                </a:ln>
                <a:solidFill>
                  <a:schemeClr val="tx1"/>
                </a:solidFill>
                <a:effectLst/>
                <a:latin typeface="DevLys 010" pitchFamily="2" charset="0"/>
                <a:cs typeface="Arial" pitchFamily="34" charset="0"/>
              </a:rPr>
              <a:t> ;fn </a:t>
            </a:r>
            <a:r>
              <a:rPr kumimoji="0" lang="en-US" sz="4000" b="0" i="0" u="none" strike="noStrike" cap="none" normalizeH="0" baseline="0" err="1" smtClean="0">
                <a:ln>
                  <a:noFill/>
                </a:ln>
                <a:solidFill>
                  <a:schemeClr val="tx1"/>
                </a:solidFill>
                <a:effectLst/>
                <a:latin typeface="DevLys 010" pitchFamily="2" charset="0"/>
                <a:cs typeface="Arial" pitchFamily="34" charset="0"/>
              </a:rPr>
              <a:t>fdlh</a:t>
            </a:r>
            <a:r>
              <a:rPr kumimoji="0" lang="en-US" sz="4000" b="0" i="0" u="none" strike="noStrike" cap="none" normalizeH="0" baseline="0" smtClean="0">
                <a:ln>
                  <a:noFill/>
                </a:ln>
                <a:solidFill>
                  <a:schemeClr val="tx1"/>
                </a:solidFill>
                <a:effectLst/>
                <a:latin typeface="DevLys 010" pitchFamily="2" charset="0"/>
                <a:cs typeface="Arial" pitchFamily="34" charset="0"/>
              </a:rPr>
              <a:t> L=</a:t>
            </a:r>
            <a:r>
              <a:rPr kumimoji="0" lang="en-US" sz="4000" b="0" i="0" u="none" strike="noStrike" cap="none" normalizeH="0" baseline="0" err="1" smtClean="0">
                <a:ln>
                  <a:noFill/>
                </a:ln>
                <a:solidFill>
                  <a:schemeClr val="tx1"/>
                </a:solidFill>
                <a:effectLst/>
                <a:latin typeface="DevLys 010" pitchFamily="2" charset="0"/>
                <a:cs typeface="Arial" pitchFamily="34" charset="0"/>
              </a:rPr>
              <a:t>ksr</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dksbZ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OkLrq</a:t>
            </a:r>
            <a:r>
              <a:rPr kumimoji="0" lang="en-US" sz="4000" b="0" i="0" u="none" strike="noStrike" cap="none" normalizeH="0" baseline="0" smtClean="0">
                <a:ln>
                  <a:noFill/>
                </a:ln>
                <a:solidFill>
                  <a:schemeClr val="tx1"/>
                </a:solidFill>
                <a:effectLst/>
                <a:latin typeface="DevLys 010" pitchFamily="2" charset="0"/>
                <a:cs typeface="Arial" pitchFamily="34" charset="0"/>
              </a:rPr>
              <a:t> ;k </a:t>
            </a:r>
            <a:r>
              <a:rPr kumimoji="0" lang="en-US" sz="4000" b="0" i="0" u="none" strike="noStrike" cap="none" normalizeH="0" baseline="0" err="1" smtClean="0">
                <a:ln>
                  <a:noFill/>
                </a:ln>
                <a:solidFill>
                  <a:schemeClr val="tx1"/>
                </a:solidFill>
                <a:effectLst/>
                <a:latin typeface="DevLys 010" pitchFamily="2" charset="0"/>
                <a:cs typeface="Arial" pitchFamily="34" charset="0"/>
              </a:rPr>
              <a:t>lsok,s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4000" b="0" i="0" u="none" strike="noStrike" cap="none" normalizeH="0" baseline="0" smtClean="0">
                <a:ln>
                  <a:noFill/>
                </a:ln>
                <a:solidFill>
                  <a:schemeClr val="tx1"/>
                </a:solidFill>
                <a:effectLst/>
                <a:latin typeface="DevLys 010" pitchFamily="2" charset="0"/>
                <a:cs typeface="Arial" pitchFamily="34" charset="0"/>
              </a:rPr>
              <a:t> us </a:t>
            </a:r>
            <a:r>
              <a:rPr kumimoji="0" lang="en-US" sz="4000" b="0" i="0" u="none" strike="noStrike" cap="none" normalizeH="0" baseline="0" err="1" smtClean="0">
                <a:ln>
                  <a:noFill/>
                </a:ln>
                <a:solidFill>
                  <a:schemeClr val="tx1"/>
                </a:solidFill>
                <a:effectLst/>
                <a:latin typeface="DevLys 010" pitchFamily="2" charset="0"/>
                <a:cs typeface="Arial" pitchFamily="34" charset="0"/>
              </a:rPr>
              <a:t>yh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mudk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ewY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tqMs+xkA</a:t>
            </a:r>
            <a:endParaRPr lang="en-US" sz="4000" smtClean="0">
              <a:latin typeface="Arial" pitchFamily="34" charset="0"/>
              <a:cs typeface="Arial" pitchFamily="34" charset="0"/>
            </a:endParaRPr>
          </a:p>
          <a:p>
            <a:pPr marL="569913" marR="0" lvl="0" indent="-569913" algn="just" defTabSz="914400" rtl="0" eaLnBrk="1" fontAlgn="base" latinLnBrk="0" hangingPunct="1">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bl</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nSfud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Hkkx&amp;v</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Hkkx&amp;c</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Hkkx&amp;l</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kkfey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167</a:t>
            </a:fld>
            <a:endParaRPr lang="en-US"/>
          </a:p>
        </p:txBody>
      </p:sp>
    </p:spTree>
  </p:cSld>
  <p:clrMapOvr>
    <a:masterClrMapping/>
  </p:clrMapOvr>
  <p:transition>
    <p:circl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81000" y="2060848"/>
            <a:ext cx="8305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err="1" smtClean="0">
                <a:ln>
                  <a:noFill/>
                </a:ln>
                <a:solidFill>
                  <a:schemeClr val="tx1"/>
                </a:solidFill>
                <a:effectLst/>
                <a:latin typeface="DevLys 010" pitchFamily="2" charset="0"/>
                <a:cs typeface="Arial" pitchFamily="34" charset="0"/>
              </a:rPr>
              <a:t>fuokZpu</a:t>
            </a:r>
            <a:r>
              <a:rPr kumimoji="0" lang="en-US" sz="4000" b="1" i="0" u="none" strike="noStrike" cap="none" normalizeH="0" baseline="0" smtClean="0">
                <a:ln>
                  <a:noFill/>
                </a:ln>
                <a:solidFill>
                  <a:schemeClr val="tx1"/>
                </a:solidFill>
                <a:effectLst/>
                <a:latin typeface="DevLys 010" pitchFamily="2" charset="0"/>
                <a:cs typeface="Arial" pitchFamily="34" charset="0"/>
              </a:rPr>
              <a:t> </a:t>
            </a:r>
            <a:r>
              <a:rPr kumimoji="0" lang="en-US" sz="4000" b="1" i="0" u="none" strike="noStrike" cap="none" normalizeH="0" baseline="0" err="1" smtClean="0">
                <a:ln>
                  <a:noFill/>
                </a:ln>
                <a:solidFill>
                  <a:schemeClr val="tx1"/>
                </a:solidFill>
                <a:effectLst/>
                <a:latin typeface="DevLys 010" pitchFamily="2" charset="0"/>
                <a:cs typeface="Arial" pitchFamily="34" charset="0"/>
              </a:rPr>
              <a:t>yMus</a:t>
            </a:r>
            <a:r>
              <a:rPr kumimoji="0" lang="en-US" sz="4000" b="1" i="0" u="none" strike="noStrike" cap="none" normalizeH="0" baseline="0" smtClean="0">
                <a:ln>
                  <a:noFill/>
                </a:ln>
                <a:solidFill>
                  <a:schemeClr val="tx1"/>
                </a:solidFill>
                <a:effectLst/>
                <a:latin typeface="DevLys 010" pitchFamily="2" charset="0"/>
                <a:cs typeface="Arial" pitchFamily="34" charset="0"/>
              </a:rPr>
              <a:t> </a:t>
            </a:r>
            <a:r>
              <a:rPr kumimoji="0" lang="en-US" sz="4000" b="1" i="0" u="none" strike="noStrike" cap="none" normalizeH="0" baseline="0" err="1" smtClean="0">
                <a:ln>
                  <a:noFill/>
                </a:ln>
                <a:solidFill>
                  <a:schemeClr val="tx1"/>
                </a:solidFill>
                <a:effectLst/>
                <a:latin typeface="DevLys 010" pitchFamily="2" charset="0"/>
                <a:cs typeface="Arial" pitchFamily="34" charset="0"/>
              </a:rPr>
              <a:t>okys</a:t>
            </a:r>
            <a:r>
              <a:rPr kumimoji="0" lang="en-US" sz="4000" b="1" i="0" u="none" strike="noStrike" cap="none" normalizeH="0" baseline="0" smtClean="0">
                <a:ln>
                  <a:noFill/>
                </a:ln>
                <a:solidFill>
                  <a:schemeClr val="tx1"/>
                </a:solidFill>
                <a:effectLst/>
                <a:latin typeface="DevLys 010" pitchFamily="2" charset="0"/>
                <a:cs typeface="Arial" pitchFamily="34" charset="0"/>
              </a:rPr>
              <a:t> </a:t>
            </a:r>
            <a:r>
              <a:rPr kumimoji="0" lang="en-US" sz="4000" b="1" i="0" u="none" strike="noStrike" cap="none" normalizeH="0" baseline="0" err="1" smtClean="0">
                <a:ln>
                  <a:noFill/>
                </a:ln>
                <a:solidFill>
                  <a:schemeClr val="tx1"/>
                </a:solidFill>
                <a:effectLst/>
                <a:latin typeface="DevLys 010" pitchFamily="2" charset="0"/>
                <a:cs typeface="Arial" pitchFamily="34" charset="0"/>
              </a:rPr>
              <a:t>vH;fFkZa;ksa</a:t>
            </a:r>
            <a:r>
              <a:rPr kumimoji="0" lang="en-US" sz="4000" b="1" i="0" u="none" strike="noStrike" cap="none" normalizeH="0" smtClean="0">
                <a:ln>
                  <a:noFill/>
                </a:ln>
                <a:solidFill>
                  <a:schemeClr val="tx1"/>
                </a:solidFill>
                <a:effectLst/>
                <a:latin typeface="DevLys 010" pitchFamily="2" charset="0"/>
                <a:cs typeface="Arial" pitchFamily="34" charset="0"/>
              </a:rPr>
              <a:t> }</a:t>
            </a:r>
            <a:r>
              <a:rPr kumimoji="0" lang="en-US" sz="4000" b="1" i="0" u="none" strike="noStrike" cap="none" normalizeH="0" err="1" smtClean="0">
                <a:ln>
                  <a:noFill/>
                </a:ln>
                <a:solidFill>
                  <a:schemeClr val="tx1"/>
                </a:solidFill>
                <a:effectLst/>
                <a:latin typeface="DevLys 010" pitchFamily="2" charset="0"/>
                <a:cs typeface="Arial" pitchFamily="34" charset="0"/>
              </a:rPr>
              <a:t>kjk</a:t>
            </a:r>
            <a:r>
              <a:rPr kumimoji="0" lang="en-US" sz="4000" b="1" i="0" u="none" strike="noStrike" cap="none" normalizeH="0" smtClean="0">
                <a:ln>
                  <a:noFill/>
                </a:ln>
                <a:solidFill>
                  <a:schemeClr val="tx1"/>
                </a:solidFill>
                <a:effectLst/>
                <a:latin typeface="DevLys 010" pitchFamily="2" charset="0"/>
                <a:cs typeface="Arial" pitchFamily="34" charset="0"/>
              </a:rPr>
              <a:t> la/</a:t>
            </a:r>
            <a:r>
              <a:rPr kumimoji="0" lang="en-US" sz="4000" b="1" i="0" u="none" strike="noStrike" cap="none" normalizeH="0" err="1" smtClean="0">
                <a:ln>
                  <a:noFill/>
                </a:ln>
                <a:solidFill>
                  <a:schemeClr val="tx1"/>
                </a:solidFill>
                <a:effectLst/>
                <a:latin typeface="DevLys 010" pitchFamily="2" charset="0"/>
                <a:cs typeface="Arial" pitchFamily="34" charset="0"/>
              </a:rPr>
              <a:t>kkfjr</a:t>
            </a:r>
            <a:r>
              <a:rPr kumimoji="0" lang="en-US" sz="4000" b="1" i="0" u="none" strike="noStrike" cap="none" normalizeH="0" smtClean="0">
                <a:ln>
                  <a:noFill/>
                </a:ln>
                <a:solidFill>
                  <a:schemeClr val="tx1"/>
                </a:solidFill>
                <a:effectLst/>
                <a:latin typeface="DevLys 010" pitchFamily="2" charset="0"/>
                <a:cs typeface="Arial" pitchFamily="34" charset="0"/>
              </a:rPr>
              <a:t> </a:t>
            </a:r>
            <a:r>
              <a:rPr kumimoji="0" lang="en-US" sz="4000" b="1" i="0" u="none" strike="noStrike" cap="none" normalizeH="0" err="1" smtClean="0">
                <a:ln>
                  <a:noFill/>
                </a:ln>
                <a:solidFill>
                  <a:schemeClr val="tx1"/>
                </a:solidFill>
                <a:effectLst/>
                <a:latin typeface="DevLys 010" pitchFamily="2" charset="0"/>
                <a:cs typeface="Arial" pitchFamily="34" charset="0"/>
              </a:rPr>
              <a:t>nSfud</a:t>
            </a:r>
            <a:r>
              <a:rPr kumimoji="0" lang="en-US" sz="4000" b="1" i="0" u="none" strike="noStrike" cap="none" normalizeH="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%&amp; </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uke@funZyh</a:t>
            </a:r>
            <a:r>
              <a:rPr kumimoji="0" lang="en-US" sz="4000" b="0" i="0" u="none" strike="noStrike" cap="none" normalizeH="0" baseline="0" smtClean="0">
                <a:ln>
                  <a:noFill/>
                </a:ln>
                <a:solidFill>
                  <a:schemeClr val="tx1"/>
                </a:solidFill>
                <a:effectLst/>
                <a:latin typeface="DevLys 010" pitchFamily="2" charset="0"/>
                <a:cs typeface="Arial" pitchFamily="34" charset="0"/>
              </a:rPr>
              <a:t>; %&amp;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fo</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kku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lHkk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DevLys 010" pitchFamily="2" charset="0"/>
                <a:cs typeface="Arial" pitchFamily="34" charset="0"/>
              </a:rPr>
              <a:t>ifj.kke ?</a:t>
            </a:r>
            <a:r>
              <a:rPr kumimoji="0" lang="en-US" sz="4000" b="0" i="0" u="none" strike="noStrike" cap="none" normalizeH="0" baseline="0" err="1" smtClean="0">
                <a:ln>
                  <a:noFill/>
                </a:ln>
                <a:solidFill>
                  <a:schemeClr val="tx1"/>
                </a:solidFill>
                <a:effectLst/>
                <a:latin typeface="DevLys 010" pitchFamily="2" charset="0"/>
                <a:cs typeface="Arial" pitchFamily="34" charset="0"/>
              </a:rPr>
              <a:t>kksf"kr</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gksus</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r>
              <a:rPr kumimoji="0" lang="en-US" sz="4000" b="0" i="0" u="none" strike="noStrike" cap="none" normalizeH="0" baseline="0" smtClean="0">
                <a:ln>
                  <a:noFill/>
                </a:ln>
                <a:solidFill>
                  <a:schemeClr val="tx1"/>
                </a:solidFill>
                <a:effectLst/>
                <a:latin typeface="DevLys 010" pitchFamily="2" charset="0"/>
                <a:cs typeface="Arial" pitchFamily="34" charset="0"/>
              </a:rPr>
              <a:t>%&amp;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irk%&amp;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dqy</a:t>
            </a:r>
            <a:r>
              <a:rPr kumimoji="0" lang="en-US" sz="4000" b="0" i="0" u="none" strike="noStrike" cap="none" normalizeH="0" baseline="0" smtClean="0">
                <a:ln>
                  <a:noFill/>
                </a:ln>
                <a:solidFill>
                  <a:schemeClr val="tx1"/>
                </a:solidFill>
                <a:effectLst/>
                <a:latin typeface="DevLys 010" pitchFamily="2" charset="0"/>
                <a:cs typeface="Arial" pitchFamily="34" charset="0"/>
              </a:rPr>
              <a:t> O;;%&amp;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4"/>
            <a:ext cx="9144000" cy="19389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eaLnBrk="0" fontAlgn="base" hangingPunct="0">
              <a:spcBef>
                <a:spcPct val="0"/>
              </a:spcBef>
              <a:spcAft>
                <a:spcPct val="0"/>
              </a:spcAft>
            </a:pPr>
            <a:r>
              <a:rPr lang="en-US" sz="4000" err="1" smtClean="0">
                <a:solidFill>
                  <a:schemeClr val="accent6">
                    <a:lumMod val="60000"/>
                    <a:lumOff val="40000"/>
                  </a:schemeClr>
                </a:solidFill>
                <a:latin typeface="DevLys 010" pitchFamily="2" charset="0"/>
                <a:cs typeface="Arial" pitchFamily="34" charset="0"/>
              </a:rPr>
              <a:t>fuokZpu</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yMus</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okys</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vH;fFkZa;ksa</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kjk</a:t>
            </a:r>
            <a:r>
              <a:rPr lang="en-US" sz="4000" smtClean="0">
                <a:solidFill>
                  <a:schemeClr val="accent6">
                    <a:lumMod val="60000"/>
                    <a:lumOff val="40000"/>
                  </a:schemeClr>
                </a:solidFill>
                <a:latin typeface="DevLys 010" pitchFamily="2" charset="0"/>
                <a:cs typeface="Arial" pitchFamily="34" charset="0"/>
              </a:rPr>
              <a:t> la/</a:t>
            </a:r>
            <a:r>
              <a:rPr lang="en-US" sz="4000" err="1" smtClean="0">
                <a:solidFill>
                  <a:schemeClr val="accent6">
                    <a:lumMod val="60000"/>
                    <a:lumOff val="40000"/>
                  </a:schemeClr>
                </a:solidFill>
                <a:latin typeface="DevLys 010" pitchFamily="2" charset="0"/>
                <a:cs typeface="Arial" pitchFamily="34" charset="0"/>
              </a:rPr>
              <a:t>kkfjr</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nSfud</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ys</a:t>
            </a:r>
            <a:r>
              <a:rPr lang="en-US" sz="4000" smtClean="0">
                <a:solidFill>
                  <a:schemeClr val="accent6">
                    <a:lumMod val="60000"/>
                    <a:lumOff val="40000"/>
                  </a:schemeClr>
                </a:solidFill>
                <a:latin typeface="DevLys 010" pitchFamily="2" charset="0"/>
                <a:cs typeface="Arial" pitchFamily="34" charset="0"/>
              </a:rPr>
              <a:t>[</a:t>
            </a:r>
            <a:r>
              <a:rPr lang="en-US" sz="4000" err="1" smtClean="0">
                <a:solidFill>
                  <a:schemeClr val="accent6">
                    <a:lumMod val="60000"/>
                    <a:lumOff val="40000"/>
                  </a:schemeClr>
                </a:solidFill>
                <a:latin typeface="DevLys 010" pitchFamily="2" charset="0"/>
                <a:cs typeface="Arial" pitchFamily="34" charset="0"/>
              </a:rPr>
              <a:t>kksa</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gsrq</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udn</a:t>
            </a:r>
            <a:r>
              <a:rPr lang="en-US" sz="4000" smtClean="0">
                <a:solidFill>
                  <a:schemeClr val="accent6">
                    <a:lumMod val="60000"/>
                    <a:lumOff val="40000"/>
                  </a:schemeClr>
                </a:solidFill>
                <a:latin typeface="DevLys 010" pitchFamily="2" charset="0"/>
                <a:cs typeface="Arial" pitchFamily="34" charset="0"/>
              </a:rPr>
              <a:t> </a:t>
            </a:r>
            <a:r>
              <a:rPr lang="en-US" sz="4000" err="1" smtClean="0">
                <a:solidFill>
                  <a:schemeClr val="accent6">
                    <a:lumMod val="60000"/>
                    <a:lumOff val="40000"/>
                  </a:schemeClr>
                </a:solidFill>
                <a:latin typeface="DevLys 010" pitchFamily="2" charset="0"/>
                <a:cs typeface="Arial" pitchFamily="34" charset="0"/>
              </a:rPr>
              <a:t>jftLVj</a:t>
            </a:r>
            <a:r>
              <a:rPr lang="en-US" sz="4000" smtClean="0">
                <a:solidFill>
                  <a:schemeClr val="accent6">
                    <a:lumMod val="60000"/>
                    <a:lumOff val="40000"/>
                  </a:schemeClr>
                </a:solidFill>
                <a:latin typeface="DevLys 010" pitchFamily="2" charset="0"/>
                <a:cs typeface="Arial" pitchFamily="34" charset="0"/>
              </a:rPr>
              <a:t> </a:t>
            </a:r>
          </a:p>
          <a:p>
            <a:pPr lvl="0" algn="ctr" eaLnBrk="0" fontAlgn="base" hangingPunct="0">
              <a:spcBef>
                <a:spcPct val="0"/>
              </a:spcBef>
              <a:spcAft>
                <a:spcPct val="0"/>
              </a:spcAft>
            </a:pPr>
            <a:r>
              <a:rPr lang="en-US" sz="4000" err="1" smtClean="0">
                <a:solidFill>
                  <a:schemeClr val="accent6">
                    <a:lumMod val="60000"/>
                    <a:lumOff val="40000"/>
                  </a:schemeClr>
                </a:solidFill>
                <a:latin typeface="DevLys 010" pitchFamily="2" charset="0"/>
                <a:cs typeface="Arial" pitchFamily="34" charset="0"/>
              </a:rPr>
              <a:t>Hkkx</a:t>
            </a:r>
            <a:r>
              <a:rPr lang="en-US" sz="4000" smtClean="0">
                <a:solidFill>
                  <a:schemeClr val="accent6">
                    <a:lumMod val="60000"/>
                    <a:lumOff val="40000"/>
                  </a:schemeClr>
                </a:solidFill>
                <a:latin typeface="DevLys 010" pitchFamily="2" charset="0"/>
                <a:cs typeface="Arial" pitchFamily="34" charset="0"/>
              </a:rPr>
              <a:t> &amp;c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168</a:t>
            </a:fld>
            <a:endParaRPr lang="en-US"/>
          </a:p>
        </p:txBody>
      </p:sp>
    </p:spTree>
  </p:cSld>
  <p:clrMapOvr>
    <a:masterClrMapping/>
  </p:clrMapOvr>
  <p:transition>
    <p:circl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202903"/>
          <a:ext cx="8229601" cy="3962401"/>
        </p:xfrm>
        <a:graphic>
          <a:graphicData uri="http://schemas.openxmlformats.org/drawingml/2006/table">
            <a:tbl>
              <a:tblPr/>
              <a:tblGrid>
                <a:gridCol w="586694"/>
                <a:gridCol w="1312592"/>
                <a:gridCol w="514867"/>
                <a:gridCol w="668690"/>
                <a:gridCol w="761494"/>
                <a:gridCol w="858112"/>
                <a:gridCol w="764672"/>
                <a:gridCol w="642630"/>
                <a:gridCol w="1224237"/>
                <a:gridCol w="895613"/>
              </a:tblGrid>
              <a:tr h="291115">
                <a:tc gridSpan="4">
                  <a:txBody>
                    <a:bodyPr/>
                    <a:lstStyle/>
                    <a:p>
                      <a:pPr algn="ctr">
                        <a:spcAft>
                          <a:spcPts val="0"/>
                        </a:spcAft>
                      </a:pPr>
                      <a:r>
                        <a:rPr lang="en-US" sz="1800" b="1" err="1">
                          <a:latin typeface="DevLys 010"/>
                          <a:cs typeface="Times New Roman"/>
                        </a:rPr>
                        <a:t>izkfIr;ka</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n-US" sz="1800" b="1">
                          <a:latin typeface="DevLys 010"/>
                          <a:cs typeface="Times New Roman"/>
                        </a:rPr>
                        <a:t>Hkqxrku</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n-US" sz="1800" b="1">
                          <a:latin typeface="DevLys 010"/>
                          <a:cs typeface="Times New Roman"/>
                        </a:rPr>
                        <a:t>'ks"k 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DevLys 010"/>
                          <a:cs typeface="Times New Roman"/>
                        </a:rPr>
                        <a:t>fVIi.kh</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267">
                <a:tc>
                  <a:txBody>
                    <a:bodyPr/>
                    <a:lstStyle/>
                    <a:p>
                      <a:pPr algn="ctr">
                        <a:spcAft>
                          <a:spcPts val="0"/>
                        </a:spcAft>
                      </a:pPr>
                      <a:r>
                        <a:rPr lang="en-US" sz="1800" err="1">
                          <a:latin typeface="DevLys 010"/>
                        </a:rPr>
                        <a:t>fnukad</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ftu</a:t>
                      </a:r>
                      <a:r>
                        <a:rPr lang="en-US" sz="1800">
                          <a:latin typeface="DevLys 010"/>
                        </a:rPr>
                        <a:t> </a:t>
                      </a:r>
                      <a:r>
                        <a:rPr lang="en-US" sz="1800" err="1">
                          <a:latin typeface="DevLys 010"/>
                        </a:rPr>
                        <a:t>laLFkkvksa@nyksa@O;fDr;ksa</a:t>
                      </a:r>
                      <a:r>
                        <a:rPr lang="en-US" sz="1800">
                          <a:latin typeface="DevLys 010"/>
                        </a:rPr>
                        <a:t> </a:t>
                      </a:r>
                      <a:r>
                        <a:rPr lang="en-US" sz="1800" err="1">
                          <a:latin typeface="DevLys 010"/>
                        </a:rPr>
                        <a:t>ls</a:t>
                      </a:r>
                      <a:r>
                        <a:rPr lang="en-US" sz="1800">
                          <a:latin typeface="DevLys 010"/>
                        </a:rPr>
                        <a:t> </a:t>
                      </a:r>
                      <a:r>
                        <a:rPr lang="en-US" sz="1800" err="1">
                          <a:latin typeface="DevLys 010"/>
                        </a:rPr>
                        <a:t>jkf'k</a:t>
                      </a:r>
                      <a:r>
                        <a:rPr lang="en-US" sz="1800">
                          <a:latin typeface="DevLys 010"/>
                        </a:rPr>
                        <a:t> </a:t>
                      </a:r>
                      <a:r>
                        <a:rPr lang="en-US" sz="1800" err="1">
                          <a:latin typeface="DevLys 010"/>
                        </a:rPr>
                        <a:t>izkIr</a:t>
                      </a:r>
                      <a:r>
                        <a:rPr lang="en-US" sz="1800">
                          <a:latin typeface="DevLys 010"/>
                        </a:rPr>
                        <a:t> dh </a:t>
                      </a:r>
                      <a:r>
                        <a:rPr lang="en-US" sz="1800" err="1">
                          <a:latin typeface="DevLys 010"/>
                        </a:rPr>
                        <a:t>gS</a:t>
                      </a:r>
                      <a:r>
                        <a:rPr lang="en-US" sz="1800">
                          <a:latin typeface="DevLys 010"/>
                        </a:rPr>
                        <a:t> </a:t>
                      </a:r>
                      <a:r>
                        <a:rPr lang="en-US" sz="1800" err="1">
                          <a:latin typeface="DevLys 010"/>
                        </a:rPr>
                        <a:t>mudk</a:t>
                      </a:r>
                      <a:r>
                        <a:rPr lang="en-US" sz="1800">
                          <a:latin typeface="DevLys 010"/>
                        </a:rPr>
                        <a:t> </a:t>
                      </a:r>
                      <a:r>
                        <a:rPr lang="en-US" sz="1800" err="1">
                          <a:latin typeface="DevLys 010"/>
                        </a:rPr>
                        <a:t>uke</a:t>
                      </a:r>
                      <a:r>
                        <a:rPr lang="en-US" sz="1800">
                          <a:latin typeface="DevLys 010"/>
                        </a:rPr>
                        <a:t> o irk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jlhn</a:t>
                      </a:r>
                      <a:r>
                        <a:rPr lang="en-US" sz="1800">
                          <a:latin typeface="DevLys 010"/>
                        </a:rPr>
                        <a:t> la-</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fcy@okmpj ua- ,oa frfFk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ysus@ikus okys dk uke o irk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O;; dh </a:t>
                      </a:r>
                      <a:r>
                        <a:rPr lang="en-US" sz="1800" err="1">
                          <a:latin typeface="DevLys 010"/>
                        </a:rPr>
                        <a:t>izd`fr</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'ks"k jkf'k ftl O;fDr ds ikl j[kh xbZ gS mldk uke o irkA ;fn udn ,d ls vf/kd O;fDr;ksa ds ikl gks rks lcds uke o irs</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dkWye</a:t>
                      </a:r>
                      <a:r>
                        <a:rPr lang="en-US" sz="1800">
                          <a:latin typeface="DevLys 010"/>
                        </a:rPr>
                        <a:t> 7 </a:t>
                      </a:r>
                      <a:r>
                        <a:rPr lang="en-US" sz="1800" err="1">
                          <a:latin typeface="DevLys 010"/>
                        </a:rPr>
                        <a:t>esa</a:t>
                      </a:r>
                      <a:r>
                        <a:rPr lang="en-US" sz="1800">
                          <a:latin typeface="DevLys 010"/>
                        </a:rPr>
                        <a:t> </a:t>
                      </a:r>
                      <a:r>
                        <a:rPr lang="en-US" sz="1800" err="1">
                          <a:latin typeface="DevLys 010"/>
                        </a:rPr>
                        <a:t>n'kkZ;s</a:t>
                      </a:r>
                      <a:r>
                        <a:rPr lang="en-US" sz="1800">
                          <a:latin typeface="DevLys 010"/>
                        </a:rPr>
                        <a:t> </a:t>
                      </a:r>
                      <a:r>
                        <a:rPr lang="en-US" sz="1800" err="1">
                          <a:latin typeface="DevLys 010"/>
                        </a:rPr>
                        <a:t>x;s</a:t>
                      </a:r>
                      <a:r>
                        <a:rPr lang="en-US" sz="1800">
                          <a:latin typeface="DevLys 010"/>
                        </a:rPr>
                        <a:t> O;; </a:t>
                      </a:r>
                      <a:r>
                        <a:rPr lang="en-US" sz="1800" err="1">
                          <a:latin typeface="DevLys 010"/>
                        </a:rPr>
                        <a:t>tks</a:t>
                      </a:r>
                      <a:r>
                        <a:rPr lang="en-US" sz="1800">
                          <a:latin typeface="DevLys 010"/>
                        </a:rPr>
                        <a:t> </a:t>
                      </a:r>
                      <a:r>
                        <a:rPr lang="en-US" sz="1800" err="1">
                          <a:latin typeface="DevLys 010"/>
                        </a:rPr>
                        <a:t>fd</a:t>
                      </a:r>
                      <a:r>
                        <a:rPr lang="en-US" sz="1800">
                          <a:latin typeface="DevLys 010"/>
                        </a:rPr>
                        <a:t> </a:t>
                      </a:r>
                      <a:r>
                        <a:rPr lang="en-US" sz="1800">
                          <a:latin typeface="Calibri"/>
                        </a:rPr>
                        <a:t>Part-A</a:t>
                      </a:r>
                      <a:r>
                        <a:rPr lang="en-US" sz="1800">
                          <a:latin typeface="DevLys 010"/>
                        </a:rPr>
                        <a:t> </a:t>
                      </a:r>
                      <a:r>
                        <a:rPr lang="en-US" sz="1800" err="1">
                          <a:latin typeface="DevLys 010"/>
                        </a:rPr>
                        <a:t>ds</a:t>
                      </a:r>
                      <a:r>
                        <a:rPr lang="en-US" sz="1800">
                          <a:latin typeface="DevLys 010"/>
                        </a:rPr>
                        <a:t> </a:t>
                      </a:r>
                      <a:r>
                        <a:rPr lang="en-US" sz="1800" err="1">
                          <a:latin typeface="DevLys 010"/>
                        </a:rPr>
                        <a:t>dkWye</a:t>
                      </a:r>
                      <a:r>
                        <a:rPr lang="en-US" sz="1800">
                          <a:latin typeface="DevLys 010"/>
                        </a:rPr>
                        <a:t> 2 </a:t>
                      </a:r>
                      <a:r>
                        <a:rPr lang="en-US" sz="1800" err="1">
                          <a:latin typeface="DevLys 010"/>
                        </a:rPr>
                        <a:t>esa</a:t>
                      </a:r>
                      <a:r>
                        <a:rPr lang="en-US" sz="1800">
                          <a:latin typeface="DevLys 010"/>
                        </a:rPr>
                        <a:t> </a:t>
                      </a:r>
                      <a:r>
                        <a:rPr lang="en-US" sz="1800" err="1">
                          <a:latin typeface="DevLys 010"/>
                        </a:rPr>
                        <a:t>ugha</a:t>
                      </a:r>
                      <a:r>
                        <a:rPr lang="en-US" sz="1800">
                          <a:latin typeface="DevLys 010"/>
                        </a:rPr>
                        <a:t> </a:t>
                      </a:r>
                      <a:r>
                        <a:rPr lang="en-US" sz="1800" err="1">
                          <a:latin typeface="DevLys 010"/>
                        </a:rPr>
                        <a:t>n'kkZ;s</a:t>
                      </a:r>
                      <a:r>
                        <a:rPr lang="en-US" sz="1800">
                          <a:latin typeface="DevLys 010"/>
                        </a:rPr>
                        <a:t> </a:t>
                      </a:r>
                      <a:r>
                        <a:rPr lang="en-US" sz="1800" err="1">
                          <a:latin typeface="DevLys 010"/>
                        </a:rPr>
                        <a:t>gS</a:t>
                      </a:r>
                      <a:r>
                        <a:rPr lang="en-US" sz="1800">
                          <a:latin typeface="DevLys 010"/>
                        </a:rPr>
                        <a:t> </a:t>
                      </a:r>
                      <a:r>
                        <a:rPr lang="en-US" sz="1800" err="1">
                          <a:latin typeface="DevLys 010"/>
                        </a:rPr>
                        <a:t>ds</a:t>
                      </a:r>
                      <a:r>
                        <a:rPr lang="en-US" sz="1800">
                          <a:latin typeface="DevLys 010"/>
                        </a:rPr>
                        <a:t> </a:t>
                      </a:r>
                      <a:r>
                        <a:rPr lang="en-US" sz="1800" err="1">
                          <a:latin typeface="DevLys 010"/>
                        </a:rPr>
                        <a:t>ckjs</a:t>
                      </a:r>
                      <a:r>
                        <a:rPr lang="en-US" sz="1800">
                          <a:latin typeface="DevLys 010"/>
                        </a:rPr>
                        <a:t> </a:t>
                      </a:r>
                      <a:r>
                        <a:rPr lang="en-US" sz="1800" err="1">
                          <a:latin typeface="DevLys 010"/>
                        </a:rPr>
                        <a:t>esa</a:t>
                      </a:r>
                      <a:r>
                        <a:rPr lang="en-US" sz="1800">
                          <a:latin typeface="DevLys 010"/>
                        </a:rPr>
                        <a:t> fVIi.kh dh </a:t>
                      </a:r>
                      <a:r>
                        <a:rPr lang="en-US" sz="1800" err="1">
                          <a:latin typeface="DevLys 010"/>
                        </a:rPr>
                        <a:t>tk;sxh</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115">
                <a:tc>
                  <a:txBody>
                    <a:bodyPr/>
                    <a:lstStyle/>
                    <a:p>
                      <a:pPr algn="ctr">
                        <a:spcAft>
                          <a:spcPts val="0"/>
                        </a:spcAft>
                      </a:pPr>
                      <a:r>
                        <a:rPr lang="en-US" sz="1800" b="1">
                          <a:latin typeface="Times New Roman"/>
                        </a:rPr>
                        <a:t>1.</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2.</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3.</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4.</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5.</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6.</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7.</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8.</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9.</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10.</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04">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116632"/>
            <a:ext cx="9144000" cy="144655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4400" err="1" smtClean="0">
                <a:solidFill>
                  <a:schemeClr val="accent6">
                    <a:lumMod val="60000"/>
                    <a:lumOff val="40000"/>
                  </a:schemeClr>
                </a:solidFill>
                <a:latin typeface="DevLys 010" pitchFamily="2" charset="0"/>
                <a:cs typeface="Arial" pitchFamily="34" charset="0"/>
              </a:rPr>
              <a:t>ukekadu</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i</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izLrqr</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djus</a:t>
            </a:r>
            <a:r>
              <a:rPr lang="en-US" sz="4400" smtClean="0">
                <a:solidFill>
                  <a:schemeClr val="accent6">
                    <a:lumMod val="60000"/>
                    <a:lumOff val="40000"/>
                  </a:schemeClr>
                </a:solidFill>
                <a:latin typeface="DevLys 010" pitchFamily="2" charset="0"/>
                <a:cs typeface="Arial" pitchFamily="34" charset="0"/>
              </a:rPr>
              <a:t> dh </a:t>
            </a:r>
            <a:r>
              <a:rPr lang="en-US" sz="4400" err="1" smtClean="0">
                <a:solidFill>
                  <a:schemeClr val="accent6">
                    <a:lumMod val="60000"/>
                    <a:lumOff val="40000"/>
                  </a:schemeClr>
                </a:solidFill>
                <a:latin typeface="DevLys 010" pitchFamily="2" charset="0"/>
                <a:cs typeface="Arial" pitchFamily="34" charset="0"/>
              </a:rPr>
              <a:t>frfFk</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ls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ifj.kkke</a:t>
            </a:r>
            <a:endParaRPr lang="en-US" sz="4400" smtClean="0">
              <a:solidFill>
                <a:schemeClr val="accent6">
                  <a:lumMod val="60000"/>
                  <a:lumOff val="40000"/>
                </a:schemeClr>
              </a:solidFill>
              <a:latin typeface="DevLys 010" pitchFamily="2" charset="0"/>
              <a:cs typeface="Arial" pitchFamily="34" charset="0"/>
            </a:endParaRPr>
          </a:p>
          <a:p>
            <a:pPr lvl="0" algn="ctr" fontAlgn="base">
              <a:spcBef>
                <a:spcPct val="0"/>
              </a:spcBef>
              <a:spcAft>
                <a:spcPct val="0"/>
              </a:spcAft>
            </a:pPr>
            <a:r>
              <a:rPr lang="en-US" sz="4400" smtClean="0">
                <a:solidFill>
                  <a:schemeClr val="accent6">
                    <a:lumMod val="60000"/>
                    <a:lumOff val="40000"/>
                  </a:schemeClr>
                </a:solidFill>
                <a:latin typeface="DevLys 010" pitchFamily="2" charset="0"/>
                <a:cs typeface="Arial" pitchFamily="34" charset="0"/>
              </a:rPr>
              <a:t>?</a:t>
            </a:r>
            <a:r>
              <a:rPr lang="en-US" sz="4400" err="1" smtClean="0">
                <a:solidFill>
                  <a:schemeClr val="accent6">
                    <a:lumMod val="60000"/>
                    <a:lumOff val="40000"/>
                  </a:schemeClr>
                </a:solidFill>
                <a:latin typeface="DevLys 010" pitchFamily="2" charset="0"/>
                <a:cs typeface="Arial" pitchFamily="34" charset="0"/>
              </a:rPr>
              <a:t>kksf"kr</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gksus</a:t>
            </a:r>
            <a:r>
              <a:rPr lang="en-US" sz="4400" smtClean="0">
                <a:solidFill>
                  <a:schemeClr val="accent6">
                    <a:lumMod val="60000"/>
                    <a:lumOff val="40000"/>
                  </a:schemeClr>
                </a:solidFill>
                <a:latin typeface="DevLys 010" pitchFamily="2" charset="0"/>
                <a:cs typeface="Arial" pitchFamily="34" charset="0"/>
              </a:rPr>
              <a:t> dh </a:t>
            </a:r>
            <a:r>
              <a:rPr lang="en-US" sz="4400" err="1" smtClean="0">
                <a:solidFill>
                  <a:schemeClr val="accent6">
                    <a:lumMod val="60000"/>
                    <a:lumOff val="40000"/>
                  </a:schemeClr>
                </a:solidFill>
                <a:latin typeface="DevLys 010" pitchFamily="2" charset="0"/>
                <a:cs typeface="Arial" pitchFamily="34" charset="0"/>
              </a:rPr>
              <a:t>frfFk</a:t>
            </a:r>
            <a:r>
              <a:rPr lang="en-US" sz="4400" smtClean="0">
                <a:solidFill>
                  <a:schemeClr val="accent6">
                    <a:lumMod val="60000"/>
                    <a:lumOff val="40000"/>
                  </a:schemeClr>
                </a:solidFill>
                <a:latin typeface="DevLys 010" pitchFamily="2" charset="0"/>
                <a:cs typeface="Arial" pitchFamily="34" charset="0"/>
              </a:rPr>
              <a:t> rd</a:t>
            </a:r>
            <a:endParaRPr lang="en-US" sz="4800" smtClean="0">
              <a:solidFill>
                <a:schemeClr val="accent6">
                  <a:lumMod val="60000"/>
                  <a:lumOff val="40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169</a:t>
            </a:fld>
            <a:endParaRPr lang="en-US"/>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728112"/>
            <a:ext cx="8712968" cy="4185761"/>
          </a:xfrm>
          <a:prstGeom prst="rect">
            <a:avLst/>
          </a:prstGeom>
        </p:spPr>
        <p:txBody>
          <a:bodyPr wrap="square">
            <a:spAutoFit/>
          </a:bodyPr>
          <a:lstStyle/>
          <a:p>
            <a:pPr marL="711200" indent="-711200" eaLnBrk="0" hangingPunct="0">
              <a:buClr>
                <a:srgbClr val="FFC000"/>
              </a:buClr>
              <a:buFont typeface="Arial" pitchFamily="34" charset="0"/>
              <a:buChar char="•"/>
            </a:pP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vk</a:t>
            </a:r>
            <a:r>
              <a:rPr lang="en-US" sz="3800" smtClean="0">
                <a:latin typeface="DevLys 010" pitchFamily="2" charset="0"/>
                <a:ea typeface="Calibri" pitchFamily="34" charset="0"/>
                <a:cs typeface="Mangal" pitchFamily="18" charset="0"/>
              </a:rPr>
              <a:t>&lt;+</a:t>
            </a:r>
            <a:r>
              <a:rPr lang="en-US" sz="3800" err="1" smtClean="0">
                <a:latin typeface="DevLys 010" pitchFamily="2" charset="0"/>
                <a:ea typeface="Calibri" pitchFamily="34" charset="0"/>
                <a:cs typeface="Mangal" pitchFamily="18" charset="0"/>
              </a:rPr>
              <a:t>fr;k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mldh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a:t>
            </a:r>
            <a:r>
              <a:rPr lang="en-US" sz="3800" smtClean="0">
                <a:latin typeface="DevLys 010" pitchFamily="2" charset="0"/>
                <a:ea typeface="Calibri" pitchFamily="34" charset="0"/>
                <a:cs typeface="Mangal" pitchFamily="18" charset="0"/>
              </a:rPr>
              <a:t>&lt;r* </a:t>
            </a:r>
            <a:r>
              <a:rPr lang="en-US" sz="3800" err="1" smtClean="0">
                <a:latin typeface="DevLys 010" pitchFamily="2" charset="0"/>
                <a:ea typeface="Calibri" pitchFamily="34" charset="0"/>
                <a:cs typeface="Mangal" pitchFamily="18" charset="0"/>
              </a:rPr>
              <a:t>nsuk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mldk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C;kt</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a:t>
            </a:r>
            <a:endParaRPr lang="en-US" sz="3800" smtClean="0">
              <a:ea typeface="Calibri" pitchFamily="34" charset="0"/>
              <a:cs typeface="Mangal" pitchFamily="18" charset="0"/>
            </a:endParaRPr>
          </a:p>
          <a:p>
            <a:pPr marL="711200" indent="-711200" eaLnBrk="0" hangingPunct="0">
              <a:buClr>
                <a:srgbClr val="FFC000"/>
              </a:buClr>
              <a:buFont typeface="Arial" pitchFamily="34" charset="0"/>
              <a:buChar char="•"/>
            </a:pPr>
            <a:r>
              <a:rPr lang="en-US" sz="3800" smtClean="0">
                <a:latin typeface="DevLys 010" pitchFamily="2" charset="0"/>
                <a:ea typeface="Calibri" pitchFamily="34" charset="0"/>
                <a:cs typeface="Mangal" pitchFamily="18" charset="0"/>
              </a:rPr>
              <a:t>/</a:t>
            </a:r>
            <a:r>
              <a:rPr lang="en-US" sz="3800" err="1" smtClean="0">
                <a:latin typeface="DevLys 010" pitchFamily="2" charset="0"/>
                <a:ea typeface="Calibri" pitchFamily="34" charset="0"/>
                <a:cs typeface="Mangal" pitchFamily="18" charset="0"/>
              </a:rPr>
              <a:t>keZ@tkfr</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usrk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vFkok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izHkko'kkyh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O;fDRk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udn</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nsuk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ftlls</a:t>
            </a:r>
            <a:r>
              <a:rPr lang="en-US" sz="3800" smtClean="0">
                <a:latin typeface="DevLys 010" pitchFamily="2" charset="0"/>
                <a:ea typeface="Calibri" pitchFamily="34" charset="0"/>
                <a:cs typeface="Mangal" pitchFamily="18" charset="0"/>
              </a:rPr>
              <a:t> ml </a:t>
            </a:r>
            <a:r>
              <a:rPr lang="en-US" sz="3800" err="1" smtClean="0">
                <a:latin typeface="DevLys 010" pitchFamily="2" charset="0"/>
                <a:ea typeface="Calibri" pitchFamily="34" charset="0"/>
                <a:cs typeface="Mangal" pitchFamily="18" charset="0"/>
              </a:rPr>
              <a:t>leqnk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oksV</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mls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feysaA</a:t>
            </a:r>
            <a:endParaRPr lang="en-US" sz="3800" smtClean="0">
              <a:ea typeface="Calibri" pitchFamily="34" charset="0"/>
              <a:cs typeface="Mangal" pitchFamily="18" charset="0"/>
            </a:endParaRPr>
          </a:p>
          <a:p>
            <a:pPr marL="711200" indent="-711200"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ernkrkvksa</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dks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kjkc</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vQhe</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Mªx</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ckaVukA</a:t>
            </a:r>
            <a:endParaRPr lang="en-US" sz="3800" smtClean="0">
              <a:ea typeface="Calibri" pitchFamily="34" charset="0"/>
              <a:cs typeface="Mangal" pitchFamily="18" charset="0"/>
            </a:endParaRPr>
          </a:p>
          <a:p>
            <a:pPr marL="711200" indent="-711200" eaLnBrk="0" hangingPunct="0">
              <a:buClr>
                <a:srgbClr val="FFC000"/>
              </a:buClr>
              <a:buFont typeface="Arial" pitchFamily="34" charset="0"/>
              <a:buChar char="•"/>
            </a:pPr>
            <a:r>
              <a:rPr lang="en-US" sz="3800" err="1" smtClean="0">
                <a:latin typeface="DevLys 010" pitchFamily="2" charset="0"/>
                <a:ea typeface="Calibri" pitchFamily="34" charset="0"/>
                <a:cs typeface="Mangal" pitchFamily="18" charset="0"/>
              </a:rPr>
              <a:t>fQYe</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LVkj</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ds</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lkFk</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jSyh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djuk</a:t>
            </a:r>
            <a:r>
              <a:rPr lang="en-US" sz="3800" smtClean="0">
                <a:latin typeface="DevLys 010" pitchFamily="2" charset="0"/>
                <a:ea typeface="Calibri" pitchFamily="34" charset="0"/>
                <a:cs typeface="Mangal" pitchFamily="18" charset="0"/>
              </a:rPr>
              <a:t> o </a:t>
            </a:r>
            <a:r>
              <a:rPr lang="en-US" sz="3800" err="1" smtClean="0">
                <a:latin typeface="DevLys 010" pitchFamily="2" charset="0"/>
                <a:ea typeface="Calibri" pitchFamily="34" charset="0"/>
                <a:cs typeface="Mangal" pitchFamily="18" charset="0"/>
              </a:rPr>
              <a:t>mudh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fQYeksa</a:t>
            </a:r>
            <a:r>
              <a:rPr lang="en-US" sz="3800" smtClean="0">
                <a:latin typeface="DevLys 010" pitchFamily="2" charset="0"/>
                <a:ea typeface="Calibri" pitchFamily="34" charset="0"/>
                <a:cs typeface="Mangal" pitchFamily="18" charset="0"/>
              </a:rPr>
              <a:t> dh </a:t>
            </a:r>
            <a:r>
              <a:rPr lang="en-US" sz="3800" err="1" smtClean="0">
                <a:latin typeface="DevLys 010" pitchFamily="2" charset="0"/>
                <a:ea typeface="Calibri" pitchFamily="34" charset="0"/>
                <a:cs typeface="Mangal" pitchFamily="18" charset="0"/>
              </a:rPr>
              <a:t>Mh</a:t>
            </a:r>
            <a:r>
              <a:rPr lang="en-US" sz="3800" smtClean="0">
                <a:latin typeface="DevLys 010" pitchFamily="2" charset="0"/>
                <a:ea typeface="Calibri" pitchFamily="34" charset="0"/>
                <a:cs typeface="Mangal" pitchFamily="18" charset="0"/>
              </a:rPr>
              <a:t>-oh-</a:t>
            </a:r>
            <a:r>
              <a:rPr lang="en-US" sz="3800" err="1" smtClean="0">
                <a:latin typeface="DevLys 010" pitchFamily="2" charset="0"/>
                <a:ea typeface="Calibri" pitchFamily="34" charset="0"/>
                <a:cs typeface="Mangal" pitchFamily="18" charset="0"/>
              </a:rPr>
              <a:t>Mh</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vkfn</a:t>
            </a:r>
            <a:r>
              <a:rPr lang="en-US" sz="3800" smtClean="0">
                <a:latin typeface="DevLys 010" pitchFamily="2" charset="0"/>
                <a:ea typeface="Calibri" pitchFamily="34" charset="0"/>
                <a:cs typeface="Mangal" pitchFamily="18" charset="0"/>
              </a:rPr>
              <a:t> </a:t>
            </a:r>
            <a:r>
              <a:rPr lang="en-US" sz="3800" err="1" smtClean="0">
                <a:latin typeface="DevLys 010" pitchFamily="2" charset="0"/>
                <a:ea typeface="Calibri" pitchFamily="34" charset="0"/>
                <a:cs typeface="Mangal" pitchFamily="18" charset="0"/>
              </a:rPr>
              <a:t>ckaVukA</a:t>
            </a:r>
            <a:endParaRPr lang="en-US" sz="380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04800" y="1560269"/>
            <a:ext cx="84582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smtClean="0">
              <a:latin typeface="DevLys 010"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%&amp; </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uke@funZyh</a:t>
            </a:r>
            <a:r>
              <a:rPr kumimoji="0" lang="en-US" sz="4000" b="0" i="0" u="none" strike="noStrike" cap="none" normalizeH="0" baseline="0" smtClean="0">
                <a:ln>
                  <a:noFill/>
                </a:ln>
                <a:solidFill>
                  <a:schemeClr val="tx1"/>
                </a:solidFill>
                <a:effectLst/>
                <a:latin typeface="DevLys 010" pitchFamily="2" charset="0"/>
                <a:cs typeface="Arial" pitchFamily="34" charset="0"/>
              </a:rPr>
              <a:t>; %&amp;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fo</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kku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lHkk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DevLys 010" pitchFamily="2" charset="0"/>
                <a:cs typeface="Arial" pitchFamily="34" charset="0"/>
              </a:rPr>
              <a:t>ifj.kke ?</a:t>
            </a:r>
            <a:r>
              <a:rPr kumimoji="0" lang="en-US" sz="4000" b="0" i="0" u="none" strike="noStrike" cap="none" normalizeH="0" baseline="0" err="1" smtClean="0">
                <a:ln>
                  <a:noFill/>
                </a:ln>
                <a:solidFill>
                  <a:schemeClr val="tx1"/>
                </a:solidFill>
                <a:effectLst/>
                <a:latin typeface="DevLys 010" pitchFamily="2" charset="0"/>
                <a:cs typeface="Arial" pitchFamily="34" charset="0"/>
              </a:rPr>
              <a:t>kksf"kr</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gksus</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r>
              <a:rPr kumimoji="0" lang="en-US" sz="4000" b="0" i="0" u="none" strike="noStrike" cap="none" normalizeH="0" baseline="0" smtClean="0">
                <a:ln>
                  <a:noFill/>
                </a:ln>
                <a:solidFill>
                  <a:schemeClr val="tx1"/>
                </a:solidFill>
                <a:effectLst/>
                <a:latin typeface="DevLys 010" pitchFamily="2" charset="0"/>
                <a:cs typeface="Arial" pitchFamily="34" charset="0"/>
              </a:rPr>
              <a:t>%&amp;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vfHkdRrkZ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irk%&amp;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dqy</a:t>
            </a:r>
            <a:r>
              <a:rPr kumimoji="0" lang="en-US" sz="4000" b="0" i="0" u="none" strike="noStrike" cap="none" normalizeH="0" baseline="0" smtClean="0">
                <a:ln>
                  <a:noFill/>
                </a:ln>
                <a:solidFill>
                  <a:schemeClr val="tx1"/>
                </a:solidFill>
                <a:effectLst/>
                <a:latin typeface="DevLys 010" pitchFamily="2" charset="0"/>
                <a:cs typeface="Arial" pitchFamily="34" charset="0"/>
              </a:rPr>
              <a:t> O;;%&amp;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0" y="193864"/>
            <a:ext cx="9144000" cy="19389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4000" err="1" smtClean="0">
                <a:solidFill>
                  <a:srgbClr val="FFC000"/>
                </a:solidFill>
                <a:latin typeface="DevLys 010" pitchFamily="2" charset="0"/>
                <a:cs typeface="Arial" pitchFamily="34" charset="0"/>
              </a:rPr>
              <a:t>fuokZpu</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yMus</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okys</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vH;fFkZ;ksa</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kjk</a:t>
            </a:r>
            <a:r>
              <a:rPr lang="en-US" sz="4000" smtClean="0">
                <a:solidFill>
                  <a:srgbClr val="FFC000"/>
                </a:solidFill>
                <a:latin typeface="DevLys 010" pitchFamily="2" charset="0"/>
                <a:cs typeface="Arial" pitchFamily="34" charset="0"/>
              </a:rPr>
              <a:t> la/</a:t>
            </a:r>
            <a:r>
              <a:rPr lang="en-US" sz="4000" err="1" smtClean="0">
                <a:solidFill>
                  <a:srgbClr val="FFC000"/>
                </a:solidFill>
                <a:latin typeface="DevLys 010" pitchFamily="2" charset="0"/>
                <a:cs typeface="Arial" pitchFamily="34" charset="0"/>
              </a:rPr>
              <a:t>kkfjr</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nSfud</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ys</a:t>
            </a:r>
            <a:r>
              <a:rPr lang="en-US" sz="4000" smtClean="0">
                <a:solidFill>
                  <a:srgbClr val="FFC000"/>
                </a:solidFill>
                <a:latin typeface="DevLys 010" pitchFamily="2" charset="0"/>
                <a:cs typeface="Arial" pitchFamily="34" charset="0"/>
              </a:rPr>
              <a:t>[</a:t>
            </a:r>
            <a:r>
              <a:rPr lang="en-US" sz="4000" err="1" smtClean="0">
                <a:solidFill>
                  <a:srgbClr val="FFC000"/>
                </a:solidFill>
                <a:latin typeface="DevLys 010" pitchFamily="2" charset="0"/>
                <a:cs typeface="Arial" pitchFamily="34" charset="0"/>
              </a:rPr>
              <a:t>kksa</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gsrq</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cSad</a:t>
            </a:r>
            <a:r>
              <a:rPr lang="en-US" sz="4000" smtClean="0">
                <a:solidFill>
                  <a:srgbClr val="FFC000"/>
                </a:solidFill>
                <a:latin typeface="DevLys 010" pitchFamily="2" charset="0"/>
                <a:cs typeface="Arial" pitchFamily="34" charset="0"/>
              </a:rPr>
              <a:t> </a:t>
            </a:r>
            <a:r>
              <a:rPr lang="en-US" sz="4000" err="1" smtClean="0">
                <a:solidFill>
                  <a:srgbClr val="FFC000"/>
                </a:solidFill>
                <a:latin typeface="DevLys 010" pitchFamily="2" charset="0"/>
                <a:cs typeface="Arial" pitchFamily="34" charset="0"/>
              </a:rPr>
              <a:t>jftLVj</a:t>
            </a:r>
            <a:r>
              <a:rPr lang="en-US" sz="4000" smtClean="0">
                <a:solidFill>
                  <a:srgbClr val="FFC000"/>
                </a:solidFill>
                <a:latin typeface="DevLys 010" pitchFamily="2" charset="0"/>
                <a:cs typeface="Arial" pitchFamily="34" charset="0"/>
              </a:rPr>
              <a:t> </a:t>
            </a:r>
          </a:p>
          <a:p>
            <a:pPr lvl="0" algn="ctr" fontAlgn="base">
              <a:spcBef>
                <a:spcPct val="0"/>
              </a:spcBef>
              <a:spcAft>
                <a:spcPct val="0"/>
              </a:spcAft>
            </a:pPr>
            <a:r>
              <a:rPr lang="en-US" sz="4000" err="1" smtClean="0">
                <a:solidFill>
                  <a:srgbClr val="FFC000"/>
                </a:solidFill>
                <a:latin typeface="DevLys 010" pitchFamily="2" charset="0"/>
                <a:cs typeface="Arial" pitchFamily="34" charset="0"/>
              </a:rPr>
              <a:t>Hkkx&amp;l</a:t>
            </a:r>
            <a:endParaRPr lang="en-IN" sz="32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170</a:t>
            </a:fld>
            <a:endParaRPr lang="en-US"/>
          </a:p>
        </p:txBody>
      </p:sp>
    </p:spTree>
  </p:cSld>
  <p:clrMapOvr>
    <a:masterClrMapping/>
  </p:clrMapOvr>
  <p:transition>
    <p:circl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199" y="1628800"/>
          <a:ext cx="8382002" cy="3962400"/>
        </p:xfrm>
        <a:graphic>
          <a:graphicData uri="http://schemas.openxmlformats.org/drawingml/2006/table">
            <a:tbl>
              <a:tblPr/>
              <a:tblGrid>
                <a:gridCol w="597559"/>
                <a:gridCol w="1336899"/>
                <a:gridCol w="732543"/>
                <a:gridCol w="472932"/>
                <a:gridCol w="775596"/>
                <a:gridCol w="874003"/>
                <a:gridCol w="778833"/>
                <a:gridCol w="654531"/>
                <a:gridCol w="939905"/>
                <a:gridCol w="1219201"/>
              </a:tblGrid>
              <a:tr h="304800">
                <a:tc gridSpan="4">
                  <a:txBody>
                    <a:bodyPr/>
                    <a:lstStyle/>
                    <a:p>
                      <a:pPr algn="ctr">
                        <a:spcAft>
                          <a:spcPts val="0"/>
                        </a:spcAft>
                      </a:pPr>
                      <a:r>
                        <a:rPr lang="en-US" sz="1800" b="1" err="1">
                          <a:latin typeface="DevLys 010"/>
                          <a:cs typeface="Times New Roman"/>
                        </a:rPr>
                        <a:t>tek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n-US" sz="1800" b="1">
                          <a:latin typeface="DevLys 010"/>
                          <a:cs typeface="Times New Roman"/>
                        </a:rPr>
                        <a:t>Hkqxrku</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0"/>
                        </a:spcAft>
                      </a:pPr>
                      <a:r>
                        <a:rPr lang="en-US" sz="1800" b="1">
                          <a:latin typeface="DevLys 010"/>
                          <a:cs typeface="Times New Roman"/>
                        </a:rPr>
                        <a:t>'ks"k 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DevLys 010"/>
                          <a:cs typeface="Times New Roman"/>
                        </a:rPr>
                        <a:t>fVIi.kh</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0">
                <a:tc>
                  <a:txBody>
                    <a:bodyPr/>
                    <a:lstStyle/>
                    <a:p>
                      <a:pPr algn="ctr">
                        <a:spcAft>
                          <a:spcPts val="0"/>
                        </a:spcAft>
                      </a:pPr>
                      <a:r>
                        <a:rPr lang="en-US" sz="1800">
                          <a:latin typeface="DevLys 010"/>
                        </a:rPr>
                        <a:t>fnukad</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ftu</a:t>
                      </a:r>
                      <a:r>
                        <a:rPr lang="en-US" sz="1800">
                          <a:latin typeface="DevLys 010"/>
                        </a:rPr>
                        <a:t> </a:t>
                      </a:r>
                      <a:r>
                        <a:rPr lang="en-US" sz="1800" err="1">
                          <a:latin typeface="DevLys 010"/>
                        </a:rPr>
                        <a:t>laLFkkvksa@nyksa@O;fDr;ksa</a:t>
                      </a:r>
                      <a:r>
                        <a:rPr lang="en-US" sz="1800">
                          <a:latin typeface="DevLys 010"/>
                        </a:rPr>
                        <a:t> </a:t>
                      </a:r>
                      <a:r>
                        <a:rPr lang="en-US" sz="1800" err="1">
                          <a:latin typeface="DevLys 010"/>
                        </a:rPr>
                        <a:t>ls</a:t>
                      </a:r>
                      <a:r>
                        <a:rPr lang="en-US" sz="1800">
                          <a:latin typeface="DevLys 010"/>
                        </a:rPr>
                        <a:t> </a:t>
                      </a:r>
                      <a:r>
                        <a:rPr lang="en-US" sz="1800" err="1">
                          <a:latin typeface="DevLys 010"/>
                        </a:rPr>
                        <a:t>jkf'k</a:t>
                      </a:r>
                      <a:r>
                        <a:rPr lang="en-US" sz="1800">
                          <a:latin typeface="DevLys 010"/>
                        </a:rPr>
                        <a:t> </a:t>
                      </a:r>
                      <a:r>
                        <a:rPr lang="en-US" sz="1800" err="1">
                          <a:latin typeface="DevLys 010"/>
                        </a:rPr>
                        <a:t>izkIr</a:t>
                      </a:r>
                      <a:r>
                        <a:rPr lang="en-US" sz="1800">
                          <a:latin typeface="DevLys 010"/>
                        </a:rPr>
                        <a:t> dh o </a:t>
                      </a:r>
                      <a:r>
                        <a:rPr lang="en-US" sz="1800" err="1">
                          <a:latin typeface="DevLys 010"/>
                        </a:rPr>
                        <a:t>cSad</a:t>
                      </a:r>
                      <a:r>
                        <a:rPr lang="en-US" sz="1800">
                          <a:latin typeface="DevLys 010"/>
                        </a:rPr>
                        <a:t> </a:t>
                      </a:r>
                      <a:r>
                        <a:rPr lang="en-US" sz="1800" err="1">
                          <a:latin typeface="DevLys 010"/>
                        </a:rPr>
                        <a:t>esa</a:t>
                      </a:r>
                      <a:r>
                        <a:rPr lang="en-US" sz="1800">
                          <a:latin typeface="DevLys 010"/>
                        </a:rPr>
                        <a:t> </a:t>
                      </a:r>
                      <a:r>
                        <a:rPr lang="en-US" sz="1800" err="1">
                          <a:latin typeface="DevLys 010"/>
                        </a:rPr>
                        <a:t>tek</a:t>
                      </a:r>
                      <a:r>
                        <a:rPr lang="en-US" sz="1800">
                          <a:latin typeface="DevLys 010"/>
                        </a:rPr>
                        <a:t> </a:t>
                      </a:r>
                      <a:r>
                        <a:rPr lang="en-US" sz="1800" err="1">
                          <a:latin typeface="DevLys 010"/>
                        </a:rPr>
                        <a:t>djkbZ</a:t>
                      </a:r>
                      <a:r>
                        <a:rPr lang="en-US" sz="1800">
                          <a:latin typeface="DevLys 010"/>
                        </a:rPr>
                        <a:t> </a:t>
                      </a:r>
                      <a:r>
                        <a:rPr lang="en-US" sz="1800" err="1">
                          <a:latin typeface="DevLys 010"/>
                        </a:rPr>
                        <a:t>xbZ</a:t>
                      </a:r>
                      <a:r>
                        <a:rPr lang="en-US" sz="1800">
                          <a:latin typeface="DevLys 010"/>
                        </a:rPr>
                        <a:t> </a:t>
                      </a:r>
                      <a:r>
                        <a:rPr lang="en-US" sz="1800" err="1">
                          <a:latin typeface="DevLys 010"/>
                        </a:rPr>
                        <a:t>ds</a:t>
                      </a:r>
                      <a:r>
                        <a:rPr lang="en-US" sz="1800">
                          <a:latin typeface="DevLys 010"/>
                        </a:rPr>
                        <a:t> </a:t>
                      </a:r>
                      <a:r>
                        <a:rPr lang="en-US" sz="1800" err="1">
                          <a:latin typeface="DevLys 010"/>
                        </a:rPr>
                        <a:t>uke</a:t>
                      </a:r>
                      <a:r>
                        <a:rPr lang="en-US" sz="1800">
                          <a:latin typeface="DevLys 010"/>
                        </a:rPr>
                        <a:t> o </a:t>
                      </a:r>
                      <a:r>
                        <a:rPr lang="en-US" sz="1800" err="1">
                          <a:latin typeface="DevLys 010"/>
                        </a:rPr>
                        <a:t>irs</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udn@pSd</a:t>
                      </a:r>
                      <a:r>
                        <a:rPr lang="en-US" sz="1800">
                          <a:latin typeface="DevLys 010"/>
                        </a:rPr>
                        <a:t> </a:t>
                      </a:r>
                      <a:r>
                        <a:rPr lang="en-US" sz="1800" err="1">
                          <a:latin typeface="DevLys 010"/>
                        </a:rPr>
                        <a:t>ua</a:t>
                      </a:r>
                      <a:r>
                        <a:rPr lang="en-US" sz="1800">
                          <a:latin typeface="DevLys 010"/>
                        </a:rPr>
                        <a:t>-]</a:t>
                      </a:r>
                      <a:r>
                        <a:rPr lang="en-US" sz="1800" err="1">
                          <a:latin typeface="DevLys 010"/>
                        </a:rPr>
                        <a:t>cSad</a:t>
                      </a:r>
                      <a:r>
                        <a:rPr lang="en-US" sz="1800">
                          <a:latin typeface="DevLys 010"/>
                        </a:rPr>
                        <a:t> </a:t>
                      </a:r>
                      <a:r>
                        <a:rPr lang="en-US" sz="1800" err="1">
                          <a:latin typeface="DevLys 010"/>
                        </a:rPr>
                        <a:t>dk</a:t>
                      </a:r>
                      <a:r>
                        <a:rPr lang="en-US" sz="1800">
                          <a:latin typeface="DevLys 010"/>
                        </a:rPr>
                        <a:t> </a:t>
                      </a:r>
                      <a:r>
                        <a:rPr lang="en-US" sz="1800" err="1">
                          <a:latin typeface="DevLys 010"/>
                        </a:rPr>
                        <a:t>uke</a:t>
                      </a:r>
                      <a:r>
                        <a:rPr lang="en-US" sz="1800">
                          <a:latin typeface="DevLys 010"/>
                        </a:rPr>
                        <a:t> o '</a:t>
                      </a:r>
                      <a:r>
                        <a:rPr lang="en-US" sz="1800" err="1">
                          <a:latin typeface="DevLys 010"/>
                        </a:rPr>
                        <a:t>kk</a:t>
                      </a:r>
                      <a:r>
                        <a:rPr lang="en-US" sz="1800">
                          <a:latin typeface="DevLys 010"/>
                        </a:rPr>
                        <a:t>[</a:t>
                      </a:r>
                      <a:r>
                        <a:rPr lang="en-US" sz="1800" err="1">
                          <a:latin typeface="DevLys 010"/>
                        </a:rPr>
                        <a:t>kk</a:t>
                      </a:r>
                      <a:r>
                        <a:rPr lang="en-US" sz="1800">
                          <a:latin typeface="DevLys 010"/>
                        </a:rPr>
                        <a:t> </a:t>
                      </a:r>
                      <a:r>
                        <a:rPr lang="en-US" sz="1800" err="1">
                          <a:latin typeface="DevLys 010"/>
                        </a:rPr>
                        <a:t>dk</a:t>
                      </a:r>
                      <a:r>
                        <a:rPr lang="en-US" sz="1800">
                          <a:latin typeface="DevLys 010"/>
                        </a:rPr>
                        <a:t> </a:t>
                      </a:r>
                      <a:r>
                        <a:rPr lang="en-US" sz="1800" err="1">
                          <a:latin typeface="DevLys 010"/>
                        </a:rPr>
                        <a:t>uke</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pSd</a:t>
                      </a:r>
                      <a:r>
                        <a:rPr lang="en-US" sz="1800">
                          <a:latin typeface="DevLys 010"/>
                        </a:rPr>
                        <a:t> </a:t>
                      </a:r>
                      <a:r>
                        <a:rPr lang="en-US" sz="1800" err="1">
                          <a:latin typeface="DevLys 010"/>
                        </a:rPr>
                        <a:t>ua</a:t>
                      </a:r>
                      <a:r>
                        <a:rPr lang="en-US" sz="1800">
                          <a:latin typeface="DevLys 010"/>
                        </a:rPr>
                        <a:t>-</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izkIrdRRkkZ</a:t>
                      </a:r>
                      <a:r>
                        <a:rPr lang="en-US" sz="1800">
                          <a:latin typeface="DevLys 010"/>
                        </a:rPr>
                        <a:t> </a:t>
                      </a:r>
                      <a:r>
                        <a:rPr lang="en-US" sz="1800" err="1">
                          <a:latin typeface="DevLys 010"/>
                        </a:rPr>
                        <a:t>dk</a:t>
                      </a:r>
                      <a:r>
                        <a:rPr lang="en-US" sz="1800">
                          <a:latin typeface="DevLys 010"/>
                        </a:rPr>
                        <a:t> </a:t>
                      </a:r>
                      <a:r>
                        <a:rPr lang="en-US" sz="1800" err="1">
                          <a:latin typeface="DevLys 010"/>
                        </a:rPr>
                        <a:t>uke</a:t>
                      </a:r>
                      <a:r>
                        <a:rPr lang="en-US" sz="1800">
                          <a:latin typeface="DevLys 010"/>
                        </a:rPr>
                        <a:t> o irk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O;; dh izd`fr</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err="1">
                          <a:latin typeface="DevLys 010"/>
                        </a:rPr>
                        <a:t>jkf'k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DevLys 010"/>
                        </a:rPr>
                        <a:t>'</a:t>
                      </a:r>
                      <a:r>
                        <a:rPr lang="en-US" sz="1800" err="1">
                          <a:latin typeface="DevLys 010"/>
                        </a:rPr>
                        <a:t>ks"k</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err="1" smtClean="0">
                          <a:latin typeface="DevLys 010"/>
                        </a:rPr>
                        <a:t>dkWye</a:t>
                      </a:r>
                      <a:r>
                        <a:rPr lang="en-US" sz="1800" smtClean="0">
                          <a:latin typeface="DevLys 010"/>
                        </a:rPr>
                        <a:t> 7 </a:t>
                      </a:r>
                      <a:r>
                        <a:rPr lang="en-US" sz="1800" err="1" smtClean="0">
                          <a:latin typeface="DevLys 010"/>
                        </a:rPr>
                        <a:t>esa</a:t>
                      </a:r>
                      <a:r>
                        <a:rPr lang="en-US" sz="1800" smtClean="0">
                          <a:latin typeface="DevLys 010"/>
                        </a:rPr>
                        <a:t> </a:t>
                      </a:r>
                      <a:r>
                        <a:rPr lang="en-US" sz="1800" err="1" smtClean="0">
                          <a:latin typeface="DevLys 010"/>
                        </a:rPr>
                        <a:t>n'kkZ;s</a:t>
                      </a:r>
                      <a:r>
                        <a:rPr lang="en-US" sz="1800" smtClean="0">
                          <a:latin typeface="DevLys 010"/>
                        </a:rPr>
                        <a:t> </a:t>
                      </a:r>
                      <a:r>
                        <a:rPr lang="en-US" sz="1800" err="1" smtClean="0">
                          <a:latin typeface="DevLys 010"/>
                        </a:rPr>
                        <a:t>x;s</a:t>
                      </a:r>
                      <a:r>
                        <a:rPr lang="en-US" sz="1800" smtClean="0">
                          <a:latin typeface="DevLys 010"/>
                        </a:rPr>
                        <a:t> O;; </a:t>
                      </a:r>
                      <a:r>
                        <a:rPr lang="en-US" sz="1800" err="1" smtClean="0">
                          <a:latin typeface="DevLys 010"/>
                        </a:rPr>
                        <a:t>tks</a:t>
                      </a:r>
                      <a:r>
                        <a:rPr lang="en-US" sz="1800" smtClean="0">
                          <a:latin typeface="DevLys 010"/>
                        </a:rPr>
                        <a:t> </a:t>
                      </a:r>
                      <a:r>
                        <a:rPr lang="en-US" sz="1800" err="1" smtClean="0">
                          <a:latin typeface="DevLys 010"/>
                        </a:rPr>
                        <a:t>fd</a:t>
                      </a:r>
                      <a:r>
                        <a:rPr lang="en-US" sz="1800" smtClean="0">
                          <a:latin typeface="DevLys 010"/>
                        </a:rPr>
                        <a:t> </a:t>
                      </a:r>
                      <a:r>
                        <a:rPr lang="en-US" sz="1800" smtClean="0">
                          <a:latin typeface="+mn-lt"/>
                        </a:rPr>
                        <a:t>Part-A</a:t>
                      </a:r>
                      <a:r>
                        <a:rPr lang="en-US" sz="1800" smtClean="0">
                          <a:latin typeface="DevLys 010"/>
                        </a:rPr>
                        <a:t> </a:t>
                      </a:r>
                      <a:r>
                        <a:rPr lang="en-US" sz="1800" err="1" smtClean="0">
                          <a:latin typeface="DevLys 010"/>
                        </a:rPr>
                        <a:t>ds</a:t>
                      </a:r>
                      <a:r>
                        <a:rPr lang="en-US" sz="1800" smtClean="0">
                          <a:latin typeface="DevLys 010"/>
                        </a:rPr>
                        <a:t> </a:t>
                      </a:r>
                      <a:r>
                        <a:rPr lang="en-US" sz="1800" err="1" smtClean="0">
                          <a:latin typeface="DevLys 010"/>
                        </a:rPr>
                        <a:t>dkWye</a:t>
                      </a:r>
                      <a:r>
                        <a:rPr lang="en-US" sz="1800" smtClean="0">
                          <a:latin typeface="DevLys 010"/>
                        </a:rPr>
                        <a:t> 2 </a:t>
                      </a:r>
                      <a:r>
                        <a:rPr lang="en-US" sz="1800" err="1" smtClean="0">
                          <a:latin typeface="DevLys 010"/>
                        </a:rPr>
                        <a:t>esa</a:t>
                      </a:r>
                      <a:r>
                        <a:rPr lang="en-US" sz="1800" smtClean="0">
                          <a:latin typeface="DevLys 010"/>
                        </a:rPr>
                        <a:t> </a:t>
                      </a:r>
                      <a:r>
                        <a:rPr lang="en-US" sz="1800" err="1" smtClean="0">
                          <a:latin typeface="DevLys 010"/>
                        </a:rPr>
                        <a:t>ugha</a:t>
                      </a:r>
                      <a:r>
                        <a:rPr lang="en-US" sz="1800" smtClean="0">
                          <a:latin typeface="DevLys 010"/>
                        </a:rPr>
                        <a:t> </a:t>
                      </a:r>
                      <a:r>
                        <a:rPr lang="en-US" sz="1800" err="1" smtClean="0">
                          <a:latin typeface="DevLys 010"/>
                        </a:rPr>
                        <a:t>n'kkZ;s</a:t>
                      </a:r>
                      <a:r>
                        <a:rPr lang="en-US" sz="1800" smtClean="0">
                          <a:latin typeface="DevLys 010"/>
                        </a:rPr>
                        <a:t> </a:t>
                      </a:r>
                      <a:r>
                        <a:rPr lang="en-US" sz="1800" err="1" smtClean="0">
                          <a:latin typeface="DevLys 010"/>
                        </a:rPr>
                        <a:t>gS</a:t>
                      </a:r>
                      <a:r>
                        <a:rPr lang="en-US" sz="1800" smtClean="0">
                          <a:latin typeface="DevLys 010"/>
                        </a:rPr>
                        <a:t> </a:t>
                      </a:r>
                      <a:r>
                        <a:rPr lang="en-US" sz="1800" err="1" smtClean="0">
                          <a:latin typeface="DevLys 010"/>
                        </a:rPr>
                        <a:t>ds</a:t>
                      </a:r>
                      <a:r>
                        <a:rPr lang="en-US" sz="1800" smtClean="0">
                          <a:latin typeface="DevLys 010"/>
                        </a:rPr>
                        <a:t> </a:t>
                      </a:r>
                      <a:r>
                        <a:rPr lang="en-US" sz="1800" err="1" smtClean="0">
                          <a:latin typeface="DevLys 010"/>
                        </a:rPr>
                        <a:t>ckjs</a:t>
                      </a:r>
                      <a:r>
                        <a:rPr lang="en-US" sz="1800" smtClean="0">
                          <a:latin typeface="DevLys 010"/>
                        </a:rPr>
                        <a:t> </a:t>
                      </a:r>
                      <a:r>
                        <a:rPr lang="en-US" sz="1800" err="1" smtClean="0">
                          <a:latin typeface="DevLys 010"/>
                        </a:rPr>
                        <a:t>esa</a:t>
                      </a:r>
                      <a:r>
                        <a:rPr lang="en-US" sz="1800" smtClean="0">
                          <a:latin typeface="DevLys 010"/>
                        </a:rPr>
                        <a:t> fVIi.kh dh </a:t>
                      </a:r>
                      <a:r>
                        <a:rPr lang="en-US" sz="1800" err="1" smtClean="0">
                          <a:latin typeface="DevLys 010"/>
                        </a:rPr>
                        <a:t>tk;sxh</a:t>
                      </a:r>
                      <a:endParaRPr lang="en-US" sz="1800" smtClean="0">
                        <a:latin typeface="+mn-lt"/>
                      </a:endParaRPr>
                    </a:p>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ctr">
                        <a:spcAft>
                          <a:spcPts val="0"/>
                        </a:spcAft>
                      </a:pPr>
                      <a:r>
                        <a:rPr lang="en-US" sz="1800" b="1">
                          <a:latin typeface="Times New Roman"/>
                        </a:rPr>
                        <a:t>1.</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2.</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3.</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4.</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5.</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6.</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7.</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8.</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9.</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rPr>
                        <a:t>10.</a:t>
                      </a: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a:latin typeface="Calibri"/>
                      </a:endParaRPr>
                    </a:p>
                  </a:txBody>
                  <a:tcPr marL="50851" marR="50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0" y="260648"/>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4400" err="1" smtClean="0">
                <a:solidFill>
                  <a:schemeClr val="accent6">
                    <a:lumMod val="60000"/>
                    <a:lumOff val="40000"/>
                  </a:schemeClr>
                </a:solidFill>
                <a:latin typeface="DevLys 010" pitchFamily="2" charset="0"/>
                <a:cs typeface="Arial" pitchFamily="34" charset="0"/>
              </a:rPr>
              <a:t>ukekadu</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Hkjus</a:t>
            </a:r>
            <a:r>
              <a:rPr lang="en-US" sz="4400" smtClean="0">
                <a:solidFill>
                  <a:schemeClr val="accent6">
                    <a:lumMod val="60000"/>
                    <a:lumOff val="40000"/>
                  </a:schemeClr>
                </a:solidFill>
                <a:latin typeface="DevLys 010" pitchFamily="2" charset="0"/>
                <a:cs typeface="Arial" pitchFamily="34" charset="0"/>
              </a:rPr>
              <a:t> dh </a:t>
            </a:r>
            <a:r>
              <a:rPr lang="en-US" sz="4400" err="1" smtClean="0">
                <a:solidFill>
                  <a:schemeClr val="accent6">
                    <a:lumMod val="60000"/>
                    <a:lumOff val="40000"/>
                  </a:schemeClr>
                </a:solidFill>
                <a:latin typeface="DevLys 010" pitchFamily="2" charset="0"/>
                <a:cs typeface="Arial" pitchFamily="34" charset="0"/>
              </a:rPr>
              <a:t>frfFk</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ls</a:t>
            </a:r>
            <a:r>
              <a:rPr lang="en-US" sz="4400" smtClean="0">
                <a:solidFill>
                  <a:schemeClr val="accent6">
                    <a:lumMod val="60000"/>
                    <a:lumOff val="40000"/>
                  </a:schemeClr>
                </a:solidFill>
                <a:latin typeface="DevLys 010" pitchFamily="2" charset="0"/>
                <a:cs typeface="Arial" pitchFamily="34" charset="0"/>
              </a:rPr>
              <a:t> </a:t>
            </a:r>
            <a:r>
              <a:rPr lang="en-US" sz="4400" err="1" smtClean="0">
                <a:solidFill>
                  <a:schemeClr val="accent6">
                    <a:lumMod val="60000"/>
                    <a:lumOff val="40000"/>
                  </a:schemeClr>
                </a:solidFill>
                <a:latin typeface="DevLys 010" pitchFamily="2" charset="0"/>
                <a:cs typeface="Arial" pitchFamily="34" charset="0"/>
              </a:rPr>
              <a:t>ifj.kkke</a:t>
            </a:r>
            <a:r>
              <a:rPr lang="en-US" sz="4400" smtClean="0">
                <a:solidFill>
                  <a:schemeClr val="accent6">
                    <a:lumMod val="60000"/>
                    <a:lumOff val="40000"/>
                  </a:schemeClr>
                </a:solidFill>
                <a:latin typeface="DevLys 010" pitchFamily="2" charset="0"/>
                <a:cs typeface="Arial" pitchFamily="34" charset="0"/>
              </a:rPr>
              <a:t> dh </a:t>
            </a:r>
            <a:r>
              <a:rPr lang="en-US" sz="4400" err="1" smtClean="0">
                <a:solidFill>
                  <a:schemeClr val="accent6">
                    <a:lumMod val="60000"/>
                    <a:lumOff val="40000"/>
                  </a:schemeClr>
                </a:solidFill>
                <a:latin typeface="DevLys 010" pitchFamily="2" charset="0"/>
                <a:cs typeface="Arial" pitchFamily="34" charset="0"/>
              </a:rPr>
              <a:t>frfFk</a:t>
            </a:r>
            <a:r>
              <a:rPr lang="en-US" sz="4400" smtClean="0">
                <a:solidFill>
                  <a:schemeClr val="accent6">
                    <a:lumMod val="60000"/>
                    <a:lumOff val="40000"/>
                  </a:schemeClr>
                </a:solidFill>
                <a:latin typeface="DevLys 010" pitchFamily="2" charset="0"/>
                <a:cs typeface="Arial" pitchFamily="34" charset="0"/>
              </a:rPr>
              <a:t> rd</a:t>
            </a:r>
            <a:endParaRPr lang="en-US" sz="4400" smtClean="0">
              <a:solidFill>
                <a:schemeClr val="accent6">
                  <a:lumMod val="60000"/>
                  <a:lumOff val="40000"/>
                </a:scheme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171</a:t>
            </a:fld>
            <a:endParaRPr lang="en-US"/>
          </a:p>
        </p:txBody>
      </p:sp>
    </p:spTree>
  </p:cSld>
  <p:clrMapOvr>
    <a:masterClrMapping/>
  </p:clrMapOvr>
  <p:transition>
    <p:circl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04800" y="1692091"/>
            <a:ext cx="8534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79425" marR="0" lvl="0" indent="-479425"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laca</a:t>
            </a:r>
            <a:r>
              <a:rPr kumimoji="0" lang="en-US" sz="4000" b="0" i="0" u="none" strike="noStrike" cap="none" normalizeH="0" baseline="0" smtClean="0">
                <a:ln>
                  <a:noFill/>
                </a:ln>
                <a:solidFill>
                  <a:schemeClr val="tx1"/>
                </a:solidFill>
                <a:effectLst/>
                <a:latin typeface="DevLys 010" pitchFamily="2" charset="0"/>
                <a:cs typeface="Arial" pitchFamily="34" charset="0"/>
              </a:rPr>
              <a:t>/k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pkgs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Lo;a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gks</a:t>
            </a:r>
            <a:r>
              <a:rPr kumimoji="0" lang="en-US" sz="4000" b="0" i="0" u="none" strike="noStrike" cap="none" normalizeH="0" baseline="0" smtClean="0">
                <a:ln>
                  <a:noFill/>
                </a:ln>
                <a:solidFill>
                  <a:schemeClr val="tx1"/>
                </a:solidFill>
                <a:effectLst/>
                <a:latin typeface="DevLys 010" pitchFamily="2" charset="0"/>
                <a:cs typeface="Arial" pitchFamily="34" charset="0"/>
              </a:rPr>
              <a:t> ;k </a:t>
            </a:r>
            <a:r>
              <a:rPr kumimoji="0" lang="en-US" sz="4000" b="0" i="0" u="none" strike="noStrike" cap="none" normalizeH="0" baseline="0" err="1" smtClean="0">
                <a:ln>
                  <a:noFill/>
                </a:ln>
                <a:solidFill>
                  <a:schemeClr val="tx1"/>
                </a:solidFill>
                <a:effectLst/>
                <a:latin typeface="DevLys 010" pitchFamily="2" charset="0"/>
                <a:cs typeface="Arial" pitchFamily="34" charset="0"/>
              </a:rPr>
              <a:t>fdlh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laLFkk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la?k</a:t>
            </a:r>
            <a:r>
              <a:rPr kumimoji="0" lang="en-US" sz="4000" b="0" i="0" u="none" strike="noStrike" cap="none" normalizeH="0" baseline="0" smtClean="0">
                <a:ln>
                  <a:noFill/>
                </a:ln>
                <a:solidFill>
                  <a:schemeClr val="tx1"/>
                </a:solidFill>
                <a:effectLst/>
                <a:latin typeface="DevLys 010" pitchFamily="2" charset="0"/>
                <a:cs typeface="Arial" pitchFamily="34" charset="0"/>
              </a:rPr>
              <a:t> ;k </a:t>
            </a:r>
            <a:r>
              <a:rPr kumimoji="0" lang="en-US" sz="4000" b="0" i="0" u="none" strike="noStrike" cap="none" normalizeH="0" baseline="0" err="1" smtClean="0">
                <a:ln>
                  <a:noFill/>
                </a:ln>
                <a:solidFill>
                  <a:schemeClr val="tx1"/>
                </a:solidFill>
                <a:effectLst/>
                <a:latin typeface="DevLys 010" pitchFamily="2" charset="0"/>
                <a:cs typeface="Arial" pitchFamily="34" charset="0"/>
              </a:rPr>
              <a:t>fdlh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O;fDr</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izkIr</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gqvk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mls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gsrq</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kksys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lang="en-US" sz="4000" err="1" smtClean="0">
                <a:latin typeface="DevLys 010" pitchFamily="2" charset="0"/>
                <a:cs typeface="Arial" pitchFamily="34" charset="0"/>
              </a:rPr>
              <a:t>cSad</a:t>
            </a:r>
            <a:r>
              <a:rPr lang="en-US" sz="4000" smtClean="0">
                <a:latin typeface="DevLys 010" pitchFamily="2" charset="0"/>
                <a:cs typeface="Arial" pitchFamily="34" charset="0"/>
              </a:rPr>
              <a:t> </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kkrs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djok;sxkA</a:t>
            </a:r>
            <a:endParaRPr lang="en-US" sz="4000" smtClean="0">
              <a:latin typeface="Arial" pitchFamily="34" charset="0"/>
              <a:cs typeface="Arial" pitchFamily="34" charset="0"/>
            </a:endParaRPr>
          </a:p>
          <a:p>
            <a:pPr marL="465138" marR="0" lvl="0" indent="-465138"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Lo;a</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kkrs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djkbZ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0" y="44624"/>
            <a:ext cx="9144000" cy="144655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ea typeface="Calibri" pitchFamily="34" charset="0"/>
                <a:cs typeface="Mangal" pitchFamily="18" charset="0"/>
              </a:rPr>
              <a:t>fuokZpu</a:t>
            </a:r>
            <a:r>
              <a:rPr lang="en-US" sz="4400" smtClean="0">
                <a:solidFill>
                  <a:srgbClr val="FFC000"/>
                </a:solidFill>
                <a:latin typeface="DevLys 010" pitchFamily="2" charset="0"/>
                <a:ea typeface="Calibri" pitchFamily="34" charset="0"/>
                <a:cs typeface="Mangal" pitchFamily="18" charset="0"/>
              </a:rPr>
              <a:t> O;; </a:t>
            </a:r>
            <a:r>
              <a:rPr lang="en-US" sz="4400" err="1" smtClean="0">
                <a:solidFill>
                  <a:srgbClr val="FFC000"/>
                </a:solidFill>
                <a:latin typeface="DevLys 010" pitchFamily="2" charset="0"/>
                <a:ea typeface="Calibri" pitchFamily="34" charset="0"/>
                <a:cs typeface="Mangal" pitchFamily="18" charset="0"/>
              </a:rPr>
              <a:t>ds</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nSfud</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ys</a:t>
            </a:r>
            <a:r>
              <a:rPr lang="en-US" sz="4400" smtClean="0">
                <a:solidFill>
                  <a:srgbClr val="FFC000"/>
                </a:solidFill>
                <a:latin typeface="DevLys 010" pitchFamily="2" charset="0"/>
                <a:ea typeface="Calibri" pitchFamily="34" charset="0"/>
                <a:cs typeface="Mangal" pitchFamily="18" charset="0"/>
              </a:rPr>
              <a:t>[</a:t>
            </a:r>
            <a:r>
              <a:rPr lang="en-US" sz="4400" err="1" smtClean="0">
                <a:solidFill>
                  <a:srgbClr val="FFC000"/>
                </a:solidFill>
                <a:latin typeface="DevLys 010" pitchFamily="2" charset="0"/>
                <a:ea typeface="Calibri" pitchFamily="34" charset="0"/>
                <a:cs typeface="Mangal" pitchFamily="18" charset="0"/>
              </a:rPr>
              <a:t>ks</a:t>
            </a:r>
            <a:r>
              <a:rPr lang="en-US" sz="4400" smtClean="0">
                <a:solidFill>
                  <a:srgbClr val="FFC000"/>
                </a:solidFill>
                <a:latin typeface="DevLys 010" pitchFamily="2" charset="0"/>
                <a:ea typeface="Calibri" pitchFamily="34" charset="0"/>
                <a:cs typeface="Mangal" pitchFamily="18" charset="0"/>
              </a:rPr>
              <a:t> j[</a:t>
            </a:r>
            <a:r>
              <a:rPr lang="en-US" sz="4400" err="1" smtClean="0">
                <a:solidFill>
                  <a:srgbClr val="FFC000"/>
                </a:solidFill>
                <a:latin typeface="DevLys 010" pitchFamily="2" charset="0"/>
                <a:ea typeface="Calibri" pitchFamily="34" charset="0"/>
                <a:cs typeface="Mangal" pitchFamily="18" charset="0"/>
              </a:rPr>
              <a:t>kus</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ds</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laca</a:t>
            </a:r>
            <a:r>
              <a:rPr lang="en-US" sz="4400" smtClean="0">
                <a:solidFill>
                  <a:srgbClr val="FFC000"/>
                </a:solidFill>
                <a:latin typeface="DevLys 010" pitchFamily="2" charset="0"/>
                <a:ea typeface="Calibri" pitchFamily="34" charset="0"/>
                <a:cs typeface="Mangal" pitchFamily="18" charset="0"/>
              </a:rPr>
              <a:t>/k </a:t>
            </a:r>
            <a:r>
              <a:rPr lang="en-US" sz="4400" err="1" smtClean="0">
                <a:solidFill>
                  <a:srgbClr val="FFC000"/>
                </a:solidFill>
                <a:latin typeface="DevLys 010" pitchFamily="2" charset="0"/>
                <a:ea typeface="Calibri" pitchFamily="34" charset="0"/>
                <a:cs typeface="Mangal" pitchFamily="18" charset="0"/>
              </a:rPr>
              <a:t>esa</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fn'kk</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funsZ'k</a:t>
            </a:r>
            <a:endParaRPr lang="en-IN" sz="44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172</a:t>
            </a:fld>
            <a:endParaRPr lang="en-US"/>
          </a:p>
        </p:txBody>
      </p:sp>
    </p:spTree>
  </p:cSld>
  <p:clrMapOvr>
    <a:masterClrMapping/>
  </p:clrMapOvr>
  <p:transition>
    <p:circl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3400" y="612576"/>
            <a:ext cx="7924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bldh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izfof"V</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ikl</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cSad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Hkkx</a:t>
            </a:r>
            <a:r>
              <a:rPr kumimoji="0" lang="en-US" sz="3600" b="0" i="0" u="none" strike="noStrike" cap="none" normalizeH="0" baseline="0" smtClean="0">
                <a:ln>
                  <a:noFill/>
                </a:ln>
                <a:solidFill>
                  <a:schemeClr val="tx1"/>
                </a:solidFill>
                <a:effectLst/>
                <a:latin typeface="DevLys 010" pitchFamily="2" charset="0"/>
                <a:cs typeface="Arial" pitchFamily="34" charset="0"/>
              </a:rPr>
              <a:t> *l*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Lo;a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dks"k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uke</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la- 2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ua</a:t>
            </a:r>
            <a:r>
              <a:rPr kumimoji="0" lang="en-US" sz="3600" b="0" i="0" u="none" strike="noStrike" cap="none" normalizeH="0" baseline="0" smtClean="0">
                <a:ln>
                  <a:noFill/>
                </a:ln>
                <a:solidFill>
                  <a:schemeClr val="tx1"/>
                </a:solidFill>
                <a:effectLst/>
                <a:latin typeface="DevLys 010" pitchFamily="2" charset="0"/>
                <a:cs typeface="Arial" pitchFamily="34" charset="0"/>
              </a:rPr>
              <a:t>- 3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la- 4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jkf'k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fy</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tk;sxhA</a:t>
            </a:r>
            <a:endParaRPr lang="en-US" sz="3600" smtClean="0">
              <a:latin typeface="Arial" pitchFamily="34" charset="0"/>
              <a:cs typeface="Arial" pitchFamily="34" charset="0"/>
            </a:endParaRPr>
          </a:p>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vU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fdlh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O;fDr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nyksa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laLFkkvksa</a:t>
            </a:r>
            <a:r>
              <a:rPr kumimoji="0" lang="en-US" sz="3600" b="0" i="0" u="none" strike="noStrike" cap="none" normalizeH="0" baseline="0" smtClean="0">
                <a:ln>
                  <a:noFill/>
                </a:ln>
                <a:solidFill>
                  <a:schemeClr val="tx1"/>
                </a:solidFill>
                <a:effectLst/>
                <a:latin typeface="DevLys 010" pitchFamily="2"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cs typeface="Arial" pitchFamily="34" charset="0"/>
              </a:rPr>
              <a:t>la?kksa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jkf'k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izkIr</a:t>
            </a:r>
            <a:r>
              <a:rPr kumimoji="0" lang="en-US" sz="3600" b="0" i="0" u="none" strike="noStrike" cap="none" normalizeH="0" baseline="0" smtClean="0">
                <a:ln>
                  <a:noFill/>
                </a:ln>
                <a:solidFill>
                  <a:schemeClr val="tx1"/>
                </a:solidFill>
                <a:effectLst/>
                <a:latin typeface="DevLys 010" pitchFamily="2"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cs typeface="Arial" pitchFamily="34" charset="0"/>
              </a:rPr>
              <a:t>gks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¼Hkkx&amp;c½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1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fnukad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udn</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ftuls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izkIr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gq;s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muds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uke</a:t>
            </a:r>
            <a:r>
              <a:rPr kumimoji="0" lang="en-US" sz="3600" b="0" i="0" u="none" strike="noStrike" cap="none" normalizeH="0" baseline="0" smtClean="0">
                <a:ln>
                  <a:noFill/>
                </a:ln>
                <a:solidFill>
                  <a:schemeClr val="tx1"/>
                </a:solidFill>
                <a:effectLst/>
                <a:latin typeface="DevLys 010" pitchFamily="2" charset="0"/>
                <a:cs typeface="Arial" pitchFamily="34" charset="0"/>
              </a:rPr>
              <a:t> o irk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la- 2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jlhn</a:t>
            </a:r>
            <a:r>
              <a:rPr kumimoji="0" lang="en-US" sz="3600" b="0" i="0" u="none" strike="noStrike" cap="none" normalizeH="0" baseline="0" smtClean="0">
                <a:ln>
                  <a:noFill/>
                </a:ln>
                <a:solidFill>
                  <a:schemeClr val="tx1"/>
                </a:solidFill>
                <a:effectLst/>
                <a:latin typeface="DevLys 010" pitchFamily="2" charset="0"/>
                <a:cs typeface="Arial" pitchFamily="34" charset="0"/>
              </a:rPr>
              <a:t> la- ¼;fn gks½ </a:t>
            </a:r>
            <a:r>
              <a:rPr kumimoji="0" lang="en-US" sz="3600" b="0" i="0" u="none" strike="noStrike" cap="none" normalizeH="0" baseline="0" err="1" smtClean="0">
                <a:ln>
                  <a:noFill/>
                </a:ln>
                <a:solidFill>
                  <a:schemeClr val="tx1"/>
                </a:solidFill>
                <a:effectLst/>
                <a:latin typeface="DevLys 010" pitchFamily="2" charset="0"/>
                <a:cs typeface="Arial" pitchFamily="34" charset="0"/>
              </a:rPr>
              <a:t>rks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la- 3 </a:t>
            </a:r>
            <a:r>
              <a:rPr kumimoji="0" lang="en-US" sz="3600" b="0" i="0" u="none" strike="noStrike" cap="none" normalizeH="0" baseline="0" err="1" smtClean="0">
                <a:ln>
                  <a:noFill/>
                </a:ln>
                <a:solidFill>
                  <a:schemeClr val="tx1"/>
                </a:solidFill>
                <a:effectLst/>
                <a:latin typeface="DevLys 010" pitchFamily="2" charset="0"/>
                <a:cs typeface="Arial" pitchFamily="34" charset="0"/>
              </a:rPr>
              <a:t>eas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rFkk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jkf'k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la- 4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ntZ</a:t>
            </a:r>
            <a:r>
              <a:rPr kumimoji="0" lang="en-US" sz="3600" b="0" i="0" u="none" strike="noStrike" cap="none" normalizeH="0" baseline="0" smtClean="0">
                <a:ln>
                  <a:noFill/>
                </a:ln>
                <a:solidFill>
                  <a:schemeClr val="tx1"/>
                </a:solidFill>
                <a:effectLst/>
                <a:latin typeface="DevLys 010" pitchFamily="2"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tk;sxhA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173</a:t>
            </a:fld>
            <a:endParaRPr lang="en-US"/>
          </a:p>
        </p:txBody>
      </p:sp>
    </p:spTree>
  </p:cSld>
  <p:clrMapOvr>
    <a:masterClrMapping/>
  </p:clrMapOvr>
  <p:transition>
    <p:circl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1225153"/>
            <a:ext cx="8534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8975" marR="0" lvl="0" indent="-6889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izfof"V</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djus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ckn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kkrs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djkbZ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kqyok;k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djkus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la- 5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la- 6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kkrk</a:t>
            </a:r>
            <a:r>
              <a:rPr kumimoji="0" lang="en-US" sz="4000" b="0" i="0" u="none" strike="noStrike" cap="none" normalizeH="0" baseline="0" smtClean="0">
                <a:ln>
                  <a:noFill/>
                </a:ln>
                <a:solidFill>
                  <a:schemeClr val="tx1"/>
                </a:solidFill>
                <a:effectLst/>
                <a:latin typeface="DevLys 010" pitchFamily="2" charset="0"/>
                <a:cs typeface="Arial" pitchFamily="34" charset="0"/>
              </a:rPr>
              <a:t> la- </a:t>
            </a:r>
            <a:r>
              <a:rPr kumimoji="0" lang="en-US" sz="4000" b="0" i="0" u="none" strike="noStrike" cap="none" normalizeH="0" baseline="0" err="1" smtClean="0">
                <a:ln>
                  <a:noFill/>
                </a:ln>
                <a:solidFill>
                  <a:schemeClr val="tx1"/>
                </a:solidFill>
                <a:effectLst/>
                <a:latin typeface="DevLys 010" pitchFamily="2" charset="0"/>
                <a:cs typeface="Arial" pitchFamily="34" charset="0"/>
              </a:rPr>
              <a:t>ftlesa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djkbZ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la- 7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tek</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8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174</a:t>
            </a:fld>
            <a:endParaRPr lang="en-US"/>
          </a:p>
        </p:txBody>
      </p:sp>
    </p:spTree>
  </p:cSld>
  <p:clrMapOvr>
    <a:masterClrMapping/>
  </p:clrMapOvr>
  <p:transition>
    <p:circl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33400" y="530961"/>
            <a:ext cx="8305800"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93750" indent="-793750" algn="just" fontAlgn="base">
              <a:spcBef>
                <a:spcPct val="0"/>
              </a:spcBef>
              <a:spcAft>
                <a:spcPct val="0"/>
              </a:spcAft>
              <a:buClr>
                <a:srgbClr val="FFC000"/>
              </a:buClr>
              <a:buFont typeface="Wingdings" pitchFamily="2" charset="2"/>
              <a:buChar char="§"/>
            </a:pPr>
            <a:r>
              <a:rPr lang="en-US" sz="4000" err="1" smtClean="0">
                <a:latin typeface="DevLys 010" pitchFamily="2" charset="0"/>
                <a:cs typeface="Arial" pitchFamily="34" charset="0"/>
              </a:rPr>
              <a:t>cSad</a:t>
            </a:r>
            <a:r>
              <a:rPr lang="en-US" sz="4000" smtClean="0">
                <a:latin typeface="DevLys 010" pitchFamily="2" charset="0"/>
                <a:cs typeface="Arial" pitchFamily="34" charset="0"/>
              </a:rPr>
              <a:t> </a:t>
            </a:r>
            <a:r>
              <a:rPr lang="en-US" sz="4000" err="1" smtClean="0">
                <a:latin typeface="DevLys 010" pitchFamily="2" charset="0"/>
                <a:cs typeface="Arial" pitchFamily="34" charset="0"/>
              </a:rPr>
              <a:t>esa</a:t>
            </a:r>
            <a:r>
              <a:rPr lang="en-US" sz="4000" smtClean="0">
                <a:latin typeface="DevLys 010" pitchFamily="2" charset="0"/>
                <a:cs typeface="Arial" pitchFamily="34" charset="0"/>
              </a:rPr>
              <a:t> </a:t>
            </a:r>
            <a:r>
              <a:rPr lang="en-US" sz="4000" err="1" smtClean="0">
                <a:latin typeface="DevLys 010" pitchFamily="2" charset="0"/>
                <a:cs typeface="Arial" pitchFamily="34" charset="0"/>
              </a:rPr>
              <a:t>jkf'k</a:t>
            </a:r>
            <a:r>
              <a:rPr lang="en-US" sz="4000" smtClean="0">
                <a:latin typeface="DevLys 010" pitchFamily="2" charset="0"/>
                <a:cs typeface="Arial" pitchFamily="34" charset="0"/>
              </a:rPr>
              <a:t> </a:t>
            </a:r>
            <a:r>
              <a:rPr lang="en-US" sz="4000" err="1" smtClean="0">
                <a:latin typeface="DevLys 010" pitchFamily="2" charset="0"/>
                <a:cs typeface="Arial" pitchFamily="34" charset="0"/>
              </a:rPr>
              <a:t>tek</a:t>
            </a:r>
            <a:r>
              <a:rPr lang="en-US" sz="4000" smtClean="0">
                <a:latin typeface="DevLys 010" pitchFamily="2" charset="0"/>
                <a:cs typeface="Arial" pitchFamily="34" charset="0"/>
              </a:rPr>
              <a:t> </a:t>
            </a:r>
            <a:r>
              <a:rPr lang="en-US" sz="4000" err="1" smtClean="0">
                <a:latin typeface="DevLys 010" pitchFamily="2" charset="0"/>
                <a:cs typeface="Arial" pitchFamily="34" charset="0"/>
              </a:rPr>
              <a:t>djkus</a:t>
            </a:r>
            <a:r>
              <a:rPr lang="en-US" sz="4000" smtClean="0">
                <a:latin typeface="DevLys 010" pitchFamily="2" charset="0"/>
                <a:cs typeface="Arial" pitchFamily="34" charset="0"/>
              </a:rPr>
              <a:t> </a:t>
            </a:r>
            <a:r>
              <a:rPr lang="en-US" sz="4000" err="1" smtClean="0">
                <a:latin typeface="DevLys 010" pitchFamily="2" charset="0"/>
                <a:cs typeface="Arial" pitchFamily="34" charset="0"/>
              </a:rPr>
              <a:t>ds</a:t>
            </a:r>
            <a:r>
              <a:rPr lang="en-US" sz="4000" smtClean="0">
                <a:latin typeface="DevLys 010" pitchFamily="2" charset="0"/>
                <a:cs typeface="Arial" pitchFamily="34" charset="0"/>
              </a:rPr>
              <a:t> </a:t>
            </a:r>
            <a:r>
              <a:rPr lang="en-US" sz="4000" err="1" smtClean="0">
                <a:latin typeface="DevLys 010" pitchFamily="2" charset="0"/>
                <a:cs typeface="Arial" pitchFamily="34" charset="0"/>
              </a:rPr>
              <a:t>ckn</a:t>
            </a:r>
            <a:r>
              <a:rPr lang="en-US" sz="4000" smtClean="0">
                <a:latin typeface="DevLys 010" pitchFamily="2" charset="0"/>
                <a:cs typeface="Arial" pitchFamily="34" charset="0"/>
              </a:rPr>
              <a:t> </a:t>
            </a:r>
            <a:r>
              <a:rPr lang="en-US" sz="4000" err="1" smtClean="0">
                <a:latin typeface="DevLys 010" pitchFamily="2" charset="0"/>
                <a:cs typeface="Arial" pitchFamily="34" charset="0"/>
              </a:rPr>
              <a:t>cSad</a:t>
            </a:r>
            <a:r>
              <a:rPr lang="en-US" sz="4000" smtClean="0">
                <a:latin typeface="DevLys 010" pitchFamily="2" charset="0"/>
                <a:cs typeface="Arial" pitchFamily="34" charset="0"/>
              </a:rPr>
              <a:t> </a:t>
            </a:r>
            <a:r>
              <a:rPr lang="en-US" sz="4000" err="1" smtClean="0">
                <a:latin typeface="DevLys 010" pitchFamily="2" charset="0"/>
                <a:cs typeface="Arial" pitchFamily="34" charset="0"/>
              </a:rPr>
              <a:t>jftLVj</a:t>
            </a:r>
            <a:r>
              <a:rPr lang="en-US" sz="4000" smtClean="0">
                <a:latin typeface="DevLys 010" pitchFamily="2" charset="0"/>
                <a:cs typeface="Arial" pitchFamily="34" charset="0"/>
              </a:rPr>
              <a:t> </a:t>
            </a:r>
            <a:r>
              <a:rPr lang="en-US" sz="4000" err="1" smtClean="0">
                <a:latin typeface="DevLys 010" pitchFamily="2" charset="0"/>
                <a:cs typeface="Arial" pitchFamily="34" charset="0"/>
              </a:rPr>
              <a:t>Hkkx</a:t>
            </a:r>
            <a:r>
              <a:rPr lang="en-US" sz="4000" smtClean="0">
                <a:latin typeface="DevLys 010" pitchFamily="2" charset="0"/>
                <a:cs typeface="Arial" pitchFamily="34" charset="0"/>
              </a:rPr>
              <a:t> *l* </a:t>
            </a:r>
            <a:r>
              <a:rPr lang="en-US" sz="4000" err="1" smtClean="0">
                <a:latin typeface="DevLys 010" pitchFamily="2" charset="0"/>
                <a:cs typeface="Arial" pitchFamily="34" charset="0"/>
              </a:rPr>
              <a:t>esa</a:t>
            </a:r>
            <a:r>
              <a:rPr lang="en-US" sz="4000" smtClean="0">
                <a:latin typeface="DevLys 010" pitchFamily="2" charset="0"/>
                <a:cs typeface="Arial" pitchFamily="34" charset="0"/>
              </a:rPr>
              <a:t> </a:t>
            </a:r>
            <a:r>
              <a:rPr lang="en-US" sz="4000" err="1" smtClean="0">
                <a:latin typeface="DevLys 010" pitchFamily="2" charset="0"/>
                <a:cs typeface="Arial" pitchFamily="34" charset="0"/>
              </a:rPr>
              <a:t>fuEu</a:t>
            </a:r>
            <a:r>
              <a:rPr lang="en-US" sz="4000" smtClean="0">
                <a:latin typeface="DevLys 010" pitchFamily="2" charset="0"/>
                <a:cs typeface="Arial" pitchFamily="34" charset="0"/>
              </a:rPr>
              <a:t> </a:t>
            </a:r>
            <a:r>
              <a:rPr lang="en-US" sz="4000" err="1" smtClean="0">
                <a:latin typeface="DevLys 010" pitchFamily="2" charset="0"/>
                <a:cs typeface="Arial" pitchFamily="34" charset="0"/>
              </a:rPr>
              <a:t>izdkj</a:t>
            </a:r>
            <a:r>
              <a:rPr lang="en-US" sz="4000" smtClean="0">
                <a:latin typeface="DevLys 010" pitchFamily="2" charset="0"/>
                <a:cs typeface="Arial" pitchFamily="34" charset="0"/>
              </a:rPr>
              <a:t> </a:t>
            </a:r>
            <a:r>
              <a:rPr lang="en-US" sz="4000" err="1" smtClean="0">
                <a:latin typeface="DevLys 010" pitchFamily="2" charset="0"/>
                <a:cs typeface="Arial" pitchFamily="34" charset="0"/>
              </a:rPr>
              <a:t>izfof"V</a:t>
            </a:r>
            <a:r>
              <a:rPr lang="en-US" sz="4000" smtClean="0">
                <a:latin typeface="DevLys 010" pitchFamily="2" charset="0"/>
                <a:cs typeface="Arial" pitchFamily="34" charset="0"/>
              </a:rPr>
              <a:t> dh </a:t>
            </a:r>
            <a:r>
              <a:rPr lang="en-US" sz="4000" err="1" smtClean="0">
                <a:latin typeface="DevLys 010" pitchFamily="2" charset="0"/>
                <a:cs typeface="Arial" pitchFamily="34" charset="0"/>
              </a:rPr>
              <a:t>tk;sxh</a:t>
            </a:r>
            <a:r>
              <a:rPr lang="en-US" sz="4000" smtClean="0">
                <a:latin typeface="DevLys 010" pitchFamily="2" charset="0"/>
                <a:cs typeface="Arial" pitchFamily="34" charset="0"/>
              </a:rPr>
              <a:t>%&amp;</a:t>
            </a:r>
            <a:endParaRPr lang="en-US" sz="4000" smtClean="0">
              <a:latin typeface="Arial" pitchFamily="34" charset="0"/>
              <a:cs typeface="Arial" pitchFamily="34" charset="0"/>
            </a:endParaRPr>
          </a:p>
          <a:p>
            <a:pPr marL="793750" marR="0" lvl="0" indent="-34448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la- 1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endParaRPr lang="en-US" sz="4000" smtClean="0">
              <a:latin typeface="Arial" pitchFamily="34" charset="0"/>
              <a:cs typeface="Arial" pitchFamily="34" charset="0"/>
            </a:endParaRPr>
          </a:p>
          <a:p>
            <a:pPr marL="793750" marR="0" lvl="0" indent="-34448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la- 2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Lo;a</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udnh</a:t>
            </a:r>
            <a:endParaRPr lang="en-US" sz="4000" smtClean="0">
              <a:latin typeface="Arial" pitchFamily="34" charset="0"/>
              <a:cs typeface="Arial" pitchFamily="34" charset="0"/>
            </a:endParaRPr>
          </a:p>
          <a:p>
            <a:pPr marL="793750" marR="0" lvl="0" indent="-34448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la- 3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endParaRPr lang="en-US" sz="4000" smtClean="0">
              <a:latin typeface="Arial" pitchFamily="34" charset="0"/>
              <a:cs typeface="Arial" pitchFamily="34" charset="0"/>
            </a:endParaRPr>
          </a:p>
          <a:p>
            <a:pPr marL="793750" marR="0" lvl="0" indent="-34448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la- 4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793750" marR="0" lvl="0" indent="-793750"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bl</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izdkj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ks"k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ikl</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cqd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ks"k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feyku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djsxkA</a:t>
            </a:r>
            <a:endParaRPr kumimoji="0" lang="en-US" sz="4000" b="0" i="0" u="none" strike="noStrike" cap="none" normalizeH="0" baseline="0" smtClean="0">
              <a:ln>
                <a:noFill/>
              </a:ln>
              <a:solidFill>
                <a:schemeClr val="tx1"/>
              </a:solidFill>
              <a:effectLst/>
              <a:latin typeface="DevLys 010"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smtClean="0">
              <a:latin typeface="DevLys 010"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175</a:t>
            </a:fld>
            <a:endParaRPr lang="en-US"/>
          </a:p>
        </p:txBody>
      </p:sp>
    </p:spTree>
  </p:cSld>
  <p:clrMapOvr>
    <a:masterClrMapping/>
  </p:clrMapOvr>
  <p:transition>
    <p:circl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04800" y="335846"/>
            <a:ext cx="8458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9913" indent="-569913" algn="just" fontAlgn="base">
              <a:spcBef>
                <a:spcPct val="0"/>
              </a:spcBef>
              <a:spcAft>
                <a:spcPct val="0"/>
              </a:spcAft>
              <a:buClr>
                <a:srgbClr val="FFC000"/>
              </a:buClr>
              <a:buFont typeface="Wingdings" pitchFamily="2" charset="2"/>
              <a:buChar char="§"/>
            </a:pPr>
            <a:r>
              <a:rPr lang="en-US" sz="3600" err="1" smtClean="0">
                <a:latin typeface="DevLys 010" pitchFamily="2" charset="0"/>
                <a:cs typeface="Arial" pitchFamily="34" charset="0"/>
              </a:rPr>
              <a:t>pSd@Mªk¶V@is&amp;vkMZj</a:t>
            </a:r>
            <a:r>
              <a:rPr lang="en-US" sz="3600" smtClean="0">
                <a:latin typeface="DevLys 010" pitchFamily="2" charset="0"/>
                <a:cs typeface="Arial" pitchFamily="34" charset="0"/>
              </a:rPr>
              <a:t> </a:t>
            </a:r>
            <a:r>
              <a:rPr lang="en-US" sz="3600" err="1" smtClean="0">
                <a:latin typeface="DevLys 010" pitchFamily="2" charset="0"/>
                <a:cs typeface="Arial" pitchFamily="34" charset="0"/>
              </a:rPr>
              <a:t>ds</a:t>
            </a:r>
            <a:r>
              <a:rPr lang="en-US" sz="3600" smtClean="0">
                <a:latin typeface="DevLys 010" pitchFamily="2" charset="0"/>
                <a:cs typeface="Arial" pitchFamily="34" charset="0"/>
              </a:rPr>
              <a:t> </a:t>
            </a:r>
            <a:r>
              <a:rPr lang="en-US" sz="3600" err="1" smtClean="0">
                <a:latin typeface="DevLys 010" pitchFamily="2" charset="0"/>
                <a:cs typeface="Arial" pitchFamily="34" charset="0"/>
              </a:rPr>
              <a:t>laca</a:t>
            </a:r>
            <a:r>
              <a:rPr lang="en-US" sz="3600" smtClean="0">
                <a:latin typeface="DevLys 010" pitchFamily="2" charset="0"/>
                <a:cs typeface="Arial" pitchFamily="34" charset="0"/>
              </a:rPr>
              <a:t>/k </a:t>
            </a:r>
            <a:r>
              <a:rPr lang="en-US" sz="3600" err="1" smtClean="0">
                <a:latin typeface="DevLys 010" pitchFamily="2" charset="0"/>
                <a:cs typeface="Arial" pitchFamily="34" charset="0"/>
              </a:rPr>
              <a:t>esa</a:t>
            </a:r>
            <a:r>
              <a:rPr lang="en-US" sz="3600" smtClean="0">
                <a:latin typeface="DevLys 010" pitchFamily="2" charset="0"/>
                <a:cs typeface="Arial" pitchFamily="34" charset="0"/>
              </a:rPr>
              <a:t> </a:t>
            </a:r>
            <a:endParaRPr lang="en-US" sz="3600" smtClean="0">
              <a:latin typeface="Arial" pitchFamily="34" charset="0"/>
              <a:cs typeface="Arial" pitchFamily="34" charset="0"/>
            </a:endParaRPr>
          </a:p>
          <a:p>
            <a:pPr marL="569913" marR="0" lvl="0" indent="-569913"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us ;fn </a:t>
            </a:r>
            <a:r>
              <a:rPr kumimoji="0" lang="en-US" sz="3600" b="0" i="0" u="none" strike="noStrike" cap="none" normalizeH="0" baseline="0" err="1" smtClean="0">
                <a:ln>
                  <a:noFill/>
                </a:ln>
                <a:solidFill>
                  <a:schemeClr val="tx1"/>
                </a:solidFill>
                <a:effectLst/>
                <a:latin typeface="DevLys 010" pitchFamily="2" charset="0"/>
                <a:cs typeface="Arial" pitchFamily="34" charset="0"/>
              </a:rPr>
              <a:t>dksbZ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pSd@Mªk¶V@is&amp;vkMZj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fdlh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O;fDr@ny@laLFkk</a:t>
            </a:r>
            <a:r>
              <a:rPr kumimoji="0" lang="en-US" sz="3600" b="0" i="0" u="none" strike="noStrike" cap="none" normalizeH="0" baseline="0" smtClean="0">
                <a:ln>
                  <a:noFill/>
                </a:ln>
                <a:solidFill>
                  <a:schemeClr val="tx1"/>
                </a:solidFill>
                <a:effectLst/>
                <a:latin typeface="DevLys 010" pitchFamily="2"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cs typeface="Arial" pitchFamily="34" charset="0"/>
              </a:rPr>
              <a:t>Lo;a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futh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kkrs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izkIr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gsrq</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kqyok;s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x;s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cSad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kkrs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tek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djkuk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gksxkA</a:t>
            </a:r>
            <a:endParaRPr lang="en-US" sz="3600" smtClean="0">
              <a:latin typeface="Arial" pitchFamily="34" charset="0"/>
              <a:cs typeface="Arial" pitchFamily="34" charset="0"/>
            </a:endParaRPr>
          </a:p>
          <a:p>
            <a:pPr marL="569913" marR="0" lvl="0" indent="-569913"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blds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fy;s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og</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cSad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Hkkx</a:t>
            </a:r>
            <a:r>
              <a:rPr kumimoji="0" lang="en-US" sz="3600" b="0" i="0" u="none" strike="noStrike" cap="none" normalizeH="0" baseline="0" smtClean="0">
                <a:ln>
                  <a:noFill/>
                </a:ln>
                <a:solidFill>
                  <a:schemeClr val="tx1"/>
                </a:solidFill>
                <a:effectLst/>
                <a:latin typeface="DevLys 010" pitchFamily="2" charset="0"/>
                <a:cs typeface="Arial" pitchFamily="34" charset="0"/>
              </a:rPr>
              <a:t> *l*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fuEu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izfo"Vh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djsxk</a:t>
            </a:r>
            <a:r>
              <a:rPr kumimoji="0" lang="en-US" sz="3600" b="0" i="0" u="none" strike="noStrike" cap="none" normalizeH="0" baseline="0" smtClean="0">
                <a:ln>
                  <a:noFill/>
                </a:ln>
                <a:solidFill>
                  <a:schemeClr val="tx1"/>
                </a:solidFill>
                <a:effectLst/>
                <a:latin typeface="DevLys 010" pitchFamily="2" charset="0"/>
                <a:cs typeface="Arial" pitchFamily="34" charset="0"/>
              </a:rPr>
              <a:t>%&amp;</a:t>
            </a:r>
            <a:endParaRPr kumimoji="0" lang="en-US" sz="3600" b="0"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Tx/>
              <a:buNone/>
              <a:tabLst/>
            </a:pPr>
            <a:r>
              <a:rPr kumimoji="0" lang="en-US" sz="3600" b="1" i="0" u="none" strike="noStrike" cap="none" normalizeH="0" baseline="0" err="1" smtClean="0">
                <a:ln>
                  <a:noFill/>
                </a:ln>
                <a:solidFill>
                  <a:schemeClr val="tx1"/>
                </a:solidFill>
                <a:effectLst/>
                <a:latin typeface="DevLys 010" pitchFamily="2" charset="0"/>
                <a:cs typeface="Arial" pitchFamily="34" charset="0"/>
              </a:rPr>
              <a:t>tek</a:t>
            </a:r>
            <a:r>
              <a:rPr kumimoji="0" lang="en-US" sz="3600" b="1" i="0" u="none" strike="noStrike" cap="none" normalizeH="0" baseline="0" smtClean="0">
                <a:ln>
                  <a:noFill/>
                </a:ln>
                <a:solidFill>
                  <a:schemeClr val="tx1"/>
                </a:solidFill>
                <a:effectLst/>
                <a:latin typeface="DevLys 010" pitchFamily="2" charset="0"/>
                <a:cs typeface="Arial" pitchFamily="34" charset="0"/>
              </a:rPr>
              <a:t> </a:t>
            </a:r>
            <a:r>
              <a:rPr kumimoji="0" lang="en-US" sz="3600" b="1" i="0" u="none" strike="noStrike" cap="none" normalizeH="0" baseline="0" err="1" smtClean="0">
                <a:ln>
                  <a:noFill/>
                </a:ln>
                <a:solidFill>
                  <a:schemeClr val="tx1"/>
                </a:solidFill>
                <a:effectLst/>
                <a:latin typeface="DevLys 010" pitchFamily="2" charset="0"/>
                <a:cs typeface="Arial" pitchFamily="34" charset="0"/>
              </a:rPr>
              <a:t>okys</a:t>
            </a:r>
            <a:r>
              <a:rPr kumimoji="0" lang="en-US" sz="3600" b="1" i="0" u="none" strike="noStrike" cap="none" normalizeH="0" baseline="0" smtClean="0">
                <a:ln>
                  <a:noFill/>
                </a:ln>
                <a:solidFill>
                  <a:schemeClr val="tx1"/>
                </a:solidFill>
                <a:effectLst/>
                <a:latin typeface="DevLys 010" pitchFamily="2" charset="0"/>
                <a:cs typeface="Arial" pitchFamily="34" charset="0"/>
              </a:rPr>
              <a:t> </a:t>
            </a:r>
            <a:r>
              <a:rPr kumimoji="0" lang="en-US" sz="3600" b="1" i="0" u="none" strike="noStrike" cap="none" normalizeH="0" baseline="0" err="1" smtClean="0">
                <a:ln>
                  <a:noFill/>
                </a:ln>
                <a:solidFill>
                  <a:schemeClr val="tx1"/>
                </a:solidFill>
                <a:effectLst/>
                <a:latin typeface="DevLys 010" pitchFamily="2" charset="0"/>
                <a:cs typeface="Arial" pitchFamily="34" charset="0"/>
              </a:rPr>
              <a:t>i</a:t>
            </a:r>
            <a:r>
              <a:rPr kumimoji="0" lang="en-US" sz="3600" b="1" i="0" u="none" strike="noStrike" cap="none" normalizeH="0" baseline="0" smtClean="0">
                <a:ln>
                  <a:noFill/>
                </a:ln>
                <a:solidFill>
                  <a:schemeClr val="tx1"/>
                </a:solidFill>
                <a:effectLst/>
                <a:latin typeface="DevLys 010" pitchFamily="2" charset="0"/>
                <a:cs typeface="Arial" pitchFamily="34" charset="0"/>
              </a:rPr>
              <a:t>{k </a:t>
            </a:r>
            <a:r>
              <a:rPr kumimoji="0" lang="en-US" sz="3600" b="1" i="0" u="none" strike="noStrike" cap="none" normalizeH="0" baseline="0" err="1" smtClean="0">
                <a:ln>
                  <a:noFill/>
                </a:ln>
                <a:solidFill>
                  <a:schemeClr val="tx1"/>
                </a:solidFill>
                <a:effectLst/>
                <a:latin typeface="DevLys 010" pitchFamily="2" charset="0"/>
                <a:cs typeface="Arial" pitchFamily="34" charset="0"/>
              </a:rPr>
              <a:t>esa</a:t>
            </a:r>
            <a:endParaRPr kumimoji="0" lang="en-US" sz="3600" b="1"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la- 1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frfFk</a:t>
            </a:r>
            <a:endParaRPr lang="en-US" sz="3600" smtClean="0">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la- 2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ftlls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pSd@Mªk¶V@is&amp;vkMZj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izkIr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muds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uke</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irs</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176</a:t>
            </a:fld>
            <a:endParaRPr lang="en-US"/>
          </a:p>
        </p:txBody>
      </p:sp>
    </p:spTree>
  </p:cSld>
  <p:clrMapOvr>
    <a:masterClrMapping/>
  </p:clrMapOvr>
  <p:transition>
    <p:circl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81000" y="819864"/>
            <a:ext cx="851148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54075" marR="0" lvl="0" indent="-8540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800" b="0" i="0" u="none" strike="noStrike" cap="none" normalizeH="0" baseline="0" err="1" smtClean="0">
                <a:ln>
                  <a:noFill/>
                </a:ln>
                <a:solidFill>
                  <a:schemeClr val="tx1"/>
                </a:solidFill>
                <a:effectLst/>
                <a:latin typeface="DevLys 010" pitchFamily="2" charset="0"/>
                <a:cs typeface="Arial" pitchFamily="34" charset="0"/>
              </a:rPr>
              <a:t>dkye</a:t>
            </a:r>
            <a:r>
              <a:rPr kumimoji="0" lang="en-US" sz="4800" b="0" i="0" u="none" strike="noStrike" cap="none" normalizeH="0" baseline="0" smtClean="0">
                <a:ln>
                  <a:noFill/>
                </a:ln>
                <a:solidFill>
                  <a:schemeClr val="tx1"/>
                </a:solidFill>
                <a:effectLst/>
                <a:latin typeface="DevLys 010" pitchFamily="2" charset="0"/>
                <a:cs typeface="Arial" pitchFamily="34" charset="0"/>
              </a:rPr>
              <a:t> la[;k 3 </a:t>
            </a:r>
            <a:r>
              <a:rPr kumimoji="0" lang="en-US" sz="4800" b="0" i="0" u="none" strike="noStrike" cap="none" normalizeH="0" baseline="0" err="1" smtClean="0">
                <a:ln>
                  <a:noFill/>
                </a:ln>
                <a:solidFill>
                  <a:schemeClr val="tx1"/>
                </a:solidFill>
                <a:effectLst/>
                <a:latin typeface="DevLys 010" pitchFamily="2" charset="0"/>
                <a:cs typeface="Arial" pitchFamily="34" charset="0"/>
              </a:rPr>
              <a:t>esa</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pSd</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vkfn</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ua</a:t>
            </a:r>
            <a:r>
              <a:rPr kumimoji="0" lang="en-US" sz="4800" b="0" i="0" u="none" strike="noStrike" cap="none" normalizeH="0" baseline="0" smtClean="0">
                <a:ln>
                  <a:noFill/>
                </a:ln>
                <a:solidFill>
                  <a:schemeClr val="tx1"/>
                </a:solidFill>
                <a:effectLst/>
                <a:latin typeface="DevLys 010" pitchFamily="2" charset="0"/>
                <a:cs typeface="Arial" pitchFamily="34" charset="0"/>
              </a:rPr>
              <a:t>- o </a:t>
            </a:r>
            <a:r>
              <a:rPr kumimoji="0" lang="en-US" sz="4800" b="0" i="0" u="none" strike="noStrike" cap="none" normalizeH="0" baseline="0" err="1" smtClean="0">
                <a:ln>
                  <a:noFill/>
                </a:ln>
                <a:solidFill>
                  <a:schemeClr val="tx1"/>
                </a:solidFill>
                <a:effectLst/>
                <a:latin typeface="DevLys 010" pitchFamily="2" charset="0"/>
                <a:cs typeface="Arial" pitchFamily="34" charset="0"/>
              </a:rPr>
              <a:t>cSad</a:t>
            </a:r>
            <a:r>
              <a:rPr kumimoji="0" lang="en-US" sz="4800" b="0" i="0" u="none" strike="noStrike" cap="none" normalizeH="0" baseline="0" smtClean="0">
                <a:ln>
                  <a:noFill/>
                </a:ln>
                <a:solidFill>
                  <a:schemeClr val="tx1"/>
                </a:solidFill>
                <a:effectLst/>
                <a:latin typeface="DevLys 010" pitchFamily="2" charset="0"/>
                <a:cs typeface="Arial" pitchFamily="34" charset="0"/>
              </a:rPr>
              <a:t> o '</a:t>
            </a:r>
            <a:r>
              <a:rPr kumimoji="0" lang="en-US" sz="4800" b="0" i="0" u="none" strike="noStrike" cap="none" normalizeH="0" baseline="0" err="1" smtClean="0">
                <a:ln>
                  <a:noFill/>
                </a:ln>
                <a:solidFill>
                  <a:schemeClr val="tx1"/>
                </a:solidFill>
                <a:effectLst/>
                <a:latin typeface="DevLys 010" pitchFamily="2" charset="0"/>
                <a:cs typeface="Arial" pitchFamily="34" charset="0"/>
              </a:rPr>
              <a:t>kk</a:t>
            </a:r>
            <a:r>
              <a:rPr kumimoji="0" lang="en-US" sz="4800" b="0" i="0" u="none" strike="noStrike" cap="none" normalizeH="0" baseline="0" smtClean="0">
                <a:ln>
                  <a:noFill/>
                </a:ln>
                <a:solidFill>
                  <a:schemeClr val="tx1"/>
                </a:solidFill>
                <a:effectLst/>
                <a:latin typeface="DevLys 010" pitchFamily="2" charset="0"/>
                <a:cs typeface="Arial" pitchFamily="34" charset="0"/>
              </a:rPr>
              <a:t>[</a:t>
            </a:r>
            <a:r>
              <a:rPr kumimoji="0" lang="en-US" sz="4800" b="0" i="0" u="none" strike="noStrike" cap="none" normalizeH="0" baseline="0" err="1" smtClean="0">
                <a:ln>
                  <a:noFill/>
                </a:ln>
                <a:solidFill>
                  <a:schemeClr val="tx1"/>
                </a:solidFill>
                <a:effectLst/>
                <a:latin typeface="DevLys 010" pitchFamily="2" charset="0"/>
                <a:cs typeface="Arial" pitchFamily="34" charset="0"/>
              </a:rPr>
              <a:t>kk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uke</a:t>
            </a:r>
            <a:r>
              <a:rPr kumimoji="0" lang="en-US" sz="4800" b="0" i="0" u="none" strike="noStrike" cap="none" normalizeH="0" baseline="0" smtClean="0">
                <a:ln>
                  <a:noFill/>
                </a:ln>
                <a:solidFill>
                  <a:schemeClr val="tx1"/>
                </a:solidFill>
                <a:effectLst/>
                <a:latin typeface="DevLys 010" pitchFamily="2" charset="0"/>
                <a:cs typeface="Arial" pitchFamily="34" charset="0"/>
              </a:rPr>
              <a:t> </a:t>
            </a:r>
            <a:endParaRPr lang="en-US" sz="4800" smtClean="0">
              <a:latin typeface="Arial" pitchFamily="34" charset="0"/>
              <a:cs typeface="Arial" pitchFamily="34" charset="0"/>
            </a:endParaRPr>
          </a:p>
          <a:p>
            <a:pPr marL="854075" marR="0" lvl="0" indent="-8540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800" b="0" i="0" u="none" strike="noStrike" cap="none" normalizeH="0" baseline="0" err="1" smtClean="0">
                <a:ln>
                  <a:noFill/>
                </a:ln>
                <a:solidFill>
                  <a:schemeClr val="tx1"/>
                </a:solidFill>
                <a:effectLst/>
                <a:latin typeface="DevLys 010" pitchFamily="2" charset="0"/>
                <a:cs typeface="Arial" pitchFamily="34" charset="0"/>
              </a:rPr>
              <a:t>dkWye</a:t>
            </a:r>
            <a:r>
              <a:rPr kumimoji="0" lang="en-US" sz="4800" b="0" i="0" u="none" strike="noStrike" cap="none" normalizeH="0" baseline="0" smtClean="0">
                <a:ln>
                  <a:noFill/>
                </a:ln>
                <a:solidFill>
                  <a:schemeClr val="tx1"/>
                </a:solidFill>
                <a:effectLst/>
                <a:latin typeface="DevLys 010" pitchFamily="2" charset="0"/>
                <a:cs typeface="Arial" pitchFamily="34" charset="0"/>
              </a:rPr>
              <a:t> la- 4 </a:t>
            </a:r>
            <a:r>
              <a:rPr kumimoji="0" lang="en-US" sz="4800" b="0" i="0" u="none" strike="noStrike" cap="none" normalizeH="0" baseline="0" err="1" smtClean="0">
                <a:ln>
                  <a:noFill/>
                </a:ln>
                <a:solidFill>
                  <a:schemeClr val="tx1"/>
                </a:solidFill>
                <a:effectLst/>
                <a:latin typeface="DevLys 010" pitchFamily="2" charset="0"/>
                <a:cs typeface="Arial" pitchFamily="34" charset="0"/>
              </a:rPr>
              <a:t>esa</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pSd@Mªk¶V</a:t>
            </a:r>
            <a:r>
              <a:rPr kumimoji="0" lang="en-US" sz="4800" b="0" i="0" u="none" strike="noStrike" cap="none" normalizeH="0" baseline="0" smtClean="0">
                <a:ln>
                  <a:noFill/>
                </a:ln>
                <a:solidFill>
                  <a:schemeClr val="tx1"/>
                </a:solidFill>
                <a:effectLst/>
                <a:latin typeface="DevLys 010" pitchFamily="2" charset="0"/>
                <a:cs typeface="Arial" pitchFamily="34" charset="0"/>
              </a:rPr>
              <a:t> dh </a:t>
            </a:r>
            <a:r>
              <a:rPr kumimoji="0" lang="en-US" sz="4800" b="0" i="0" u="none" strike="noStrike" cap="none" normalizeH="0" baseline="0" err="1" smtClean="0">
                <a:ln>
                  <a:noFill/>
                </a:ln>
                <a:solidFill>
                  <a:schemeClr val="tx1"/>
                </a:solidFill>
                <a:effectLst/>
                <a:latin typeface="DevLys 010" pitchFamily="2" charset="0"/>
                <a:cs typeface="Arial" pitchFamily="34" charset="0"/>
              </a:rPr>
              <a:t>jkf'k</a:t>
            </a:r>
            <a:endParaRPr lang="en-US" sz="4800" smtClean="0">
              <a:latin typeface="Arial" pitchFamily="34" charset="0"/>
              <a:cs typeface="Arial" pitchFamily="34" charset="0"/>
            </a:endParaRPr>
          </a:p>
          <a:p>
            <a:pPr marL="854075" marR="0" lvl="0" indent="-8540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800" b="0" i="0" u="none" strike="noStrike" cap="none" normalizeH="0" baseline="0" smtClean="0">
                <a:ln>
                  <a:noFill/>
                </a:ln>
                <a:solidFill>
                  <a:schemeClr val="tx1"/>
                </a:solidFill>
                <a:effectLst/>
                <a:latin typeface="DevLys 010" pitchFamily="2" charset="0"/>
                <a:cs typeface="Arial" pitchFamily="34" charset="0"/>
              </a:rPr>
              <a:t>;fn </a:t>
            </a:r>
            <a:r>
              <a:rPr kumimoji="0" lang="en-US" sz="4800" b="0" i="0" u="none" strike="noStrike" cap="none" normalizeH="0" baseline="0" err="1" smtClean="0">
                <a:ln>
                  <a:noFill/>
                </a:ln>
                <a:solidFill>
                  <a:schemeClr val="tx1"/>
                </a:solidFill>
                <a:effectLst/>
                <a:latin typeface="DevLys 010" pitchFamily="2" charset="0"/>
                <a:cs typeface="Arial" pitchFamily="34" charset="0"/>
              </a:rPr>
              <a:t>Lo;a</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ds</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kkrs</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ls</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pSd</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fy;k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x;k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gS</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rks</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dkWye</a:t>
            </a:r>
            <a:r>
              <a:rPr kumimoji="0" lang="en-US" sz="4800" b="0" i="0" u="none" strike="noStrike" cap="none" normalizeH="0" baseline="0" smtClean="0">
                <a:ln>
                  <a:noFill/>
                </a:ln>
                <a:solidFill>
                  <a:schemeClr val="tx1"/>
                </a:solidFill>
                <a:effectLst/>
                <a:latin typeface="DevLys 010" pitchFamily="2" charset="0"/>
                <a:cs typeface="Arial" pitchFamily="34" charset="0"/>
              </a:rPr>
              <a:t> la- 2 </a:t>
            </a:r>
            <a:r>
              <a:rPr kumimoji="0" lang="en-US" sz="4800" b="0" i="0" u="none" strike="noStrike" cap="none" normalizeH="0" baseline="0" err="1" smtClean="0">
                <a:ln>
                  <a:noFill/>
                </a:ln>
                <a:solidFill>
                  <a:schemeClr val="tx1"/>
                </a:solidFill>
                <a:effectLst/>
                <a:latin typeface="DevLys 010" pitchFamily="2" charset="0"/>
                <a:cs typeface="Arial" pitchFamily="34" charset="0"/>
              </a:rPr>
              <a:t>esa</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futh</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dks"k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ntZ</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fd;k</a:t>
            </a:r>
            <a:r>
              <a:rPr kumimoji="0" lang="en-US" sz="4800" b="0" i="0" u="none" strike="noStrike" cap="none" normalizeH="0" baseline="0" smtClean="0">
                <a:ln>
                  <a:noFill/>
                </a:ln>
                <a:solidFill>
                  <a:schemeClr val="tx1"/>
                </a:solidFill>
                <a:effectLst/>
                <a:latin typeface="DevLys 010" pitchFamily="2" charset="0"/>
                <a:cs typeface="Arial" pitchFamily="34" charset="0"/>
              </a:rPr>
              <a:t> </a:t>
            </a:r>
            <a:r>
              <a:rPr kumimoji="0" lang="en-US" sz="4800" b="0" i="0" u="none" strike="noStrike" cap="none" normalizeH="0" baseline="0" err="1" smtClean="0">
                <a:ln>
                  <a:noFill/>
                </a:ln>
                <a:solidFill>
                  <a:schemeClr val="tx1"/>
                </a:solidFill>
                <a:effectLst/>
                <a:latin typeface="DevLys 010" pitchFamily="2" charset="0"/>
                <a:cs typeface="Arial" pitchFamily="34" charset="0"/>
              </a:rPr>
              <a:t>tk;sxkA</a:t>
            </a:r>
            <a:endParaRPr kumimoji="0" lang="en-US" sz="4800" b="0" i="0" u="none" strike="noStrike" cap="none" normalizeH="0" baseline="0" smtClean="0">
              <a:ln>
                <a:noFill/>
              </a:ln>
              <a:solidFill>
                <a:schemeClr val="tx1"/>
              </a:solidFill>
              <a:effectLst/>
              <a:latin typeface="DevLys 010" pitchFamily="2" charset="0"/>
              <a:cs typeface="Arial" pitchFamily="34" charset="0"/>
            </a:endParaRPr>
          </a:p>
          <a:p>
            <a:pPr marL="854075" marR="0" lvl="0" indent="-854075" algn="just"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177</a:t>
            </a:fld>
            <a:endParaRPr lang="en-US"/>
          </a:p>
        </p:txBody>
      </p:sp>
    </p:spTree>
  </p:cSld>
  <p:clrMapOvr>
    <a:masterClrMapping/>
  </p:clrMapOvr>
  <p:transition>
    <p:circl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251520" y="1196752"/>
            <a:ext cx="84969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smtClean="0">
                <a:ln>
                  <a:noFill/>
                </a:ln>
                <a:solidFill>
                  <a:schemeClr val="tx1"/>
                </a:solidFill>
                <a:effectLst/>
                <a:latin typeface="DevLys 010" pitchFamily="2" charset="0"/>
                <a:cs typeface="Arial" pitchFamily="34" charset="0"/>
              </a:rPr>
              <a:t>;fn </a:t>
            </a: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dksbZ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oLrq</a:t>
            </a:r>
            <a:r>
              <a:rPr kumimoji="0" lang="en-US" sz="3600" b="0" i="0" u="none" strike="noStrike" cap="none" normalizeH="0" baseline="0" smtClean="0">
                <a:ln>
                  <a:noFill/>
                </a:ln>
                <a:solidFill>
                  <a:schemeClr val="tx1"/>
                </a:solidFill>
                <a:effectLst/>
                <a:latin typeface="DevLys 010" pitchFamily="2"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cs typeface="Arial" pitchFamily="34" charset="0"/>
              </a:rPr>
              <a:t>lsok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tSls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xkMh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iksLVj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iEIkysV~l</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ehfM;k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foKkiu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gSyhdkWIVj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vkfn</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ysrk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bu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lcds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fy;s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nSfud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jftLVj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Hkkx</a:t>
            </a:r>
            <a:r>
              <a:rPr kumimoji="0" lang="en-US" sz="3600" b="0" i="0" u="none" strike="noStrike" cap="none" normalizeH="0" baseline="0" smtClean="0">
                <a:ln>
                  <a:noFill/>
                </a:ln>
                <a:solidFill>
                  <a:schemeClr val="tx1"/>
                </a:solidFill>
                <a:effectLst/>
                <a:latin typeface="DevLys 010" pitchFamily="2" charset="0"/>
                <a:cs typeface="Arial" pitchFamily="34" charset="0"/>
              </a:rPr>
              <a:t>&amp;*v*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fuEu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izfof"V</a:t>
            </a:r>
            <a:r>
              <a:rPr kumimoji="0" lang="en-US" sz="3600" b="0" i="0" u="none" strike="noStrike" cap="none" normalizeH="0" baseline="0" smtClean="0">
                <a:ln>
                  <a:noFill/>
                </a:ln>
                <a:solidFill>
                  <a:schemeClr val="tx1"/>
                </a:solidFill>
                <a:effectLst/>
                <a:latin typeface="DevLys 010" pitchFamily="2"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tk;sxh</a:t>
            </a:r>
            <a:endParaRPr lang="en-US" sz="3600" smtClean="0">
              <a:latin typeface="Arial" pitchFamily="34" charset="0"/>
              <a:cs typeface="Arial" pitchFamily="34" charset="0"/>
            </a:endParaRPr>
          </a:p>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la- 1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frfFk</a:t>
            </a:r>
            <a:endParaRPr lang="en-US" sz="3600" smtClean="0">
              <a:latin typeface="Arial" pitchFamily="34" charset="0"/>
              <a:cs typeface="Arial" pitchFamily="34" charset="0"/>
            </a:endParaRPr>
          </a:p>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la- 2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oLrq</a:t>
            </a:r>
            <a:r>
              <a:rPr kumimoji="0" lang="en-US" sz="3600" b="0" i="0" u="none" strike="noStrike" cap="none" normalizeH="0" baseline="0" smtClean="0">
                <a:ln>
                  <a:noFill/>
                </a:ln>
                <a:solidFill>
                  <a:schemeClr val="tx1"/>
                </a:solidFill>
                <a:effectLst/>
                <a:latin typeface="DevLys 010" pitchFamily="2" charset="0"/>
                <a:cs typeface="Arial" pitchFamily="34" charset="0"/>
              </a:rPr>
              <a:t> ;k </a:t>
            </a:r>
            <a:r>
              <a:rPr kumimoji="0" lang="en-US" sz="3600" b="0" i="0" u="none" strike="noStrike" cap="none" normalizeH="0" baseline="0" err="1" smtClean="0">
                <a:ln>
                  <a:noFill/>
                </a:ln>
                <a:solidFill>
                  <a:schemeClr val="tx1"/>
                </a:solidFill>
                <a:effectLst/>
                <a:latin typeface="DevLys 010" pitchFamily="2" charset="0"/>
                <a:cs typeface="Arial" pitchFamily="34" charset="0"/>
              </a:rPr>
              <a:t>lsok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fooj.k</a:t>
            </a:r>
            <a:r>
              <a:rPr kumimoji="0" lang="en-US" sz="3600" b="0" i="0" u="none" strike="noStrike" cap="none" normalizeH="0" baseline="0" smtClean="0">
                <a:ln>
                  <a:noFill/>
                </a:ln>
                <a:solidFill>
                  <a:schemeClr val="tx1"/>
                </a:solidFill>
                <a:effectLst/>
                <a:latin typeface="DevLys 010" pitchFamily="2" charset="0"/>
                <a:cs typeface="Arial" pitchFamily="34" charset="0"/>
              </a:rPr>
              <a:t>] ek=k </a:t>
            </a:r>
            <a:r>
              <a:rPr kumimoji="0" lang="en-US" sz="3600" b="0" i="0" u="none" strike="noStrike" cap="none" normalizeH="0" baseline="0" err="1" smtClean="0">
                <a:ln>
                  <a:noFill/>
                </a:ln>
                <a:solidFill>
                  <a:schemeClr val="tx1"/>
                </a:solidFill>
                <a:effectLst/>
                <a:latin typeface="DevLys 010" pitchFamily="2" charset="0"/>
                <a:cs typeface="Arial" pitchFamily="34" charset="0"/>
              </a:rPr>
              <a:t>izfr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bdkbZ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nj</a:t>
            </a:r>
            <a:endParaRPr lang="en-US" sz="3600" smtClean="0">
              <a:latin typeface="Arial" pitchFamily="34" charset="0"/>
              <a:cs typeface="Arial" pitchFamily="34" charset="0"/>
            </a:endParaRPr>
          </a:p>
          <a:p>
            <a:pPr marL="749300" marR="0" lvl="0" indent="-74930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3600" b="0" i="0" u="none" strike="noStrike" cap="none" normalizeH="0" baseline="0" smtClean="0">
                <a:ln>
                  <a:noFill/>
                </a:ln>
                <a:solidFill>
                  <a:schemeClr val="tx1"/>
                </a:solidFill>
                <a:effectLst/>
                <a:latin typeface="DevLys 010" pitchFamily="2" charset="0"/>
                <a:cs typeface="Arial" pitchFamily="34" charset="0"/>
              </a:rPr>
              <a:t>O;; dh </a:t>
            </a:r>
            <a:r>
              <a:rPr kumimoji="0" lang="en-US" sz="3600" b="0" i="0" u="none" strike="noStrike" cap="none" normalizeH="0" baseline="0" err="1" smtClean="0">
                <a:ln>
                  <a:noFill/>
                </a:ln>
                <a:solidFill>
                  <a:schemeClr val="tx1"/>
                </a:solidFill>
                <a:effectLst/>
                <a:latin typeface="DevLys 010" pitchFamily="2" charset="0"/>
                <a:cs typeface="Arial" pitchFamily="34" charset="0"/>
              </a:rPr>
              <a:t>izd`fr</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mldk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dqy</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dkYifud</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ewY</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Notional</a:t>
            </a:r>
            <a:r>
              <a:rPr kumimoji="0" lang="en-US" sz="36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dkWye</a:t>
            </a:r>
            <a:r>
              <a:rPr kumimoji="0" lang="en-US" sz="3600" b="0" i="0" u="none" strike="noStrike" cap="none" normalizeH="0" baseline="0" smtClean="0">
                <a:ln>
                  <a:noFill/>
                </a:ln>
                <a:solidFill>
                  <a:schemeClr val="tx1"/>
                </a:solidFill>
                <a:effectLst/>
                <a:latin typeface="DevLys 010" pitchFamily="2" charset="0"/>
                <a:cs typeface="Arial" pitchFamily="34" charset="0"/>
              </a:rPr>
              <a:t> la- 3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0" y="44624"/>
            <a:ext cx="9144000" cy="92333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493713" lvl="0" indent="-493713" algn="ctr" fontAlgn="base">
              <a:spcBef>
                <a:spcPct val="0"/>
              </a:spcBef>
              <a:spcAft>
                <a:spcPct val="0"/>
              </a:spcAft>
            </a:pPr>
            <a:r>
              <a:rPr lang="en-US" sz="5400" err="1" smtClean="0">
                <a:solidFill>
                  <a:srgbClr val="FFC000"/>
                </a:solidFill>
                <a:latin typeface="DevLys 010" pitchFamily="2" charset="0"/>
                <a:cs typeface="Arial" pitchFamily="34" charset="0"/>
              </a:rPr>
              <a:t>oLrq</a:t>
            </a:r>
            <a:r>
              <a:rPr lang="en-US" sz="5400" smtClean="0">
                <a:solidFill>
                  <a:srgbClr val="FFC000"/>
                </a:solidFill>
                <a:latin typeface="DevLys 010" pitchFamily="2" charset="0"/>
                <a:cs typeface="Arial" pitchFamily="34" charset="0"/>
              </a:rPr>
              <a:t> </a:t>
            </a:r>
            <a:r>
              <a:rPr lang="en-US" sz="5400" err="1" smtClean="0">
                <a:solidFill>
                  <a:srgbClr val="FFC000"/>
                </a:solidFill>
                <a:latin typeface="DevLys 010" pitchFamily="2" charset="0"/>
                <a:cs typeface="Arial" pitchFamily="34" charset="0"/>
              </a:rPr>
              <a:t>vFkok</a:t>
            </a:r>
            <a:r>
              <a:rPr lang="en-US" sz="5400" smtClean="0">
                <a:solidFill>
                  <a:srgbClr val="FFC000"/>
                </a:solidFill>
                <a:latin typeface="DevLys 010" pitchFamily="2" charset="0"/>
                <a:cs typeface="Arial" pitchFamily="34" charset="0"/>
              </a:rPr>
              <a:t> </a:t>
            </a:r>
            <a:r>
              <a:rPr lang="en-US" sz="5400" err="1" smtClean="0">
                <a:solidFill>
                  <a:srgbClr val="FFC000"/>
                </a:solidFill>
                <a:latin typeface="DevLys 010" pitchFamily="2" charset="0"/>
                <a:cs typeface="Arial" pitchFamily="34" charset="0"/>
              </a:rPr>
              <a:t>lsokvksa</a:t>
            </a:r>
            <a:r>
              <a:rPr lang="en-US" sz="5400" smtClean="0">
                <a:solidFill>
                  <a:srgbClr val="FFC000"/>
                </a:solidFill>
                <a:latin typeface="DevLys 010" pitchFamily="2" charset="0"/>
                <a:cs typeface="Arial" pitchFamily="34" charset="0"/>
              </a:rPr>
              <a:t> </a:t>
            </a:r>
            <a:r>
              <a:rPr lang="en-US" sz="5400" err="1" smtClean="0">
                <a:solidFill>
                  <a:srgbClr val="FFC000"/>
                </a:solidFill>
                <a:latin typeface="DevLys 010" pitchFamily="2" charset="0"/>
                <a:cs typeface="Arial" pitchFamily="34" charset="0"/>
              </a:rPr>
              <a:t>ds</a:t>
            </a:r>
            <a:r>
              <a:rPr lang="en-US" sz="5400" smtClean="0">
                <a:solidFill>
                  <a:srgbClr val="FFC000"/>
                </a:solidFill>
                <a:latin typeface="DevLys 010" pitchFamily="2" charset="0"/>
                <a:cs typeface="Arial" pitchFamily="34" charset="0"/>
              </a:rPr>
              <a:t> </a:t>
            </a:r>
            <a:r>
              <a:rPr lang="en-US" sz="5400" err="1" smtClean="0">
                <a:solidFill>
                  <a:srgbClr val="FFC000"/>
                </a:solidFill>
                <a:latin typeface="DevLys 010" pitchFamily="2" charset="0"/>
                <a:cs typeface="Arial" pitchFamily="34" charset="0"/>
              </a:rPr>
              <a:t>laca</a:t>
            </a:r>
            <a:r>
              <a:rPr lang="en-US" sz="5400" smtClean="0">
                <a:solidFill>
                  <a:srgbClr val="FFC000"/>
                </a:solidFill>
                <a:latin typeface="DevLys 010" pitchFamily="2" charset="0"/>
                <a:cs typeface="Arial" pitchFamily="34" charset="0"/>
              </a:rPr>
              <a:t>/k </a:t>
            </a:r>
            <a:r>
              <a:rPr lang="en-US" sz="5400" err="1" smtClean="0">
                <a:solidFill>
                  <a:srgbClr val="FFC000"/>
                </a:solidFill>
                <a:latin typeface="DevLys 010" pitchFamily="2" charset="0"/>
                <a:cs typeface="Arial" pitchFamily="34" charset="0"/>
              </a:rPr>
              <a:t>esa</a:t>
            </a:r>
            <a:endParaRPr lang="en-US" sz="5400" smtClean="0">
              <a:solidFill>
                <a:srgbClr val="FFC000"/>
              </a:solidFill>
              <a:latin typeface="DevLys 010" pitchFamily="2"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178</a:t>
            </a:fld>
            <a:endParaRPr lang="en-US"/>
          </a:p>
        </p:txBody>
      </p:sp>
    </p:spTree>
  </p:cSld>
  <p:clrMapOvr>
    <a:masterClrMapping/>
  </p:clrMapOvr>
  <p:transition>
    <p:circl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304800" y="996553"/>
            <a:ext cx="838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8975" marR="0" lvl="0" indent="-6889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smtClean="0">
                <a:ln>
                  <a:noFill/>
                </a:ln>
                <a:solidFill>
                  <a:schemeClr val="tx1"/>
                </a:solidFill>
                <a:effectLst/>
                <a:latin typeface="DevLys 010" pitchFamily="2" charset="0"/>
                <a:cs typeface="Arial" pitchFamily="34" charset="0"/>
              </a:rPr>
              <a:t>;fn </a:t>
            </a:r>
            <a:r>
              <a:rPr kumimoji="0" lang="en-US" sz="4000" b="0" i="0" u="none" strike="noStrike" cap="none" normalizeH="0" baseline="0" err="1" smtClean="0">
                <a:ln>
                  <a:noFill/>
                </a:ln>
                <a:solidFill>
                  <a:schemeClr val="tx1"/>
                </a:solidFill>
                <a:effectLst/>
                <a:latin typeface="DevLys 010" pitchFamily="2" charset="0"/>
                <a:cs typeface="Arial" pitchFamily="34" charset="0"/>
              </a:rPr>
              <a:t>oLrq@lsok,W</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iznku</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xbZ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la- 7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dqy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endParaRPr lang="en-US" sz="4000" smtClean="0">
              <a:latin typeface="Arial" pitchFamily="34" charset="0"/>
              <a:cs typeface="Arial" pitchFamily="34" charset="0"/>
            </a:endParaRPr>
          </a:p>
          <a:p>
            <a:pPr marL="688975" marR="0" lvl="0" indent="-688975"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000" b="0" i="0" u="none" strike="noStrike" cap="none" normalizeH="0" baseline="0" smtClean="0">
                <a:ln>
                  <a:noFill/>
                </a:ln>
                <a:solidFill>
                  <a:schemeClr val="tx1"/>
                </a:solidFill>
                <a:effectLst/>
                <a:latin typeface="DevLys 010" pitchFamily="2" charset="0"/>
                <a:cs typeface="Arial" pitchFamily="34" charset="0"/>
              </a:rPr>
              <a:t>;fn </a:t>
            </a:r>
            <a:r>
              <a:rPr kumimoji="0" lang="en-US" sz="4000" b="0" i="0" u="none" strike="noStrike" cap="none" normalizeH="0" baseline="0" err="1" smtClean="0">
                <a:ln>
                  <a:noFill/>
                </a:ln>
                <a:solidFill>
                  <a:schemeClr val="tx1"/>
                </a:solidFill>
                <a:effectLst/>
                <a:latin typeface="DevLys 010" pitchFamily="2" charset="0"/>
                <a:cs typeface="Arial" pitchFamily="34" charset="0"/>
              </a:rPr>
              <a:t>oLrq@lsok,W</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O;fDr@la?k@laLFkkvksa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iznku</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xbZ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ua</a:t>
            </a:r>
            <a:r>
              <a:rPr kumimoji="0" lang="en-US" sz="4000" b="0" i="0" u="none" strike="noStrike" cap="none" normalizeH="0" baseline="0" smtClean="0">
                <a:ln>
                  <a:noFill/>
                </a:ln>
                <a:solidFill>
                  <a:schemeClr val="tx1"/>
                </a:solidFill>
                <a:effectLst/>
                <a:latin typeface="DevLys 010" pitchFamily="2" charset="0"/>
                <a:cs typeface="Arial" pitchFamily="34" charset="0"/>
              </a:rPr>
              <a:t>- 8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muds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irs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rFkk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dqy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ewY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n'kkZ;k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tk;sxkA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179</a:t>
            </a:fld>
            <a:endParaRPr lang="en-US"/>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44450"/>
            <a:ext cx="9144000" cy="1081088"/>
          </a:xfrm>
        </p:spPr>
        <p:style>
          <a:lnRef idx="3">
            <a:schemeClr val="lt1"/>
          </a:lnRef>
          <a:fillRef idx="1">
            <a:schemeClr val="dk1"/>
          </a:fillRef>
          <a:effectRef idx="1">
            <a:schemeClr val="dk1"/>
          </a:effectRef>
          <a:fontRef idx="minor">
            <a:schemeClr val="lt1"/>
          </a:fontRef>
        </p:style>
        <p:txBody>
          <a:bodyPr rtlCol="0">
            <a:normAutofit fontScale="90000"/>
          </a:bodyPr>
          <a:lstStyle/>
          <a:p>
            <a:pPr eaLnBrk="1" fontAlgn="auto" hangingPunct="1">
              <a:spcAft>
                <a:spcPts val="0"/>
              </a:spcAft>
              <a:defRPr/>
            </a:pPr>
            <a:r>
              <a:rPr lang="en-US" sz="5400" err="1" smtClean="0">
                <a:solidFill>
                  <a:srgbClr val="FFC000"/>
                </a:solidFill>
                <a:latin typeface="DevLys 010" pitchFamily="2" charset="0"/>
                <a:cs typeface="Aharoni" pitchFamily="2" charset="-79"/>
              </a:rPr>
              <a:t>fuokZpu</a:t>
            </a:r>
            <a:r>
              <a:rPr lang="en-US" sz="5400" smtClean="0">
                <a:solidFill>
                  <a:srgbClr val="FFC000"/>
                </a:solidFill>
                <a:latin typeface="DevLys 010" pitchFamily="2" charset="0"/>
                <a:cs typeface="Aharoni" pitchFamily="2" charset="-79"/>
              </a:rPr>
              <a:t> O;; </a:t>
            </a:r>
            <a:r>
              <a:rPr lang="en-US" sz="5400" err="1" smtClean="0">
                <a:solidFill>
                  <a:srgbClr val="FFC000"/>
                </a:solidFill>
                <a:latin typeface="DevLys 010" pitchFamily="2" charset="0"/>
                <a:cs typeface="Aharoni" pitchFamily="2" charset="-79"/>
              </a:rPr>
              <a:t>ls</a:t>
            </a:r>
            <a:r>
              <a:rPr lang="en-US" sz="5400" smtClean="0">
                <a:solidFill>
                  <a:srgbClr val="FFC000"/>
                </a:solidFill>
                <a:latin typeface="DevLys 010" pitchFamily="2" charset="0"/>
                <a:cs typeface="Aharoni" pitchFamily="2" charset="-79"/>
              </a:rPr>
              <a:t> </a:t>
            </a:r>
            <a:r>
              <a:rPr lang="en-US" sz="5400" err="1" smtClean="0">
                <a:solidFill>
                  <a:srgbClr val="FFC000"/>
                </a:solidFill>
                <a:latin typeface="DevLys 010" pitchFamily="2" charset="0"/>
                <a:cs typeface="Aharoni" pitchFamily="2" charset="-79"/>
              </a:rPr>
              <a:t>lacaf</a:t>
            </a:r>
            <a:r>
              <a:rPr lang="en-US" sz="5400" smtClean="0">
                <a:solidFill>
                  <a:srgbClr val="FFC000"/>
                </a:solidFill>
                <a:latin typeface="DevLys 010" pitchFamily="2" charset="0"/>
                <a:cs typeface="Aharoni" pitchFamily="2" charset="-79"/>
              </a:rPr>
              <a:t>/</a:t>
            </a:r>
            <a:r>
              <a:rPr lang="en-US" sz="5400" err="1" smtClean="0">
                <a:solidFill>
                  <a:srgbClr val="FFC000"/>
                </a:solidFill>
                <a:latin typeface="DevLys 010" pitchFamily="2" charset="0"/>
                <a:cs typeface="Aharoni" pitchFamily="2" charset="-79"/>
              </a:rPr>
              <a:t>kr</a:t>
            </a:r>
            <a:r>
              <a:rPr lang="en-US" sz="5400" smtClean="0">
                <a:solidFill>
                  <a:srgbClr val="FFC000"/>
                </a:solidFill>
                <a:latin typeface="DevLys 010" pitchFamily="2" charset="0"/>
                <a:cs typeface="Aharoni" pitchFamily="2" charset="-79"/>
              </a:rPr>
              <a:t> </a:t>
            </a:r>
            <a:r>
              <a:rPr lang="en-US" sz="5400" err="1" smtClean="0">
                <a:solidFill>
                  <a:srgbClr val="FFC000"/>
                </a:solidFill>
                <a:latin typeface="DevLys 010" pitchFamily="2" charset="0"/>
                <a:cs typeface="Aharoni" pitchFamily="2" charset="-79"/>
              </a:rPr>
              <a:t>oS</a:t>
            </a:r>
            <a:r>
              <a:rPr lang="en-US" sz="5400" smtClean="0">
                <a:solidFill>
                  <a:srgbClr val="FFC000"/>
                </a:solidFill>
                <a:latin typeface="DevLys 010" pitchFamily="2" charset="0"/>
                <a:cs typeface="Aharoni" pitchFamily="2" charset="-79"/>
              </a:rPr>
              <a:t>/</a:t>
            </a:r>
            <a:r>
              <a:rPr lang="en-US" sz="5400" err="1" smtClean="0">
                <a:solidFill>
                  <a:srgbClr val="FFC000"/>
                </a:solidFill>
                <a:latin typeface="DevLys 010" pitchFamily="2" charset="0"/>
                <a:cs typeface="Aharoni" pitchFamily="2" charset="-79"/>
              </a:rPr>
              <a:t>kkfud</a:t>
            </a:r>
            <a:r>
              <a:rPr lang="en-US" sz="5400" smtClean="0">
                <a:solidFill>
                  <a:srgbClr val="FFC000"/>
                </a:solidFill>
                <a:latin typeface="DevLys 010" pitchFamily="2" charset="0"/>
                <a:cs typeface="Aharoni" pitchFamily="2" charset="-79"/>
              </a:rPr>
              <a:t> </a:t>
            </a:r>
            <a:r>
              <a:rPr lang="en-US" sz="5400" err="1" smtClean="0">
                <a:solidFill>
                  <a:srgbClr val="FFC000"/>
                </a:solidFill>
                <a:latin typeface="DevLys 010" pitchFamily="2" charset="0"/>
                <a:cs typeface="Aharoni" pitchFamily="2" charset="-79"/>
              </a:rPr>
              <a:t>izko</a:t>
            </a:r>
            <a:r>
              <a:rPr lang="en-US" sz="5400" smtClean="0">
                <a:solidFill>
                  <a:srgbClr val="FFC000"/>
                </a:solidFill>
                <a:latin typeface="DevLys 010" pitchFamily="2" charset="0"/>
                <a:cs typeface="Aharoni" pitchFamily="2" charset="-79"/>
              </a:rPr>
              <a:t>/</a:t>
            </a:r>
            <a:r>
              <a:rPr lang="en-US" sz="5400" err="1" smtClean="0">
                <a:solidFill>
                  <a:srgbClr val="FFC000"/>
                </a:solidFill>
                <a:latin typeface="DevLys 010" pitchFamily="2" charset="0"/>
                <a:cs typeface="Aharoni" pitchFamily="2" charset="-79"/>
              </a:rPr>
              <a:t>kku</a:t>
            </a:r>
            <a:endParaRPr lang="en-US" sz="5400" smtClean="0">
              <a:solidFill>
                <a:srgbClr val="FFC000"/>
              </a:solidFill>
              <a:latin typeface="DevLys 010" pitchFamily="2" charset="0"/>
              <a:cs typeface="Aharoni" pitchFamily="2" charset="-79"/>
            </a:endParaRPr>
          </a:p>
        </p:txBody>
      </p:sp>
      <p:sp>
        <p:nvSpPr>
          <p:cNvPr id="11268" name="Content Placeholder 2"/>
          <p:cNvSpPr>
            <a:spLocks noGrp="1"/>
          </p:cNvSpPr>
          <p:nvPr>
            <p:ph sz="quarter" idx="4294967295"/>
          </p:nvPr>
        </p:nvSpPr>
        <p:spPr>
          <a:xfrm>
            <a:off x="172665" y="1341438"/>
            <a:ext cx="8503791" cy="5183187"/>
          </a:xfrm>
        </p:spPr>
        <p:txBody>
          <a:bodyPr>
            <a:noAutofit/>
          </a:bodyPr>
          <a:lstStyle/>
          <a:p>
            <a:pPr marL="623888" indent="-609600" algn="just">
              <a:buClr>
                <a:srgbClr val="FFC000"/>
              </a:buClr>
            </a:pPr>
            <a:r>
              <a:rPr lang="en-US" sz="4200" err="1" smtClean="0">
                <a:latin typeface="DevLys 010" pitchFamily="2" charset="0"/>
              </a:rPr>
              <a:t>yksd</a:t>
            </a:r>
            <a:r>
              <a:rPr lang="en-US" sz="4200" smtClean="0">
                <a:latin typeface="DevLys 010" pitchFamily="2" charset="0"/>
              </a:rPr>
              <a:t> </a:t>
            </a:r>
            <a:r>
              <a:rPr lang="en-US" sz="4200" err="1" smtClean="0">
                <a:latin typeface="DevLys 010" pitchFamily="2" charset="0"/>
              </a:rPr>
              <a:t>izfrfuf</a:t>
            </a:r>
            <a:r>
              <a:rPr lang="en-US" sz="4200" smtClean="0">
                <a:latin typeface="DevLys 010" pitchFamily="2" charset="0"/>
              </a:rPr>
              <a:t>/</a:t>
            </a:r>
            <a:r>
              <a:rPr lang="en-US" sz="4200" err="1" smtClean="0">
                <a:latin typeface="DevLys 010" pitchFamily="2" charset="0"/>
              </a:rPr>
              <a:t>kRo</a:t>
            </a:r>
            <a:r>
              <a:rPr lang="en-US" sz="4200" smtClean="0">
                <a:latin typeface="DevLys 010" pitchFamily="2" charset="0"/>
              </a:rPr>
              <a:t> </a:t>
            </a:r>
            <a:r>
              <a:rPr lang="en-US" sz="4200" err="1" smtClean="0">
                <a:latin typeface="DevLys 010" pitchFamily="2" charset="0"/>
              </a:rPr>
              <a:t>vf</a:t>
            </a:r>
            <a:r>
              <a:rPr lang="en-US" sz="4200" smtClean="0">
                <a:latin typeface="DevLys 010" pitchFamily="2" charset="0"/>
              </a:rPr>
              <a:t>/</a:t>
            </a:r>
            <a:r>
              <a:rPr lang="en-US" sz="4200" err="1" smtClean="0">
                <a:latin typeface="DevLys 010" pitchFamily="2" charset="0"/>
              </a:rPr>
              <a:t>kfu;e</a:t>
            </a:r>
            <a:r>
              <a:rPr lang="en-US" sz="4200" smtClean="0">
                <a:latin typeface="DevLys 010" pitchFamily="2" charset="0"/>
              </a:rPr>
              <a:t> 1951]</a:t>
            </a:r>
          </a:p>
          <a:p>
            <a:pPr marL="623888" indent="-609600" algn="just">
              <a:buClr>
                <a:srgbClr val="FFC000"/>
              </a:buClr>
            </a:pPr>
            <a:r>
              <a:rPr lang="en-US" sz="4200" smtClean="0">
                <a:latin typeface="DevLys 010" pitchFamily="2" charset="0"/>
              </a:rPr>
              <a:t>fuokZpuksa </a:t>
            </a:r>
            <a:r>
              <a:rPr lang="en-US" sz="4200" err="1" smtClean="0">
                <a:latin typeface="DevLys 010" pitchFamily="2" charset="0"/>
              </a:rPr>
              <a:t>dk</a:t>
            </a:r>
            <a:r>
              <a:rPr lang="en-US" sz="4200" smtClean="0">
                <a:latin typeface="DevLys 010" pitchFamily="2" charset="0"/>
              </a:rPr>
              <a:t> </a:t>
            </a:r>
            <a:r>
              <a:rPr lang="en-US" sz="4200" err="1" smtClean="0">
                <a:latin typeface="DevLys 010" pitchFamily="2" charset="0"/>
              </a:rPr>
              <a:t>lapkyu</a:t>
            </a:r>
            <a:r>
              <a:rPr lang="en-US" sz="4200" smtClean="0">
                <a:latin typeface="DevLys 010" pitchFamily="2" charset="0"/>
              </a:rPr>
              <a:t> </a:t>
            </a:r>
            <a:r>
              <a:rPr lang="en-US" sz="4200" err="1" smtClean="0">
                <a:latin typeface="DevLys 010" pitchFamily="2" charset="0"/>
              </a:rPr>
              <a:t>fu;e</a:t>
            </a:r>
            <a:r>
              <a:rPr lang="en-US" sz="4200" smtClean="0">
                <a:latin typeface="DevLys 010" pitchFamily="2" charset="0"/>
              </a:rPr>
              <a:t> 1961]</a:t>
            </a:r>
          </a:p>
          <a:p>
            <a:pPr marL="623888" indent="-609600" algn="just">
              <a:buClr>
                <a:srgbClr val="FFC000"/>
              </a:buClr>
            </a:pPr>
            <a:r>
              <a:rPr lang="en-US" sz="4200" smtClean="0">
                <a:latin typeface="DevLys 010" pitchFamily="2" charset="0"/>
              </a:rPr>
              <a:t>Hkkjrh; </a:t>
            </a:r>
            <a:r>
              <a:rPr lang="en-US" sz="4200" err="1" smtClean="0">
                <a:latin typeface="DevLys 010" pitchFamily="2" charset="0"/>
              </a:rPr>
              <a:t>naM</a:t>
            </a:r>
            <a:r>
              <a:rPr lang="en-US" sz="4200" smtClean="0">
                <a:latin typeface="DevLys 010" pitchFamily="2" charset="0"/>
              </a:rPr>
              <a:t> </a:t>
            </a:r>
            <a:r>
              <a:rPr lang="en-US" sz="4200" err="1" smtClean="0">
                <a:latin typeface="DevLys 010" pitchFamily="2" charset="0"/>
              </a:rPr>
              <a:t>lafgrk</a:t>
            </a:r>
            <a:r>
              <a:rPr lang="en-US" sz="4200" smtClean="0">
                <a:latin typeface="DevLys 010" pitchFamily="2" charset="0"/>
              </a:rPr>
              <a:t> 1860]</a:t>
            </a:r>
          </a:p>
          <a:p>
            <a:pPr marL="623888" indent="-609600" algn="just">
              <a:buClr>
                <a:srgbClr val="FFC000"/>
              </a:buClr>
            </a:pPr>
            <a:r>
              <a:rPr lang="en-US" sz="4200" smtClean="0">
                <a:latin typeface="DevLys 010" pitchFamily="2" charset="0"/>
              </a:rPr>
              <a:t>Hkkjr </a:t>
            </a:r>
            <a:r>
              <a:rPr lang="en-US" sz="4200" err="1" smtClean="0">
                <a:latin typeface="DevLys 010" pitchFamily="2" charset="0"/>
              </a:rPr>
              <a:t>fuokZpu</a:t>
            </a:r>
            <a:r>
              <a:rPr lang="en-US" sz="4200" smtClean="0">
                <a:latin typeface="DevLys 010" pitchFamily="2" charset="0"/>
              </a:rPr>
              <a:t> </a:t>
            </a:r>
            <a:r>
              <a:rPr lang="en-US" sz="4200" err="1" smtClean="0">
                <a:latin typeface="DevLys 010" pitchFamily="2" charset="0"/>
              </a:rPr>
              <a:t>vk;ksx</a:t>
            </a:r>
            <a:r>
              <a:rPr lang="en-US" sz="4200" smtClean="0">
                <a:latin typeface="DevLys 010" pitchFamily="2" charset="0"/>
              </a:rPr>
              <a:t> ds </a:t>
            </a:r>
            <a:r>
              <a:rPr lang="en-US" sz="4200" err="1" smtClean="0">
                <a:latin typeface="DevLys 010" pitchFamily="2" charset="0"/>
              </a:rPr>
              <a:t>fn’kk&amp;funsZ’k</a:t>
            </a:r>
            <a:r>
              <a:rPr lang="en-US" sz="4200" smtClean="0">
                <a:latin typeface="DevLys 010" pitchFamily="2" charset="0"/>
              </a:rPr>
              <a:t>]</a:t>
            </a:r>
          </a:p>
          <a:p>
            <a:pPr marL="623888" indent="-609600" algn="just">
              <a:buClr>
                <a:srgbClr val="FFC000"/>
              </a:buClr>
            </a:pPr>
            <a:r>
              <a:rPr lang="en-US" sz="4200" smtClean="0">
                <a:latin typeface="DevLys 010" pitchFamily="2" charset="0"/>
              </a:rPr>
              <a:t>vk;dj </a:t>
            </a:r>
            <a:r>
              <a:rPr lang="en-US" sz="4200" err="1" smtClean="0">
                <a:latin typeface="DevLys 010" pitchFamily="2" charset="0"/>
              </a:rPr>
              <a:t>vf</a:t>
            </a:r>
            <a:r>
              <a:rPr lang="en-US" sz="4200" smtClean="0">
                <a:latin typeface="DevLys 010" pitchFamily="2" charset="0"/>
              </a:rPr>
              <a:t>/</a:t>
            </a:r>
            <a:r>
              <a:rPr lang="en-US" sz="4200" err="1" smtClean="0">
                <a:latin typeface="DevLys 010" pitchFamily="2" charset="0"/>
              </a:rPr>
              <a:t>kfu;e</a:t>
            </a:r>
            <a:r>
              <a:rPr lang="en-US" sz="4200" smtClean="0">
                <a:latin typeface="DevLys 010" pitchFamily="2" charset="0"/>
              </a:rPr>
              <a:t>]</a:t>
            </a:r>
          </a:p>
          <a:p>
            <a:pPr marL="623888" indent="-609600" algn="just">
              <a:buClr>
                <a:srgbClr val="FFC000"/>
              </a:buClr>
            </a:pPr>
            <a:r>
              <a:rPr lang="en-US" sz="4400" err="1" smtClean="0">
                <a:latin typeface="DevLys 010" pitchFamily="2" charset="0"/>
              </a:rPr>
              <a:t>vU</a:t>
            </a:r>
            <a:r>
              <a:rPr lang="en-US" sz="4400" smtClean="0">
                <a:latin typeface="DevLys 010" pitchFamily="2" charset="0"/>
              </a:rPr>
              <a:t>; &amp; </a:t>
            </a:r>
            <a:r>
              <a:rPr lang="en-US" sz="4400" err="1" smtClean="0">
                <a:latin typeface="DevLys 010" pitchFamily="2" charset="0"/>
              </a:rPr>
              <a:t>vkcdkjh</a:t>
            </a:r>
            <a:r>
              <a:rPr lang="en-US" sz="4400" smtClean="0">
                <a:latin typeface="DevLys 010" pitchFamily="2" charset="0"/>
              </a:rPr>
              <a:t>] </a:t>
            </a:r>
            <a:r>
              <a:rPr lang="en-US" sz="4400" err="1" smtClean="0">
                <a:latin typeface="DevLys 010" pitchFamily="2" charset="0"/>
              </a:rPr>
              <a:t>eksVj</a:t>
            </a:r>
            <a:r>
              <a:rPr lang="en-US" sz="4400" smtClean="0">
                <a:latin typeface="DevLys 010" pitchFamily="2" charset="0"/>
              </a:rPr>
              <a:t> </a:t>
            </a:r>
            <a:r>
              <a:rPr lang="en-US" sz="4400" err="1" smtClean="0">
                <a:latin typeface="DevLys 010" pitchFamily="2" charset="0"/>
              </a:rPr>
              <a:t>okgu</a:t>
            </a:r>
            <a:r>
              <a:rPr lang="en-US" sz="4400" smtClean="0">
                <a:latin typeface="DevLys 010" pitchFamily="2" charset="0"/>
              </a:rPr>
              <a:t> </a:t>
            </a:r>
            <a:r>
              <a:rPr lang="en-US" sz="4400" err="1" smtClean="0">
                <a:latin typeface="DevLys 010" pitchFamily="2" charset="0"/>
              </a:rPr>
              <a:t>vf</a:t>
            </a:r>
            <a:r>
              <a:rPr lang="en-US" sz="4400" smtClean="0">
                <a:latin typeface="DevLys 010" pitchFamily="2" charset="0"/>
              </a:rPr>
              <a:t>/</a:t>
            </a:r>
            <a:r>
              <a:rPr lang="en-US" sz="4400" err="1" smtClean="0">
                <a:latin typeface="DevLys 010" pitchFamily="2" charset="0"/>
              </a:rPr>
              <a:t>kfu;e</a:t>
            </a:r>
            <a:r>
              <a:rPr lang="en-US" sz="4400" smtClean="0">
                <a:latin typeface="DevLys 010" pitchFamily="2" charset="0"/>
              </a:rPr>
              <a:t> </a:t>
            </a:r>
            <a:r>
              <a:rPr lang="en-US" sz="4400" err="1" smtClean="0">
                <a:latin typeface="DevLys 010" pitchFamily="2" charset="0"/>
              </a:rPr>
              <a:t>vkfn</a:t>
            </a:r>
            <a:r>
              <a:rPr lang="en-US" sz="4400" err="1">
                <a:latin typeface="DevLys 010" pitchFamily="2" charset="0"/>
              </a:rPr>
              <a:t>A</a:t>
            </a:r>
            <a:endParaRPr lang="en-US" sz="4200" smtClean="0">
              <a:latin typeface="DevLys 010" pitchFamily="2" charset="0"/>
            </a:endParaRPr>
          </a:p>
        </p:txBody>
      </p:sp>
      <p:sp>
        <p:nvSpPr>
          <p:cNvPr id="11269"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circl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79512" y="44624"/>
            <a:ext cx="8784976"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8975" lvl="0" indent="-688975" algn="just" eaLnBrk="0" fontAlgn="base" hangingPunct="0">
              <a:spcBef>
                <a:spcPct val="0"/>
              </a:spcBef>
              <a:spcAft>
                <a:spcPct val="0"/>
              </a:spcAft>
              <a:buClr>
                <a:srgbClr val="FFC000"/>
              </a:buClr>
              <a:buFont typeface="Arial" pitchFamily="34" charset="0"/>
              <a:buChar char="•"/>
            </a:pPr>
            <a:r>
              <a:rPr lang="en-US" sz="3900" err="1" smtClean="0">
                <a:latin typeface="DevLys 010" pitchFamily="2" charset="0"/>
                <a:cs typeface="Arial" pitchFamily="34" charset="0"/>
              </a:rPr>
              <a:t>lHkh</a:t>
            </a:r>
            <a:r>
              <a:rPr lang="en-US" sz="3900" smtClean="0">
                <a:latin typeface="DevLys 010" pitchFamily="2" charset="0"/>
                <a:cs typeface="Arial" pitchFamily="34" charset="0"/>
              </a:rPr>
              <a:t> </a:t>
            </a:r>
            <a:r>
              <a:rPr lang="en-US" sz="3900" err="1" smtClean="0">
                <a:latin typeface="DevLys 010" pitchFamily="2" charset="0"/>
                <a:cs typeface="Arial" pitchFamily="34" charset="0"/>
              </a:rPr>
              <a:t>fuokZpu</a:t>
            </a:r>
            <a:r>
              <a:rPr lang="en-US" sz="3900" smtClean="0">
                <a:latin typeface="DevLys 010" pitchFamily="2" charset="0"/>
                <a:cs typeface="Arial" pitchFamily="34" charset="0"/>
              </a:rPr>
              <a:t> O;;</a:t>
            </a:r>
            <a:r>
              <a:rPr lang="en-US" sz="3900" err="1" smtClean="0">
                <a:latin typeface="DevLys 010" pitchFamily="2" charset="0"/>
                <a:cs typeface="Arial" pitchFamily="34" charset="0"/>
              </a:rPr>
              <a:t>ksa</a:t>
            </a:r>
            <a:r>
              <a:rPr lang="en-US" sz="3900" smtClean="0">
                <a:latin typeface="DevLys 010" pitchFamily="2" charset="0"/>
                <a:cs typeface="Arial" pitchFamily="34" charset="0"/>
              </a:rPr>
              <a:t> </a:t>
            </a:r>
            <a:r>
              <a:rPr lang="en-US" sz="3900" err="1" smtClean="0">
                <a:latin typeface="DevLys 010" pitchFamily="2" charset="0"/>
                <a:cs typeface="Arial" pitchFamily="34" charset="0"/>
              </a:rPr>
              <a:t>ds</a:t>
            </a:r>
            <a:r>
              <a:rPr lang="en-US" sz="3900" smtClean="0">
                <a:latin typeface="DevLys 010" pitchFamily="2" charset="0"/>
                <a:cs typeface="Arial" pitchFamily="34" charset="0"/>
              </a:rPr>
              <a:t> </a:t>
            </a:r>
            <a:r>
              <a:rPr lang="en-US" sz="3900" err="1" smtClean="0">
                <a:latin typeface="DevLys 010" pitchFamily="2" charset="0"/>
                <a:cs typeface="Arial" pitchFamily="34" charset="0"/>
              </a:rPr>
              <a:t>laca</a:t>
            </a:r>
            <a:r>
              <a:rPr lang="en-US" sz="3900" smtClean="0">
                <a:latin typeface="DevLys 010" pitchFamily="2" charset="0"/>
                <a:cs typeface="Arial" pitchFamily="34" charset="0"/>
              </a:rPr>
              <a:t>/k </a:t>
            </a:r>
            <a:r>
              <a:rPr lang="en-US" sz="3900" err="1" smtClean="0">
                <a:latin typeface="DevLys 010" pitchFamily="2" charset="0"/>
                <a:cs typeface="Arial" pitchFamily="34" charset="0"/>
              </a:rPr>
              <a:t>esa</a:t>
            </a:r>
            <a:endParaRPr lang="en-US" sz="3900" smtClean="0">
              <a:latin typeface="Arial" pitchFamily="34" charset="0"/>
              <a:cs typeface="Arial" pitchFamily="34" charset="0"/>
            </a:endParaRPr>
          </a:p>
          <a:p>
            <a:pPr marL="688975" lvl="0" indent="-442913" algn="just" eaLnBrk="0" fontAlgn="base" hangingPunct="0">
              <a:spcBef>
                <a:spcPct val="0"/>
              </a:spcBef>
              <a:spcAft>
                <a:spcPct val="0"/>
              </a:spcAft>
              <a:buClr>
                <a:srgbClr val="FFC000"/>
              </a:buClr>
              <a:buFont typeface="Wingdings" pitchFamily="2" charset="2"/>
              <a:buChar char="§"/>
            </a:pPr>
            <a:r>
              <a:rPr lang="en-US" sz="3900" err="1" smtClean="0">
                <a:latin typeface="DevLys 010" pitchFamily="2" charset="0"/>
                <a:cs typeface="Arial" pitchFamily="34" charset="0"/>
              </a:rPr>
              <a:t>lHkh</a:t>
            </a:r>
            <a:r>
              <a:rPr lang="en-US" sz="3900" smtClean="0">
                <a:latin typeface="DevLys 010" pitchFamily="2" charset="0"/>
                <a:cs typeface="Arial" pitchFamily="34" charset="0"/>
              </a:rPr>
              <a:t> </a:t>
            </a:r>
            <a:r>
              <a:rPr lang="en-US" sz="3900" err="1" smtClean="0">
                <a:latin typeface="DevLys 010" pitchFamily="2" charset="0"/>
                <a:cs typeface="Arial" pitchFamily="34" charset="0"/>
              </a:rPr>
              <a:t>fuokZpu</a:t>
            </a:r>
            <a:r>
              <a:rPr lang="en-US" sz="3900" smtClean="0">
                <a:latin typeface="DevLys 010" pitchFamily="2" charset="0"/>
                <a:cs typeface="Arial" pitchFamily="34" charset="0"/>
              </a:rPr>
              <a:t> O;; </a:t>
            </a:r>
            <a:r>
              <a:rPr lang="en-US" sz="3900" err="1" smtClean="0">
                <a:latin typeface="DevLys 010" pitchFamily="2" charset="0"/>
                <a:cs typeface="Arial" pitchFamily="34" charset="0"/>
              </a:rPr>
              <a:t>nSfud</a:t>
            </a:r>
            <a:r>
              <a:rPr lang="en-US" sz="3900" smtClean="0">
                <a:latin typeface="DevLys 010" pitchFamily="2" charset="0"/>
                <a:cs typeface="Arial" pitchFamily="34" charset="0"/>
              </a:rPr>
              <a:t> </a:t>
            </a:r>
            <a:r>
              <a:rPr lang="en-US" sz="3900" err="1" smtClean="0">
                <a:latin typeface="DevLys 010" pitchFamily="2" charset="0"/>
                <a:cs typeface="Arial" pitchFamily="34" charset="0"/>
              </a:rPr>
              <a:t>jftLVj</a:t>
            </a:r>
            <a:r>
              <a:rPr lang="en-US" sz="3900" smtClean="0">
                <a:latin typeface="DevLys 010" pitchFamily="2" charset="0"/>
                <a:cs typeface="Arial" pitchFamily="34" charset="0"/>
              </a:rPr>
              <a:t> </a:t>
            </a:r>
            <a:r>
              <a:rPr lang="en-US" sz="3900" err="1" smtClean="0">
                <a:latin typeface="DevLys 010" pitchFamily="2" charset="0"/>
                <a:cs typeface="Arial" pitchFamily="34" charset="0"/>
              </a:rPr>
              <a:t>Hkkx</a:t>
            </a:r>
            <a:r>
              <a:rPr lang="en-US" sz="3900" smtClean="0">
                <a:latin typeface="DevLys 010" pitchFamily="2" charset="0"/>
                <a:cs typeface="Arial" pitchFamily="34" charset="0"/>
              </a:rPr>
              <a:t> *v* </a:t>
            </a:r>
            <a:r>
              <a:rPr lang="en-US" sz="3900" err="1" smtClean="0">
                <a:latin typeface="DevLys 010" pitchFamily="2" charset="0"/>
                <a:cs typeface="Arial" pitchFamily="34" charset="0"/>
              </a:rPr>
              <a:t>esa</a:t>
            </a:r>
            <a:r>
              <a:rPr lang="en-US" sz="3900" smtClean="0">
                <a:latin typeface="DevLys 010" pitchFamily="2" charset="0"/>
                <a:cs typeface="Arial" pitchFamily="34" charset="0"/>
              </a:rPr>
              <a:t> </a:t>
            </a:r>
            <a:r>
              <a:rPr lang="en-US" sz="3900" err="1" smtClean="0">
                <a:latin typeface="DevLys 010" pitchFamily="2" charset="0"/>
                <a:cs typeface="Arial" pitchFamily="34" charset="0"/>
              </a:rPr>
              <a:t>ntZ</a:t>
            </a:r>
            <a:r>
              <a:rPr lang="en-US" sz="3900" smtClean="0">
                <a:latin typeface="DevLys 010" pitchFamily="2" charset="0"/>
                <a:cs typeface="Arial" pitchFamily="34" charset="0"/>
              </a:rPr>
              <a:t> </a:t>
            </a:r>
            <a:r>
              <a:rPr lang="en-US" sz="3900" err="1" smtClean="0">
                <a:latin typeface="DevLys 010" pitchFamily="2" charset="0"/>
                <a:cs typeface="Arial" pitchFamily="34" charset="0"/>
              </a:rPr>
              <a:t>fd;s</a:t>
            </a:r>
            <a:r>
              <a:rPr lang="en-US" sz="3900" smtClean="0">
                <a:latin typeface="DevLys 010" pitchFamily="2" charset="0"/>
                <a:cs typeface="Arial" pitchFamily="34" charset="0"/>
              </a:rPr>
              <a:t> </a:t>
            </a:r>
            <a:r>
              <a:rPr lang="en-US" sz="3900" err="1" smtClean="0">
                <a:latin typeface="DevLys 010" pitchFamily="2" charset="0"/>
                <a:cs typeface="Arial" pitchFamily="34" charset="0"/>
              </a:rPr>
              <a:t>tk;saxs</a:t>
            </a:r>
            <a:endParaRPr lang="en-US" sz="3900" smtClean="0">
              <a:latin typeface="Arial" pitchFamily="34" charset="0"/>
              <a:cs typeface="Arial" pitchFamily="34" charset="0"/>
            </a:endParaRPr>
          </a:p>
          <a:p>
            <a:pPr marL="688975" lvl="0" indent="-442913" algn="just" eaLnBrk="0" fontAlgn="base" hangingPunct="0">
              <a:spcBef>
                <a:spcPct val="0"/>
              </a:spcBef>
              <a:spcAft>
                <a:spcPct val="0"/>
              </a:spcAft>
              <a:buClr>
                <a:srgbClr val="FFC000"/>
              </a:buClr>
              <a:buFont typeface="Wingdings" pitchFamily="2" charset="2"/>
              <a:buChar char="§"/>
            </a:pPr>
            <a:r>
              <a:rPr kumimoji="0" lang="en-US" sz="3900" b="0" i="0" u="none" strike="noStrike" cap="none" normalizeH="0" baseline="0" err="1" smtClean="0">
                <a:ln>
                  <a:noFill/>
                </a:ln>
                <a:solidFill>
                  <a:schemeClr val="tx1"/>
                </a:solidFill>
                <a:effectLst/>
                <a:latin typeface="DevLys 010" pitchFamily="2" charset="0"/>
                <a:cs typeface="Arial" pitchFamily="34" charset="0"/>
              </a:rPr>
              <a:t>tc</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Hkh</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dksbZ</a:t>
            </a:r>
            <a:r>
              <a:rPr kumimoji="0" lang="en-US" sz="3900" b="0" i="0" u="none" strike="noStrike" cap="none" normalizeH="0" baseline="0" smtClean="0">
                <a:ln>
                  <a:noFill/>
                </a:ln>
                <a:solidFill>
                  <a:schemeClr val="tx1"/>
                </a:solidFill>
                <a:effectLst/>
                <a:latin typeface="DevLys 010" pitchFamily="2" charset="0"/>
                <a:cs typeface="Arial" pitchFamily="34" charset="0"/>
              </a:rPr>
              <a:t> O;; </a:t>
            </a:r>
            <a:r>
              <a:rPr kumimoji="0" lang="en-US" sz="3900" b="0" i="0" u="none" strike="noStrike" cap="none" normalizeH="0" baseline="0" err="1" smtClean="0">
                <a:ln>
                  <a:noFill/>
                </a:ln>
                <a:solidFill>
                  <a:schemeClr val="tx1"/>
                </a:solidFill>
                <a:effectLst/>
                <a:latin typeface="DevLys 010" pitchFamily="2" charset="0"/>
                <a:cs typeface="Arial" pitchFamily="34" charset="0"/>
              </a:rPr>
              <a:t>gksxk</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rc</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izfof"V;kW</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fuEu</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izdkj</a:t>
            </a:r>
            <a:r>
              <a:rPr kumimoji="0" lang="en-US" sz="3900" b="0" i="0" u="none" strike="noStrike" cap="none" normalizeH="0" baseline="0" smtClean="0">
                <a:ln>
                  <a:noFill/>
                </a:ln>
                <a:solidFill>
                  <a:schemeClr val="tx1"/>
                </a:solidFill>
                <a:effectLst/>
                <a:latin typeface="DevLys 010" pitchFamily="2" charset="0"/>
                <a:cs typeface="Arial" pitchFamily="34" charset="0"/>
              </a:rPr>
              <a:t> dh </a:t>
            </a:r>
            <a:r>
              <a:rPr kumimoji="0" lang="en-US" sz="3900" b="0" i="0" u="none" strike="noStrike" cap="none" normalizeH="0" baseline="0" err="1" smtClean="0">
                <a:ln>
                  <a:noFill/>
                </a:ln>
                <a:solidFill>
                  <a:schemeClr val="tx1"/>
                </a:solidFill>
                <a:effectLst/>
                <a:latin typeface="DevLys 010" pitchFamily="2" charset="0"/>
                <a:cs typeface="Arial" pitchFamily="34" charset="0"/>
              </a:rPr>
              <a:t>tk;saxh</a:t>
            </a:r>
            <a:r>
              <a:rPr kumimoji="0" lang="en-US" sz="3900" b="0" i="0" u="none" strike="noStrike" cap="none" normalizeH="0" baseline="0" smtClean="0">
                <a:ln>
                  <a:noFill/>
                </a:ln>
                <a:solidFill>
                  <a:schemeClr val="tx1"/>
                </a:solidFill>
                <a:effectLst/>
                <a:latin typeface="DevLys 010" pitchFamily="2" charset="0"/>
                <a:cs typeface="Arial" pitchFamily="34" charset="0"/>
              </a:rPr>
              <a:t>%&amp; ;</a:t>
            </a:r>
            <a:r>
              <a:rPr kumimoji="0" lang="en-US" sz="3900" b="0" i="0" u="none" strike="noStrike" cap="none" normalizeH="0" baseline="0" err="1" smtClean="0">
                <a:ln>
                  <a:noFill/>
                </a:ln>
                <a:solidFill>
                  <a:schemeClr val="tx1"/>
                </a:solidFill>
                <a:effectLst/>
                <a:latin typeface="DevLys 010" pitchFamily="2" charset="0"/>
                <a:cs typeface="Arial" pitchFamily="34" charset="0"/>
              </a:rPr>
              <a:t>Fkk</a:t>
            </a:r>
            <a:r>
              <a:rPr kumimoji="0" lang="en-US" sz="3900" b="0" i="0" u="none" strike="noStrike" cap="none" normalizeH="0" baseline="0" smtClean="0">
                <a:ln>
                  <a:noFill/>
                </a:ln>
                <a:solidFill>
                  <a:schemeClr val="tx1"/>
                </a:solidFill>
                <a:effectLst/>
                <a:latin typeface="DevLys 010" pitchFamily="2" charset="0"/>
                <a:cs typeface="Arial" pitchFamily="34" charset="0"/>
              </a:rPr>
              <a:t> ,d </a:t>
            </a:r>
            <a:r>
              <a:rPr kumimoji="0" lang="en-US" sz="3900" b="0" i="0" u="none" strike="noStrike" cap="none" normalizeH="0" baseline="0" err="1" smtClean="0">
                <a:ln>
                  <a:noFill/>
                </a:ln>
                <a:solidFill>
                  <a:schemeClr val="tx1"/>
                </a:solidFill>
                <a:effectLst/>
                <a:latin typeface="DevLys 010" pitchFamily="2" charset="0"/>
                <a:cs typeface="Arial" pitchFamily="34" charset="0"/>
              </a:rPr>
              <a:t>VSDlh</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fdjk;s</a:t>
            </a:r>
            <a:r>
              <a:rPr kumimoji="0" lang="en-US" sz="3900" b="0" i="0" u="none" strike="noStrike" cap="none" normalizeH="0" smtClean="0">
                <a:ln>
                  <a:noFill/>
                </a:ln>
                <a:solidFill>
                  <a:schemeClr val="tx1"/>
                </a:solidFill>
                <a:effectLst/>
                <a:latin typeface="DevLys 010" pitchFamily="2" charset="0"/>
                <a:cs typeface="Arial" pitchFamily="34" charset="0"/>
              </a:rPr>
              <a:t> </a:t>
            </a:r>
            <a:r>
              <a:rPr kumimoji="0" lang="en-US" sz="3900" b="0" i="0" u="none" strike="noStrike" cap="none" normalizeH="0" err="1" smtClean="0">
                <a:ln>
                  <a:noFill/>
                </a:ln>
                <a:solidFill>
                  <a:schemeClr val="tx1"/>
                </a:solidFill>
                <a:effectLst/>
                <a:latin typeface="DevLys 010" pitchFamily="2" charset="0"/>
                <a:cs typeface="Arial" pitchFamily="34" charset="0"/>
              </a:rPr>
              <a:t>ij</a:t>
            </a:r>
            <a:r>
              <a:rPr kumimoji="0" lang="en-US" sz="3900" b="0" i="0" u="none" strike="noStrike" cap="none" normalizeH="0" smtClean="0">
                <a:ln>
                  <a:noFill/>
                </a:ln>
                <a:solidFill>
                  <a:schemeClr val="tx1"/>
                </a:solidFill>
                <a:effectLst/>
                <a:latin typeface="DevLys 010" pitchFamily="2" charset="0"/>
                <a:cs typeface="Arial" pitchFamily="34" charset="0"/>
              </a:rPr>
              <a:t> </a:t>
            </a:r>
            <a:r>
              <a:rPr kumimoji="0" lang="en-US" sz="3900" b="0" i="0" u="none" strike="noStrike" cap="none" normalizeH="0" err="1" smtClean="0">
                <a:ln>
                  <a:noFill/>
                </a:ln>
                <a:solidFill>
                  <a:schemeClr val="tx1"/>
                </a:solidFill>
                <a:effectLst/>
                <a:latin typeface="DevLys 010" pitchFamily="2" charset="0"/>
                <a:cs typeface="Arial" pitchFamily="34" charset="0"/>
              </a:rPr>
              <a:t>yh</a:t>
            </a:r>
            <a:r>
              <a:rPr kumimoji="0" lang="en-US" sz="3900" b="0" i="0" u="none" strike="noStrike" cap="none" normalizeH="0" smtClean="0">
                <a:ln>
                  <a:noFill/>
                </a:ln>
                <a:solidFill>
                  <a:schemeClr val="tx1"/>
                </a:solidFill>
                <a:effectLst/>
                <a:latin typeface="DevLys 010" pitchFamily="2" charset="0"/>
                <a:cs typeface="Arial" pitchFamily="34" charset="0"/>
              </a:rPr>
              <a:t> </a:t>
            </a:r>
            <a:r>
              <a:rPr kumimoji="0" lang="en-US" sz="3900" b="0" i="0" u="none" strike="noStrike" cap="none" normalizeH="0" err="1" smtClean="0">
                <a:ln>
                  <a:noFill/>
                </a:ln>
                <a:solidFill>
                  <a:schemeClr val="tx1"/>
                </a:solidFill>
                <a:effectLst/>
                <a:latin typeface="DevLys 010" pitchFamily="2" charset="0"/>
                <a:cs typeface="Arial" pitchFamily="34" charset="0"/>
              </a:rPr>
              <a:t>xbZ</a:t>
            </a:r>
            <a:r>
              <a:rPr kumimoji="0" lang="en-US" sz="3900" b="0" i="0" u="none" strike="noStrike" cap="none" normalizeH="0" smtClean="0">
                <a:ln>
                  <a:noFill/>
                </a:ln>
                <a:solidFill>
                  <a:schemeClr val="tx1"/>
                </a:solidFill>
                <a:effectLst/>
                <a:latin typeface="DevLys 010" pitchFamily="2" charset="0"/>
                <a:cs typeface="Arial" pitchFamily="34" charset="0"/>
              </a:rPr>
              <a:t> </a:t>
            </a:r>
            <a:r>
              <a:rPr kumimoji="0" lang="en-US" sz="3900" b="0" i="0" u="none" strike="noStrike" cap="none" normalizeH="0" err="1" smtClean="0">
                <a:ln>
                  <a:noFill/>
                </a:ln>
                <a:solidFill>
                  <a:schemeClr val="tx1"/>
                </a:solidFill>
                <a:effectLst/>
                <a:latin typeface="DevLys 010" pitchFamily="2" charset="0"/>
                <a:cs typeface="Arial" pitchFamily="34" charset="0"/>
              </a:rPr>
              <a:t>gSA</a:t>
            </a:r>
            <a:endParaRPr kumimoji="0" lang="en-US" sz="3900" b="0" i="0" u="none" strike="noStrike" cap="none" normalizeH="0" baseline="0" smtClean="0">
              <a:ln>
                <a:noFill/>
              </a:ln>
              <a:solidFill>
                <a:schemeClr val="tx1"/>
              </a:solidFill>
              <a:effectLst/>
              <a:latin typeface="Arial" pitchFamily="34" charset="0"/>
              <a:cs typeface="Arial" pitchFamily="34" charset="0"/>
            </a:endParaRPr>
          </a:p>
          <a:p>
            <a:pPr marL="793750" marR="0" lvl="0" indent="-31432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3900" b="0" i="0" u="none" strike="noStrike" cap="none" normalizeH="0" baseline="0" err="1" smtClean="0">
                <a:ln>
                  <a:noFill/>
                </a:ln>
                <a:solidFill>
                  <a:schemeClr val="tx1"/>
                </a:solidFill>
                <a:effectLst/>
                <a:latin typeface="DevLys 010" pitchFamily="2" charset="0"/>
                <a:cs typeface="Arial" pitchFamily="34" charset="0"/>
              </a:rPr>
              <a:t>dkWye</a:t>
            </a:r>
            <a:r>
              <a:rPr kumimoji="0" lang="en-US" sz="3900" b="0" i="0" u="none" strike="noStrike" cap="none" normalizeH="0" baseline="0" smtClean="0">
                <a:ln>
                  <a:noFill/>
                </a:ln>
                <a:solidFill>
                  <a:schemeClr val="tx1"/>
                </a:solidFill>
                <a:effectLst/>
                <a:latin typeface="DevLys 010" pitchFamily="2" charset="0"/>
                <a:cs typeface="Arial" pitchFamily="34" charset="0"/>
              </a:rPr>
              <a:t> la- 1 </a:t>
            </a:r>
            <a:r>
              <a:rPr kumimoji="0" lang="en-US" sz="3900" b="0" i="0" u="none" strike="noStrike" cap="none" normalizeH="0" baseline="0" err="1" smtClean="0">
                <a:ln>
                  <a:noFill/>
                </a:ln>
                <a:solidFill>
                  <a:schemeClr val="tx1"/>
                </a:solidFill>
                <a:effectLst/>
                <a:latin typeface="DevLys 010" pitchFamily="2" charset="0"/>
                <a:cs typeface="Arial" pitchFamily="34" charset="0"/>
              </a:rPr>
              <a:t>eas</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frfFk</a:t>
            </a:r>
            <a:endParaRPr lang="en-US" sz="3900" smtClean="0">
              <a:latin typeface="Arial" pitchFamily="34" charset="0"/>
              <a:cs typeface="Arial" pitchFamily="34" charset="0"/>
            </a:endParaRPr>
          </a:p>
          <a:p>
            <a:pPr marL="793750" marR="0" lvl="0" indent="-31432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3900" b="0" i="0" u="none" strike="noStrike" cap="none" normalizeH="0" baseline="0" err="1" smtClean="0">
                <a:ln>
                  <a:noFill/>
                </a:ln>
                <a:solidFill>
                  <a:schemeClr val="tx1"/>
                </a:solidFill>
                <a:effectLst/>
                <a:latin typeface="DevLys 010" pitchFamily="2" charset="0"/>
                <a:cs typeface="Arial" pitchFamily="34" charset="0"/>
              </a:rPr>
              <a:t>dkWye</a:t>
            </a:r>
            <a:r>
              <a:rPr kumimoji="0" lang="en-US" sz="3900" b="0" i="0" u="none" strike="noStrike" cap="none" normalizeH="0" baseline="0" smtClean="0">
                <a:ln>
                  <a:noFill/>
                </a:ln>
                <a:solidFill>
                  <a:schemeClr val="tx1"/>
                </a:solidFill>
                <a:effectLst/>
                <a:latin typeface="DevLys 010" pitchFamily="2" charset="0"/>
                <a:cs typeface="Arial" pitchFamily="34" charset="0"/>
              </a:rPr>
              <a:t> la- 2 </a:t>
            </a:r>
            <a:r>
              <a:rPr kumimoji="0" lang="en-US" sz="3900" b="0" i="0" u="none" strike="noStrike" cap="none" normalizeH="0" baseline="0" err="1" smtClean="0">
                <a:ln>
                  <a:noFill/>
                </a:ln>
                <a:solidFill>
                  <a:schemeClr val="tx1"/>
                </a:solidFill>
                <a:effectLst/>
                <a:latin typeface="DevLys 010" pitchFamily="2" charset="0"/>
                <a:cs typeface="Arial" pitchFamily="34" charset="0"/>
              </a:rPr>
              <a:t>esa</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VSDlh</a:t>
            </a:r>
            <a:r>
              <a:rPr kumimoji="0" lang="en-US" sz="3900" b="0" i="0" u="none" strike="noStrike" cap="none" normalizeH="0" baseline="0" smtClean="0">
                <a:ln>
                  <a:noFill/>
                </a:ln>
                <a:solidFill>
                  <a:schemeClr val="tx1"/>
                </a:solidFill>
                <a:effectLst/>
                <a:latin typeface="DevLys 010" pitchFamily="2" charset="0"/>
                <a:cs typeface="Arial" pitchFamily="34" charset="0"/>
              </a:rPr>
              <a:t>* o </a:t>
            </a:r>
            <a:r>
              <a:rPr kumimoji="0" lang="en-US" sz="3900" b="0" i="0" u="none" strike="noStrike" cap="none" normalizeH="0" baseline="0" err="1" smtClean="0">
                <a:ln>
                  <a:noFill/>
                </a:ln>
                <a:solidFill>
                  <a:schemeClr val="tx1"/>
                </a:solidFill>
                <a:effectLst/>
                <a:latin typeface="DevLys 010" pitchFamily="2" charset="0"/>
                <a:cs typeface="Arial" pitchFamily="34" charset="0"/>
              </a:rPr>
              <a:t>bldk</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uEcj</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rFkk</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kaVs@fnu</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tks</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fdjk;s</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ij</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yh</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xbZ</a:t>
            </a:r>
            <a:r>
              <a:rPr kumimoji="0" lang="en-US" sz="3900" b="0" i="0" u="none" strike="noStrike" cap="none" normalizeH="0" baseline="0" smtClean="0">
                <a:ln>
                  <a:noFill/>
                </a:ln>
                <a:solidFill>
                  <a:schemeClr val="tx1"/>
                </a:solidFill>
                <a:effectLst/>
                <a:latin typeface="DevLys 010" pitchFamily="2" charset="0"/>
                <a:cs typeface="Arial" pitchFamily="34" charset="0"/>
              </a:rPr>
              <a:t> o </a:t>
            </a:r>
            <a:r>
              <a:rPr kumimoji="0" lang="en-US" sz="3900" b="0" i="0" u="none" strike="noStrike" cap="none" normalizeH="0" baseline="0" err="1" smtClean="0">
                <a:ln>
                  <a:noFill/>
                </a:ln>
                <a:solidFill>
                  <a:schemeClr val="tx1"/>
                </a:solidFill>
                <a:effectLst/>
                <a:latin typeface="DevLys 010" pitchFamily="2" charset="0"/>
                <a:cs typeface="Arial" pitchFamily="34" charset="0"/>
              </a:rPr>
              <a:t>nj</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izfr</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kaVk@fnu</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Hkh</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fy</a:t>
            </a:r>
            <a:r>
              <a:rPr kumimoji="0" lang="en-US" sz="3900" b="0" i="0" u="none" strike="noStrike" cap="none" normalizeH="0" baseline="0" smtClean="0">
                <a:ln>
                  <a:noFill/>
                </a:ln>
                <a:solidFill>
                  <a:schemeClr val="tx1"/>
                </a:solidFill>
                <a:effectLst/>
                <a:latin typeface="DevLys 010" pitchFamily="2" charset="0"/>
                <a:cs typeface="Arial" pitchFamily="34" charset="0"/>
              </a:rPr>
              <a:t>[</a:t>
            </a:r>
            <a:r>
              <a:rPr kumimoji="0" lang="en-US" sz="3900" b="0" i="0" u="none" strike="noStrike" cap="none" normalizeH="0" baseline="0" err="1" smtClean="0">
                <a:ln>
                  <a:noFill/>
                </a:ln>
                <a:solidFill>
                  <a:schemeClr val="tx1"/>
                </a:solidFill>
                <a:effectLst/>
                <a:latin typeface="DevLys 010" pitchFamily="2" charset="0"/>
                <a:cs typeface="Arial" pitchFamily="34" charset="0"/>
              </a:rPr>
              <a:t>kh</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tk;sxh</a:t>
            </a:r>
            <a:endParaRPr lang="en-US" sz="3900" smtClean="0">
              <a:latin typeface="DevLys 010" pitchFamily="2" charset="0"/>
              <a:cs typeface="Arial" pitchFamily="34" charset="0"/>
            </a:endParaRPr>
          </a:p>
          <a:p>
            <a:pPr marL="793750" marR="0" lvl="0" indent="-31432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3900" b="0" i="0" u="none" strike="noStrike" cap="none" normalizeH="0" baseline="0" err="1" smtClean="0">
                <a:ln>
                  <a:noFill/>
                </a:ln>
                <a:solidFill>
                  <a:schemeClr val="tx1"/>
                </a:solidFill>
                <a:effectLst/>
                <a:latin typeface="DevLys 010" pitchFamily="2" charset="0"/>
                <a:cs typeface="Arial" pitchFamily="34" charset="0"/>
              </a:rPr>
              <a:t>dqy</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jkf'k</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dkWye</a:t>
            </a:r>
            <a:r>
              <a:rPr kumimoji="0" lang="en-US" sz="3900" b="0" i="0" u="none" strike="noStrike" cap="none" normalizeH="0" baseline="0" smtClean="0">
                <a:ln>
                  <a:noFill/>
                </a:ln>
                <a:solidFill>
                  <a:schemeClr val="tx1"/>
                </a:solidFill>
                <a:effectLst/>
                <a:latin typeface="DevLys 010" pitchFamily="2" charset="0"/>
                <a:cs typeface="Arial" pitchFamily="34" charset="0"/>
              </a:rPr>
              <a:t> la- 3 </a:t>
            </a:r>
            <a:r>
              <a:rPr kumimoji="0" lang="en-US" sz="3900" b="0" i="0" u="none" strike="noStrike" cap="none" normalizeH="0" baseline="0" err="1" smtClean="0">
                <a:ln>
                  <a:noFill/>
                </a:ln>
                <a:solidFill>
                  <a:schemeClr val="tx1"/>
                </a:solidFill>
                <a:effectLst/>
                <a:latin typeface="DevLys 010" pitchFamily="2" charset="0"/>
                <a:cs typeface="Arial" pitchFamily="34" charset="0"/>
              </a:rPr>
              <a:t>eas</a:t>
            </a:r>
            <a:r>
              <a:rPr kumimoji="0" lang="en-US" sz="3900" b="0" i="0" u="none" strike="noStrike" cap="none" normalizeH="0" baseline="0" smtClean="0">
                <a:ln>
                  <a:noFill/>
                </a:ln>
                <a:solidFill>
                  <a:schemeClr val="tx1"/>
                </a:solidFill>
                <a:effectLst/>
                <a:latin typeface="DevLys 010" pitchFamily="2" charset="0"/>
                <a:cs typeface="Arial" pitchFamily="34" charset="0"/>
              </a:rPr>
              <a:t> </a:t>
            </a:r>
            <a:r>
              <a:rPr kumimoji="0" lang="en-US" sz="3900" b="0" i="0" u="none" strike="noStrike" cap="none" normalizeH="0" baseline="0" err="1" smtClean="0">
                <a:ln>
                  <a:noFill/>
                </a:ln>
                <a:solidFill>
                  <a:schemeClr val="tx1"/>
                </a:solidFill>
                <a:effectLst/>
                <a:latin typeface="DevLys 010" pitchFamily="2" charset="0"/>
                <a:cs typeface="Arial" pitchFamily="34" charset="0"/>
              </a:rPr>
              <a:t>ntZ</a:t>
            </a:r>
            <a:r>
              <a:rPr kumimoji="0" lang="en-US" sz="3900" b="0" i="0" u="none" strike="noStrike" cap="none" normalizeH="0" baseline="0" smtClean="0">
                <a:ln>
                  <a:noFill/>
                </a:ln>
                <a:solidFill>
                  <a:schemeClr val="tx1"/>
                </a:solidFill>
                <a:effectLst/>
                <a:latin typeface="DevLys 010" pitchFamily="2" charset="0"/>
                <a:cs typeface="Arial" pitchFamily="34" charset="0"/>
              </a:rPr>
              <a:t> dh </a:t>
            </a:r>
            <a:r>
              <a:rPr kumimoji="0" lang="en-US" sz="39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39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180</a:t>
            </a:fld>
            <a:endParaRPr lang="en-US"/>
          </a:p>
        </p:txBody>
      </p:sp>
    </p:spTree>
  </p:cSld>
  <p:clrMapOvr>
    <a:masterClrMapping/>
  </p:clrMapOvr>
  <p:transition>
    <p:circl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79512" y="300707"/>
            <a:ext cx="878497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81063" marR="0" lvl="0" indent="-40163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VSDlh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ftlus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mldk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irk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la- 4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ntZ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tk;sxk</a:t>
            </a:r>
            <a:endParaRPr lang="en-US" sz="4000" smtClean="0">
              <a:latin typeface="Arial" pitchFamily="34" charset="0"/>
              <a:cs typeface="Arial" pitchFamily="34" charset="0"/>
            </a:endParaRPr>
          </a:p>
          <a:p>
            <a:pPr marL="881063" marR="0" lvl="0" indent="-40163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fcy@okmpj</a:t>
            </a:r>
            <a:r>
              <a:rPr kumimoji="0" lang="en-US" sz="4000" b="0" i="0" u="none" strike="noStrike" cap="none" normalizeH="0" baseline="0" smtClean="0">
                <a:ln>
                  <a:noFill/>
                </a:ln>
                <a:solidFill>
                  <a:schemeClr val="tx1"/>
                </a:solidFill>
                <a:effectLst/>
                <a:latin typeface="DevLys 010" pitchFamily="2" charset="0"/>
                <a:cs typeface="Arial" pitchFamily="34" charset="0"/>
              </a:rPr>
              <a:t> la-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la- 5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endParaRPr lang="en-US" sz="4000" smtClean="0">
              <a:latin typeface="Arial" pitchFamily="34" charset="0"/>
              <a:cs typeface="Arial" pitchFamily="34" charset="0"/>
            </a:endParaRPr>
          </a:p>
          <a:p>
            <a:pPr marL="881063" marR="0" lvl="0" indent="-40163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smtClean="0">
                <a:ln>
                  <a:noFill/>
                </a:ln>
                <a:solidFill>
                  <a:schemeClr val="tx1"/>
                </a:solidFill>
                <a:effectLst/>
                <a:latin typeface="DevLys 010" pitchFamily="2" charset="0"/>
                <a:cs typeface="Arial" pitchFamily="34" charset="0"/>
              </a:rPr>
              <a:t>;fn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vH;FkhZ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pqdkbZ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la- 6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endParaRPr lang="en-US" sz="4000" smtClean="0">
              <a:latin typeface="Arial" pitchFamily="34" charset="0"/>
              <a:cs typeface="Arial" pitchFamily="34" charset="0"/>
            </a:endParaRPr>
          </a:p>
          <a:p>
            <a:pPr marL="881063" marR="0" lvl="0" indent="-40163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smtClean="0">
                <a:ln>
                  <a:noFill/>
                </a:ln>
                <a:solidFill>
                  <a:schemeClr val="tx1"/>
                </a:solidFill>
                <a:effectLst/>
                <a:latin typeface="DevLys 010" pitchFamily="2" charset="0"/>
                <a:cs typeface="Arial" pitchFamily="34" charset="0"/>
              </a:rPr>
              <a:t>;fn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jktuSfrd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lh</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pqdkbZ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xbZ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la- 7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endParaRPr lang="en-US" sz="4000" smtClean="0">
              <a:latin typeface="DevLys 010" pitchFamily="2" charset="0"/>
              <a:cs typeface="Arial" pitchFamily="34" charset="0"/>
            </a:endParaRPr>
          </a:p>
          <a:p>
            <a:pPr marL="881063" marR="0" lvl="0" indent="-401638"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lang="en-US" sz="4000" smtClean="0">
                <a:latin typeface="DevLys 010" pitchFamily="2" charset="0"/>
                <a:cs typeface="Arial" pitchFamily="34" charset="0"/>
              </a:rPr>
              <a:t>;fn </a:t>
            </a:r>
            <a:r>
              <a:rPr lang="en-US" sz="4000" err="1" smtClean="0">
                <a:latin typeface="DevLys 010" pitchFamily="2" charset="0"/>
                <a:cs typeface="Arial" pitchFamily="34" charset="0"/>
              </a:rPr>
              <a:t>jkf'k</a:t>
            </a:r>
            <a:r>
              <a:rPr lang="en-US" sz="4000" smtClean="0">
                <a:latin typeface="DevLys 010" pitchFamily="2" charset="0"/>
                <a:cs typeface="Arial" pitchFamily="34" charset="0"/>
              </a:rPr>
              <a:t> </a:t>
            </a:r>
            <a:r>
              <a:rPr lang="en-US" sz="4000" err="1" smtClean="0">
                <a:latin typeface="DevLys 010" pitchFamily="2" charset="0"/>
                <a:cs typeface="Arial" pitchFamily="34" charset="0"/>
              </a:rPr>
              <a:t>fdlh</a:t>
            </a:r>
            <a:r>
              <a:rPr lang="en-US" sz="4000" smtClean="0">
                <a:latin typeface="DevLys 010" pitchFamily="2" charset="0"/>
                <a:cs typeface="Arial" pitchFamily="34" charset="0"/>
              </a:rPr>
              <a:t> </a:t>
            </a:r>
            <a:r>
              <a:rPr lang="en-US" sz="4000" err="1" smtClean="0">
                <a:latin typeface="DevLys 010" pitchFamily="2" charset="0"/>
                <a:cs typeface="Arial" pitchFamily="34" charset="0"/>
              </a:rPr>
              <a:t>vU</a:t>
            </a:r>
            <a:r>
              <a:rPr lang="en-US" sz="4000" smtClean="0">
                <a:latin typeface="DevLys 010" pitchFamily="2" charset="0"/>
                <a:cs typeface="Arial" pitchFamily="34" charset="0"/>
              </a:rPr>
              <a:t>; </a:t>
            </a:r>
            <a:r>
              <a:rPr lang="en-US" sz="4000" err="1" smtClean="0">
                <a:latin typeface="DevLys 010" pitchFamily="2" charset="0"/>
                <a:cs typeface="Arial" pitchFamily="34" charset="0"/>
              </a:rPr>
              <a:t>O;fDr@laLFkk@la</a:t>
            </a:r>
            <a:r>
              <a:rPr lang="en-US" sz="4000" smtClean="0">
                <a:latin typeface="DevLys 010" pitchFamily="2" charset="0"/>
                <a:cs typeface="Arial" pitchFamily="34" charset="0"/>
              </a:rPr>
              <a:t>/</a:t>
            </a:r>
            <a:r>
              <a:rPr lang="en-US" sz="4000" err="1" smtClean="0">
                <a:latin typeface="DevLys 010" pitchFamily="2" charset="0"/>
                <a:cs typeface="Arial" pitchFamily="34" charset="0"/>
              </a:rPr>
              <a:t>kksa</a:t>
            </a:r>
            <a:r>
              <a:rPr lang="en-US" sz="4000" smtClean="0">
                <a:latin typeface="DevLys 010" pitchFamily="2" charset="0"/>
                <a:cs typeface="Arial" pitchFamily="34" charset="0"/>
              </a:rPr>
              <a:t> us </a:t>
            </a:r>
            <a:r>
              <a:rPr lang="en-US" sz="4000" err="1" smtClean="0">
                <a:latin typeface="DevLys 010" pitchFamily="2" charset="0"/>
                <a:cs typeface="Arial" pitchFamily="34" charset="0"/>
              </a:rPr>
              <a:t>pqdkbZ</a:t>
            </a:r>
            <a:r>
              <a:rPr lang="en-US" sz="4000" smtClean="0">
                <a:latin typeface="DevLys 010" pitchFamily="2" charset="0"/>
                <a:cs typeface="Arial" pitchFamily="34" charset="0"/>
              </a:rPr>
              <a:t> </a:t>
            </a:r>
            <a:r>
              <a:rPr lang="en-US" sz="4000" err="1" smtClean="0">
                <a:latin typeface="DevLys 010" pitchFamily="2" charset="0"/>
                <a:cs typeface="Arial" pitchFamily="34" charset="0"/>
              </a:rPr>
              <a:t>gS</a:t>
            </a:r>
            <a:r>
              <a:rPr lang="en-US" sz="4000" smtClean="0">
                <a:latin typeface="DevLys 010" pitchFamily="2" charset="0"/>
                <a:cs typeface="Arial" pitchFamily="34" charset="0"/>
              </a:rPr>
              <a:t> </a:t>
            </a:r>
            <a:r>
              <a:rPr lang="en-US" sz="4000" err="1" smtClean="0">
                <a:latin typeface="DevLys 010" pitchFamily="2" charset="0"/>
                <a:cs typeface="Arial" pitchFamily="34" charset="0"/>
              </a:rPr>
              <a:t>rks</a:t>
            </a:r>
            <a:r>
              <a:rPr lang="en-US" sz="4000" smtClean="0">
                <a:latin typeface="DevLys 010" pitchFamily="2" charset="0"/>
                <a:cs typeface="Arial" pitchFamily="34" charset="0"/>
              </a:rPr>
              <a:t> </a:t>
            </a:r>
            <a:r>
              <a:rPr lang="en-US" sz="4000" err="1" smtClean="0">
                <a:latin typeface="DevLys 010" pitchFamily="2" charset="0"/>
                <a:cs typeface="Arial" pitchFamily="34" charset="0"/>
              </a:rPr>
              <a:t>dkye</a:t>
            </a:r>
            <a:r>
              <a:rPr lang="en-US" sz="4000" smtClean="0">
                <a:latin typeface="DevLys 010" pitchFamily="2" charset="0"/>
                <a:cs typeface="Arial" pitchFamily="34" charset="0"/>
              </a:rPr>
              <a:t> la[;k 8 </a:t>
            </a:r>
            <a:r>
              <a:rPr lang="en-US" sz="4000" err="1" smtClean="0">
                <a:latin typeface="DevLys 010" pitchFamily="2" charset="0"/>
                <a:cs typeface="Arial" pitchFamily="34" charset="0"/>
              </a:rPr>
              <a:t>esa</a:t>
            </a:r>
            <a:r>
              <a:rPr lang="en-US" sz="4000" smtClean="0">
                <a:latin typeface="DevLys 010" pitchFamily="2" charset="0"/>
                <a:cs typeface="Arial" pitchFamily="34" charset="0"/>
              </a:rPr>
              <a:t> </a:t>
            </a:r>
            <a:r>
              <a:rPr lang="en-US" sz="4000" err="1" smtClean="0">
                <a:latin typeface="DevLys 010" pitchFamily="2" charset="0"/>
                <a:cs typeface="Arial" pitchFamily="34" charset="0"/>
              </a:rPr>
              <a:t>jkf'k</a:t>
            </a:r>
            <a:r>
              <a:rPr lang="en-US" sz="4000" smtClean="0">
                <a:latin typeface="DevLys 010" pitchFamily="2" charset="0"/>
                <a:cs typeface="Arial" pitchFamily="34" charset="0"/>
              </a:rPr>
              <a:t> o </a:t>
            </a:r>
            <a:r>
              <a:rPr lang="en-US" sz="4000" err="1" smtClean="0">
                <a:latin typeface="DevLys 010" pitchFamily="2" charset="0"/>
                <a:cs typeface="Arial" pitchFamily="34" charset="0"/>
              </a:rPr>
              <a:t>uke</a:t>
            </a:r>
            <a:r>
              <a:rPr lang="en-US" sz="4000" smtClean="0">
                <a:latin typeface="DevLys 010" pitchFamily="2" charset="0"/>
                <a:cs typeface="Arial" pitchFamily="34" charset="0"/>
              </a:rPr>
              <a:t> </a:t>
            </a:r>
            <a:r>
              <a:rPr lang="en-US" sz="4000" err="1" smtClean="0">
                <a:latin typeface="DevLys 010" pitchFamily="2" charset="0"/>
                <a:cs typeface="Arial" pitchFamily="34" charset="0"/>
              </a:rPr>
              <a:t>rFkk</a:t>
            </a:r>
            <a:r>
              <a:rPr lang="en-US" sz="4000" smtClean="0">
                <a:latin typeface="DevLys 010" pitchFamily="2" charset="0"/>
                <a:cs typeface="Arial" pitchFamily="34" charset="0"/>
              </a:rPr>
              <a:t> irk </a:t>
            </a:r>
            <a:r>
              <a:rPr lang="en-US" sz="4000" err="1" smtClean="0">
                <a:latin typeface="DevLys 010" pitchFamily="2" charset="0"/>
                <a:cs typeface="Arial" pitchFamily="34" charset="0"/>
              </a:rPr>
              <a:t>fy</a:t>
            </a:r>
            <a:r>
              <a:rPr lang="en-US" sz="4000" smtClean="0">
                <a:latin typeface="DevLys 010" pitchFamily="2" charset="0"/>
                <a:cs typeface="Arial" pitchFamily="34" charset="0"/>
              </a:rPr>
              <a:t>[</a:t>
            </a:r>
            <a:r>
              <a:rPr lang="en-US" sz="4000" err="1" smtClean="0">
                <a:latin typeface="DevLys 010" pitchFamily="2" charset="0"/>
                <a:cs typeface="Arial" pitchFamily="34" charset="0"/>
              </a:rPr>
              <a:t>kk</a:t>
            </a:r>
            <a:r>
              <a:rPr lang="en-US" sz="4000" smtClean="0">
                <a:latin typeface="DevLys 010" pitchFamily="2" charset="0"/>
                <a:cs typeface="Arial" pitchFamily="34" charset="0"/>
              </a:rPr>
              <a:t> </a:t>
            </a:r>
            <a:r>
              <a:rPr lang="en-US" sz="4000" err="1" smtClean="0">
                <a:latin typeface="DevLys 010" pitchFamily="2" charset="0"/>
                <a:cs typeface="Arial" pitchFamily="34" charset="0"/>
              </a:rPr>
              <a:t>tk;sxkA</a:t>
            </a:r>
            <a:r>
              <a:rPr lang="en-US" sz="4000" smtClean="0">
                <a:latin typeface="DevLys 010" pitchFamily="2" charset="0"/>
                <a:cs typeface="Arial" pitchFamily="34" charset="0"/>
              </a:rPr>
              <a:t> </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181</a:t>
            </a:fld>
            <a:endParaRPr lang="en-US"/>
          </a:p>
        </p:txBody>
      </p:sp>
    </p:spTree>
  </p:cSld>
  <p:clrMapOvr>
    <a:masterClrMapping/>
  </p:clrMapOvr>
  <p:transition>
    <p:circl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94456" y="483051"/>
            <a:ext cx="8382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93750" marR="0" lvl="0" indent="-793750" algn="just" defTabSz="914400" rtl="0" eaLnBrk="1" fontAlgn="base" latinLnBrk="0" hangingPunct="1">
              <a:lnSpc>
                <a:spcPct val="100000"/>
              </a:lnSpc>
              <a:spcBef>
                <a:spcPct val="0"/>
              </a:spcBef>
              <a:spcAft>
                <a:spcPct val="0"/>
              </a:spcAft>
              <a:buClr>
                <a:srgbClr val="FFC000"/>
              </a:buClr>
              <a:buSzTx/>
              <a:buFont typeface="Wingdings" pitchFamily="2" charset="2"/>
              <a:buChar char="§"/>
              <a:tabLst/>
            </a:pPr>
            <a:r>
              <a:rPr kumimoji="0" lang="en-US" sz="4400" b="0" i="0" u="none" strike="noStrike" cap="none" normalizeH="0" baseline="0" smtClean="0">
                <a:ln>
                  <a:noFill/>
                </a:ln>
                <a:solidFill>
                  <a:schemeClr val="tx1"/>
                </a:solidFill>
                <a:effectLst/>
                <a:latin typeface="DevLys 010" pitchFamily="2" charset="0"/>
                <a:cs typeface="Arial" pitchFamily="34" charset="0"/>
              </a:rPr>
              <a:t>pSd </a:t>
            </a:r>
            <a:r>
              <a:rPr kumimoji="0" lang="en-US" sz="4400" b="0" i="0" u="none" strike="noStrike" cap="none" normalizeH="0" baseline="0" err="1" smtClean="0">
                <a:ln>
                  <a:noFill/>
                </a:ln>
                <a:solidFill>
                  <a:schemeClr val="tx1"/>
                </a:solidFill>
                <a:effectLst/>
                <a:latin typeface="DevLys 010" pitchFamily="2" charset="0"/>
                <a:cs typeface="Arial" pitchFamily="34" charset="0"/>
              </a:rPr>
              <a:t>ls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Hkqxrku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x;s</a:t>
            </a:r>
            <a:r>
              <a:rPr kumimoji="0" lang="en-US" sz="4400" b="0" i="0" u="none" strike="noStrike" cap="none" normalizeH="0" baseline="0" smtClean="0">
                <a:ln>
                  <a:noFill/>
                </a:ln>
                <a:solidFill>
                  <a:schemeClr val="tx1"/>
                </a:solidFill>
                <a:effectLst/>
                <a:latin typeface="DevLys 010" pitchFamily="2" charset="0"/>
                <a:cs typeface="Arial" pitchFamily="34" charset="0"/>
              </a:rPr>
              <a:t> O;;</a:t>
            </a:r>
            <a:r>
              <a:rPr kumimoji="0" lang="en-US" sz="4400" b="0" i="0" u="none" strike="noStrike" cap="none" normalizeH="0" baseline="0" err="1" smtClean="0">
                <a:ln>
                  <a:noFill/>
                </a:ln>
                <a:solidFill>
                  <a:schemeClr val="tx1"/>
                </a:solidFill>
                <a:effectLst/>
                <a:latin typeface="DevLys 010" pitchFamily="2" charset="0"/>
                <a:cs typeface="Arial" pitchFamily="34" charset="0"/>
              </a:rPr>
              <a:t>ksa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laca</a:t>
            </a:r>
            <a:r>
              <a:rPr kumimoji="0" lang="en-US" sz="4400" b="0" i="0" u="none" strike="noStrike" cap="none" normalizeH="0" baseline="0" smtClean="0">
                <a:ln>
                  <a:noFill/>
                </a:ln>
                <a:solidFill>
                  <a:schemeClr val="tx1"/>
                </a:solidFill>
                <a:effectLst/>
                <a:latin typeface="DevLys 010" pitchFamily="2" charset="0"/>
                <a:cs typeface="Arial" pitchFamily="34" charset="0"/>
              </a:rPr>
              <a:t>/k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%&amp;</a:t>
            </a:r>
            <a:endParaRPr kumimoji="0" lang="en-US" sz="4400" b="0" i="0" u="none" strike="noStrike" cap="none" normalizeH="0" baseline="0" smtClean="0">
              <a:ln>
                <a:noFill/>
              </a:ln>
              <a:solidFill>
                <a:schemeClr val="tx1"/>
              </a:solidFill>
              <a:effectLst/>
              <a:latin typeface="Arial" pitchFamily="34" charset="0"/>
              <a:cs typeface="Arial" pitchFamily="34" charset="0"/>
            </a:endParaRPr>
          </a:p>
          <a:p>
            <a:pPr marL="793750" marR="0" lvl="0" indent="-35877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lHkh</a:t>
            </a:r>
            <a:r>
              <a:rPr kumimoji="0" lang="en-US" sz="4400" b="0" i="0" u="none" strike="noStrike" cap="none" normalizeH="0" baseline="0" smtClean="0">
                <a:ln>
                  <a:noFill/>
                </a:ln>
                <a:solidFill>
                  <a:schemeClr val="tx1"/>
                </a:solidFill>
                <a:effectLst/>
                <a:latin typeface="DevLys 010" pitchFamily="2" charset="0"/>
                <a:cs typeface="Arial" pitchFamily="34" charset="0"/>
              </a:rPr>
              <a:t> O;; </a:t>
            </a:r>
            <a:r>
              <a:rPr kumimoji="0" lang="en-US" sz="2800" b="0" i="0" u="none" strike="noStrike" cap="none" normalizeH="0" baseline="0" smtClean="0">
                <a:ln>
                  <a:noFill/>
                </a:ln>
                <a:solidFill>
                  <a:schemeClr val="tx1"/>
                </a:solidFill>
                <a:effectLst/>
                <a:latin typeface="Arial" pitchFamily="34" charset="0"/>
                <a:cs typeface="Arial" pitchFamily="34" charset="0"/>
              </a:rPr>
              <a:t>A/c Payee </a:t>
            </a:r>
            <a:r>
              <a:rPr kumimoji="0" lang="en-US" sz="2800" b="0" i="0" u="none" strike="noStrike" cap="none" normalizeH="0" baseline="0" err="1" smtClean="0">
                <a:ln>
                  <a:noFill/>
                </a:ln>
                <a:solidFill>
                  <a:schemeClr val="tx1"/>
                </a:solidFill>
                <a:effectLst/>
                <a:latin typeface="Arial" pitchFamily="34" charset="0"/>
                <a:cs typeface="Arial" pitchFamily="34" charset="0"/>
              </a:rPr>
              <a:t>Cheques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smtClean="0">
                <a:ln>
                  <a:noFill/>
                </a:ln>
                <a:solidFill>
                  <a:schemeClr val="tx1"/>
                </a:solidFill>
                <a:effectLst/>
                <a:latin typeface="DevLys 010" pitchFamily="2" charset="0"/>
                <a:cs typeface="Arial" pitchFamily="34" charset="0"/>
              </a:rPr>
              <a:t>}</a:t>
            </a:r>
            <a:r>
              <a:rPr kumimoji="0" lang="en-US" sz="4400" b="0" i="0" u="none" strike="noStrike" cap="none" normalizeH="0" baseline="0" err="1" smtClean="0">
                <a:ln>
                  <a:noFill/>
                </a:ln>
                <a:solidFill>
                  <a:schemeClr val="tx1"/>
                </a:solidFill>
                <a:effectLst/>
                <a:latin typeface="DevLys 010" pitchFamily="2" charset="0"/>
                <a:cs typeface="Arial" pitchFamily="34" charset="0"/>
              </a:rPr>
              <a:t>kjk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tk;saxs</a:t>
            </a:r>
            <a:endParaRPr lang="en-US" sz="4400" smtClean="0">
              <a:latin typeface="Arial" pitchFamily="34" charset="0"/>
              <a:cs typeface="Arial" pitchFamily="34" charset="0"/>
            </a:endParaRPr>
          </a:p>
          <a:p>
            <a:pPr marL="793750" marR="0" lvl="0" indent="-35877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fdlh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O;fDr</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dks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lEiw.kZ</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izfØ;k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nkSjku</a:t>
            </a:r>
            <a:r>
              <a:rPr kumimoji="0" lang="en-US" sz="4400" b="0" i="0" u="none" strike="noStrike" cap="none" normalizeH="0" baseline="0" smtClean="0">
                <a:ln>
                  <a:noFill/>
                </a:ln>
                <a:solidFill>
                  <a:schemeClr val="tx1"/>
                </a:solidFill>
                <a:effectLst/>
                <a:latin typeface="DevLys 010" pitchFamily="2" charset="0"/>
                <a:cs typeface="Arial" pitchFamily="34" charset="0"/>
              </a:rPr>
              <a:t> 20]000</a:t>
            </a:r>
            <a:r>
              <a:rPr kumimoji="0" lang="en-US" sz="4400" b="0" i="0" u="none" strike="noStrike" cap="none" normalizeH="0" smtClean="0">
                <a:ln>
                  <a:noFill/>
                </a:ln>
                <a:solidFill>
                  <a:schemeClr val="tx1"/>
                </a:solidFill>
                <a:effectLst/>
                <a:latin typeface="DevLys 010" pitchFamily="2" charset="0"/>
                <a:cs typeface="Arial" pitchFamily="34" charset="0"/>
              </a:rPr>
              <a:t> :-</a:t>
            </a:r>
            <a:r>
              <a:rPr kumimoji="0" lang="en-US" sz="4400" b="0" i="0" u="none" strike="noStrike" cap="none" normalizeH="0" baseline="0" smtClean="0">
                <a:ln>
                  <a:noFill/>
                </a:ln>
                <a:solidFill>
                  <a:schemeClr val="tx1"/>
                </a:solidFill>
                <a:effectLst/>
                <a:latin typeface="DevLys 010" pitchFamily="2" charset="0"/>
                <a:cs typeface="Arial" pitchFamily="34" charset="0"/>
              </a:rPr>
              <a:t> rd </a:t>
            </a:r>
            <a:r>
              <a:rPr kumimoji="0" lang="en-US" sz="4400" b="0" i="0" u="none" strike="noStrike" cap="none" normalizeH="0" baseline="0" err="1" smtClean="0">
                <a:ln>
                  <a:noFill/>
                </a:ln>
                <a:solidFill>
                  <a:schemeClr val="tx1"/>
                </a:solidFill>
                <a:effectLst/>
                <a:latin typeface="DevLys 010" pitchFamily="2" charset="0"/>
                <a:cs typeface="Arial" pitchFamily="34" charset="0"/>
              </a:rPr>
              <a:t>QqVdj</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kpsZ</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Hkqxrku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udn</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fd;k</a:t>
            </a:r>
            <a:r>
              <a:rPr kumimoji="0" lang="en-US" sz="4400" b="0" i="0" u="none" strike="noStrike" cap="none" normalizeH="0" smtClean="0">
                <a:ln>
                  <a:noFill/>
                </a:ln>
                <a:solidFill>
                  <a:schemeClr val="tx1"/>
                </a:solidFill>
                <a:effectLst/>
                <a:latin typeface="DevLys 010" pitchFamily="2" charset="0"/>
                <a:cs typeface="Arial" pitchFamily="34" charset="0"/>
              </a:rPr>
              <a:t> </a:t>
            </a:r>
            <a:r>
              <a:rPr kumimoji="0" lang="en-US" sz="4400" b="0" i="0" u="none" strike="noStrike" cap="none" normalizeH="0" err="1" smtClean="0">
                <a:ln>
                  <a:noFill/>
                </a:ln>
                <a:solidFill>
                  <a:schemeClr val="tx1"/>
                </a:solidFill>
                <a:effectLst/>
                <a:latin typeface="DevLys 010" pitchFamily="2" charset="0"/>
                <a:cs typeface="Arial" pitchFamily="34" charset="0"/>
              </a:rPr>
              <a:t>tk;sxk</a:t>
            </a:r>
            <a:endParaRPr lang="en-US" sz="4400" smtClean="0">
              <a:latin typeface="Arial" pitchFamily="34" charset="0"/>
              <a:cs typeface="Arial" pitchFamily="34" charset="0"/>
            </a:endParaRPr>
          </a:p>
          <a:p>
            <a:pPr marL="793750" marR="0" lvl="0" indent="-358775"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pSd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Hkqxrku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laaca</a:t>
            </a:r>
            <a:r>
              <a:rPr kumimoji="0" lang="en-US" sz="4400" b="0" i="0" u="none" strike="noStrike" cap="none" normalizeH="0" baseline="0" smtClean="0">
                <a:ln>
                  <a:noFill/>
                </a:ln>
                <a:solidFill>
                  <a:schemeClr val="tx1"/>
                </a:solidFill>
                <a:effectLst/>
                <a:latin typeface="DevLys 010" pitchFamily="2" charset="0"/>
                <a:cs typeface="Arial" pitchFamily="34" charset="0"/>
              </a:rPr>
              <a:t>/k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cSad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Hkkx</a:t>
            </a:r>
            <a:r>
              <a:rPr kumimoji="0" lang="en-US" sz="4400" b="0" i="0" u="none" strike="noStrike" cap="none" normalizeH="0" baseline="0" smtClean="0">
                <a:ln>
                  <a:noFill/>
                </a:ln>
                <a:solidFill>
                  <a:schemeClr val="tx1"/>
                </a:solidFill>
                <a:effectLst/>
                <a:latin typeface="DevLys 010" pitchFamily="2" charset="0"/>
                <a:cs typeface="Arial" pitchFamily="34" charset="0"/>
              </a:rPr>
              <a:t> *l*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fuEu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izfof"V;ka</a:t>
            </a:r>
            <a:r>
              <a:rPr kumimoji="0" lang="en-US" sz="4400" b="0" i="0" u="none" strike="noStrike" cap="none" normalizeH="0" baseline="0" smtClean="0">
                <a:ln>
                  <a:noFill/>
                </a:ln>
                <a:solidFill>
                  <a:schemeClr val="tx1"/>
                </a:solidFill>
                <a:effectLst/>
                <a:latin typeface="DevLys 010" pitchFamily="2" charset="0"/>
                <a:cs typeface="Arial" pitchFamily="34" charset="0"/>
              </a:rPr>
              <a:t> dh </a:t>
            </a:r>
            <a:r>
              <a:rPr kumimoji="0" lang="en-US" sz="4400" b="0" i="0" u="none" strike="noStrike" cap="none" normalizeH="0" baseline="0" err="1" smtClean="0">
                <a:ln>
                  <a:noFill/>
                </a:ln>
                <a:solidFill>
                  <a:schemeClr val="tx1"/>
                </a:solidFill>
                <a:effectLst/>
                <a:latin typeface="DevLys 010" pitchFamily="2" charset="0"/>
                <a:cs typeface="Arial" pitchFamily="34" charset="0"/>
              </a:rPr>
              <a:t>tk;saxhA</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182</a:t>
            </a:fld>
            <a:endParaRPr lang="en-US"/>
          </a:p>
        </p:txBody>
      </p:sp>
    </p:spTree>
  </p:cSld>
  <p:clrMapOvr>
    <a:masterClrMapping/>
  </p:clrMapOvr>
  <p:transition>
    <p:circl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79512" y="636300"/>
            <a:ext cx="873588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0" indent="-465138" algn="just" defTabSz="914400" rtl="0" eaLnBrk="1" fontAlgn="base" latinLnBrk="0" hangingPunct="1">
              <a:lnSpc>
                <a:spcPct val="100000"/>
              </a:lnSpc>
              <a:spcBef>
                <a:spcPct val="0"/>
              </a:spcBef>
              <a:spcAft>
                <a:spcPct val="0"/>
              </a:spcAft>
              <a:buClr>
                <a:srgbClr val="FFC000"/>
              </a:buClr>
              <a:buSzTx/>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5 </a:t>
            </a:r>
            <a:r>
              <a:rPr kumimoji="0" lang="en-US" sz="4400" b="0" i="0" u="none" strike="noStrike" cap="none" normalizeH="0" baseline="0" err="1" smtClean="0">
                <a:ln>
                  <a:noFill/>
                </a:ln>
                <a:solidFill>
                  <a:schemeClr val="tx1"/>
                </a:solidFill>
                <a:effectLst/>
                <a:latin typeface="DevLys 010" pitchFamily="2" charset="0"/>
                <a:cs typeface="Arial" pitchFamily="34" charset="0"/>
              </a:rPr>
              <a:t>eaas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pSd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ua</a:t>
            </a:r>
            <a:r>
              <a:rPr kumimoji="0" lang="en-US" sz="4400" b="0" i="0" u="none" strike="noStrike" cap="none" normalizeH="0" baseline="0" smtClean="0">
                <a:ln>
                  <a:noFill/>
                </a:ln>
                <a:solidFill>
                  <a:schemeClr val="tx1"/>
                </a:solidFill>
                <a:effectLst/>
                <a:latin typeface="DevLys 010" pitchFamily="2" charset="0"/>
                <a:cs typeface="Arial" pitchFamily="34" charset="0"/>
              </a:rPr>
              <a:t>-</a:t>
            </a:r>
            <a:endParaRPr lang="en-US" sz="4400" smtClean="0">
              <a:latin typeface="Arial" pitchFamily="34" charset="0"/>
              <a:cs typeface="Arial" pitchFamily="34" charset="0"/>
            </a:endParaRPr>
          </a:p>
          <a:p>
            <a:pPr marL="914400" marR="0" lvl="0" indent="-465138" algn="just" defTabSz="914400" rtl="0" eaLnBrk="1" fontAlgn="base" latinLnBrk="0" hangingPunct="1">
              <a:lnSpc>
                <a:spcPct val="100000"/>
              </a:lnSpc>
              <a:spcBef>
                <a:spcPct val="0"/>
              </a:spcBef>
              <a:spcAft>
                <a:spcPct val="0"/>
              </a:spcAft>
              <a:buClr>
                <a:srgbClr val="FFC000"/>
              </a:buClr>
              <a:buSzTx/>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6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pSd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izkIrdRrkZ</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uke</a:t>
            </a:r>
            <a:endParaRPr lang="en-US" sz="4400" smtClean="0">
              <a:latin typeface="Arial" pitchFamily="34" charset="0"/>
              <a:cs typeface="Arial" pitchFamily="34" charset="0"/>
            </a:endParaRPr>
          </a:p>
          <a:p>
            <a:pPr marL="914400" marR="0" lvl="0" indent="-465138" algn="just" defTabSz="914400" rtl="0" eaLnBrk="1" fontAlgn="base" latinLnBrk="0" hangingPunct="1">
              <a:lnSpc>
                <a:spcPct val="100000"/>
              </a:lnSpc>
              <a:spcBef>
                <a:spcPct val="0"/>
              </a:spcBef>
              <a:spcAft>
                <a:spcPct val="0"/>
              </a:spcAft>
              <a:buClr>
                <a:srgbClr val="FFC000"/>
              </a:buClr>
              <a:buSzTx/>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7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O;; dh </a:t>
            </a:r>
            <a:r>
              <a:rPr kumimoji="0" lang="en-US" sz="4400" b="0" i="0" u="none" strike="noStrike" cap="none" normalizeH="0" baseline="0" err="1" smtClean="0">
                <a:ln>
                  <a:noFill/>
                </a:ln>
                <a:solidFill>
                  <a:schemeClr val="tx1"/>
                </a:solidFill>
                <a:effectLst/>
                <a:latin typeface="DevLys 010" pitchFamily="2" charset="0"/>
                <a:cs typeface="Arial" pitchFamily="34" charset="0"/>
              </a:rPr>
              <a:t>izd`fr</a:t>
            </a:r>
            <a:r>
              <a:rPr kumimoji="0" lang="en-US" sz="4400" b="0" i="0" u="none" strike="noStrike" cap="none" normalizeH="0" baseline="0" smtClean="0">
                <a:ln>
                  <a:noFill/>
                </a:ln>
                <a:solidFill>
                  <a:schemeClr val="tx1"/>
                </a:solidFill>
                <a:effectLst/>
                <a:latin typeface="DevLys 010" pitchFamily="2" charset="0"/>
                <a:cs typeface="Arial" pitchFamily="34" charset="0"/>
              </a:rPr>
              <a:t> </a:t>
            </a:r>
            <a:endParaRPr lang="en-US" sz="4400" smtClean="0">
              <a:latin typeface="Arial" pitchFamily="34" charset="0"/>
              <a:cs typeface="Arial" pitchFamily="34" charset="0"/>
            </a:endParaRPr>
          </a:p>
          <a:p>
            <a:pPr marL="914400" marR="0" lvl="0" indent="-465138" algn="just" defTabSz="914400" rtl="0" eaLnBrk="1" fontAlgn="base" latinLnBrk="0" hangingPunct="1">
              <a:lnSpc>
                <a:spcPct val="100000"/>
              </a:lnSpc>
              <a:spcBef>
                <a:spcPct val="0"/>
              </a:spcBef>
              <a:spcAft>
                <a:spcPct val="0"/>
              </a:spcAft>
              <a:buClr>
                <a:srgbClr val="FFC000"/>
              </a:buClr>
              <a:buSzTx/>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8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jkf'k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fy</a:t>
            </a:r>
            <a:r>
              <a:rPr kumimoji="0" lang="en-US" sz="4400" b="0" i="0" u="none" strike="noStrike" cap="none" normalizeH="0" baseline="0" smtClean="0">
                <a:ln>
                  <a:noFill/>
                </a:ln>
                <a:solidFill>
                  <a:schemeClr val="tx1"/>
                </a:solidFill>
                <a:effectLst/>
                <a:latin typeface="DevLys 010" pitchFamily="2" charset="0"/>
                <a:cs typeface="Arial" pitchFamily="34" charset="0"/>
              </a:rPr>
              <a:t>[</a:t>
            </a:r>
            <a:r>
              <a:rPr kumimoji="0" lang="en-US" sz="4400" b="0" i="0" u="none" strike="noStrike" cap="none" normalizeH="0" baseline="0" err="1" smtClean="0">
                <a:ln>
                  <a:noFill/>
                </a:ln>
                <a:solidFill>
                  <a:schemeClr val="tx1"/>
                </a:solidFill>
                <a:effectLst/>
                <a:latin typeface="DevLys 010" pitchFamily="2" charset="0"/>
                <a:cs typeface="Arial" pitchFamily="34" charset="0"/>
              </a:rPr>
              <a:t>kh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4400" b="0"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 typeface="Wingdings" pitchFamily="2" charset="2"/>
              <a:buChar char="§"/>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udn</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QqVdj</a:t>
            </a:r>
            <a:r>
              <a:rPr kumimoji="0" lang="en-US" sz="4400" b="0" i="0" u="none" strike="noStrike" cap="none" normalizeH="0" baseline="0" smtClean="0">
                <a:ln>
                  <a:noFill/>
                </a:ln>
                <a:solidFill>
                  <a:schemeClr val="tx1"/>
                </a:solidFill>
                <a:effectLst/>
                <a:latin typeface="DevLys 010" pitchFamily="2" charset="0"/>
                <a:cs typeface="Arial" pitchFamily="34" charset="0"/>
              </a:rPr>
              <a:t> O;;</a:t>
            </a:r>
            <a:r>
              <a:rPr kumimoji="0" lang="en-US" sz="4400" b="0" i="0" u="none" strike="noStrike" cap="none" normalizeH="0" baseline="0" err="1" smtClean="0">
                <a:ln>
                  <a:noFill/>
                </a:ln>
                <a:solidFill>
                  <a:schemeClr val="tx1"/>
                </a:solidFill>
                <a:effectLst/>
                <a:latin typeface="DevLys 010" pitchFamily="2" charset="0"/>
                <a:cs typeface="Arial" pitchFamily="34" charset="0"/>
              </a:rPr>
              <a:t>ksa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laca</a:t>
            </a:r>
            <a:r>
              <a:rPr kumimoji="0" lang="en-US" sz="4400" b="0" i="0" u="none" strike="noStrike" cap="none" normalizeH="0" baseline="0" smtClean="0">
                <a:ln>
                  <a:noFill/>
                </a:ln>
                <a:solidFill>
                  <a:schemeClr val="tx1"/>
                </a:solidFill>
                <a:effectLst/>
                <a:latin typeface="DevLys 010" pitchFamily="2" charset="0"/>
                <a:cs typeface="Arial" pitchFamily="34" charset="0"/>
              </a:rPr>
              <a:t>/k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endParaRPr kumimoji="0" lang="en-US" sz="4400" b="0"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lEiw.kZ</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izfØ;k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nkSjku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fdlh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dks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QqVdj</a:t>
            </a:r>
            <a:r>
              <a:rPr kumimoji="0" lang="en-US" sz="4400" b="0" i="0" u="none" strike="noStrike" cap="none" normalizeH="0" baseline="0" smtClean="0">
                <a:ln>
                  <a:noFill/>
                </a:ln>
                <a:solidFill>
                  <a:schemeClr val="tx1"/>
                </a:solidFill>
                <a:effectLst/>
                <a:latin typeface="DevLys 010" pitchFamily="2" charset="0"/>
                <a:cs typeface="Arial" pitchFamily="34" charset="0"/>
              </a:rPr>
              <a:t> O;; dh </a:t>
            </a:r>
            <a:r>
              <a:rPr kumimoji="0" lang="en-US" sz="4400" b="0" i="0" u="none" strike="noStrike" cap="none" normalizeH="0" baseline="0" err="1" smtClean="0">
                <a:ln>
                  <a:noFill/>
                </a:ln>
                <a:solidFill>
                  <a:schemeClr val="tx1"/>
                </a:solidFill>
                <a:effectLst/>
                <a:latin typeface="DevLys 010" pitchFamily="2" charset="0"/>
                <a:cs typeface="Arial" pitchFamily="34" charset="0"/>
              </a:rPr>
              <a:t>enksa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eas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dqy</a:t>
            </a:r>
            <a:r>
              <a:rPr kumimoji="0" lang="en-US" sz="4400" b="0" i="0" u="none" strike="noStrike" cap="none" normalizeH="0" baseline="0" smtClean="0">
                <a:ln>
                  <a:noFill/>
                </a:ln>
                <a:solidFill>
                  <a:schemeClr val="tx1"/>
                </a:solidFill>
                <a:effectLst/>
                <a:latin typeface="DevLys 010" pitchFamily="2" charset="0"/>
                <a:cs typeface="Arial" pitchFamily="34" charset="0"/>
              </a:rPr>
              <a:t> 20]000 #- rd </a:t>
            </a:r>
            <a:r>
              <a:rPr kumimoji="0" lang="en-US" sz="4400" b="0" i="0" u="none" strike="noStrike" cap="none" normalizeH="0" baseline="0" err="1" smtClean="0">
                <a:ln>
                  <a:noFill/>
                </a:ln>
                <a:solidFill>
                  <a:schemeClr val="tx1"/>
                </a:solidFill>
                <a:effectLst/>
                <a:latin typeface="DevLys 010" pitchFamily="2" charset="0"/>
                <a:cs typeface="Arial" pitchFamily="34" charset="0"/>
              </a:rPr>
              <a:t>dk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gh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Hkqxrku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fd;k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tk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ldrk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gSA</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183</a:t>
            </a:fld>
            <a:endParaRPr lang="en-US"/>
          </a:p>
        </p:txBody>
      </p:sp>
    </p:spTree>
  </p:cSld>
  <p:clrMapOvr>
    <a:masterClrMapping/>
  </p:clrMapOvr>
  <p:transition>
    <p:circl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28600" y="195019"/>
            <a:ext cx="82296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93750" marR="0" lvl="0" indent="-793750" algn="l"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udn</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QqVdj</a:t>
            </a:r>
            <a:r>
              <a:rPr kumimoji="0" lang="en-US" sz="4400" b="0" i="0" u="none" strike="noStrike" cap="none" normalizeH="0" baseline="0" smtClean="0">
                <a:ln>
                  <a:noFill/>
                </a:ln>
                <a:solidFill>
                  <a:schemeClr val="tx1"/>
                </a:solidFill>
                <a:effectLst/>
                <a:latin typeface="DevLys 010" pitchFamily="2" charset="0"/>
                <a:cs typeface="Arial" pitchFamily="34" charset="0"/>
              </a:rPr>
              <a:t> O;;</a:t>
            </a:r>
            <a:r>
              <a:rPr kumimoji="0" lang="en-US" sz="4400" b="0" i="0" u="none" strike="noStrike" cap="none" normalizeH="0" baseline="0" err="1" smtClean="0">
                <a:ln>
                  <a:noFill/>
                </a:ln>
                <a:solidFill>
                  <a:schemeClr val="tx1"/>
                </a:solidFill>
                <a:effectLst/>
                <a:latin typeface="DevLys 010" pitchFamily="2" charset="0"/>
                <a:cs typeface="Arial" pitchFamily="34" charset="0"/>
              </a:rPr>
              <a:t>ksa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fy;s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jkf'k</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cSad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kkrs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vkgfjr</a:t>
            </a:r>
            <a:r>
              <a:rPr kumimoji="0" lang="en-US" sz="4400" b="0" i="0" u="none" strike="noStrike" cap="none" normalizeH="0" baseline="0" smtClean="0">
                <a:ln>
                  <a:noFill/>
                </a:ln>
                <a:solidFill>
                  <a:schemeClr val="tx1"/>
                </a:solidFill>
                <a:effectLst/>
                <a:latin typeface="DevLys 010" pitchFamily="2" charset="0"/>
                <a:cs typeface="Arial" pitchFamily="34" charset="0"/>
              </a:rPr>
              <a:t> dh </a:t>
            </a:r>
            <a:r>
              <a:rPr kumimoji="0" lang="en-US" sz="4400" b="0" i="0" u="none" strike="noStrike" cap="none" normalizeH="0" baseline="0" err="1" smtClean="0">
                <a:ln>
                  <a:noFill/>
                </a:ln>
                <a:solidFill>
                  <a:schemeClr val="tx1"/>
                </a:solidFill>
                <a:effectLst/>
                <a:latin typeface="DevLys 010" pitchFamily="2" charset="0"/>
                <a:cs typeface="Arial" pitchFamily="34" charset="0"/>
              </a:rPr>
              <a:t>tk;sxh</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ftlds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fy;s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cSad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fuEu</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izfof"V;ka</a:t>
            </a:r>
            <a:r>
              <a:rPr kumimoji="0" lang="en-US" sz="4400" b="0" i="0" u="none" strike="noStrike" cap="none" normalizeH="0" baseline="0" smtClean="0">
                <a:ln>
                  <a:noFill/>
                </a:ln>
                <a:solidFill>
                  <a:schemeClr val="tx1"/>
                </a:solidFill>
                <a:effectLst/>
                <a:latin typeface="DevLys 010" pitchFamily="2" charset="0"/>
                <a:cs typeface="Arial" pitchFamily="34" charset="0"/>
              </a:rPr>
              <a:t> dh </a:t>
            </a:r>
            <a:r>
              <a:rPr kumimoji="0" lang="en-US" sz="44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4400" b="0" i="0" u="none" strike="noStrike" cap="none" normalizeH="0" baseline="0" smtClean="0">
              <a:ln>
                <a:noFill/>
              </a:ln>
              <a:solidFill>
                <a:schemeClr val="tx1"/>
              </a:solidFill>
              <a:effectLst/>
              <a:latin typeface="Arial" pitchFamily="34" charset="0"/>
              <a:cs typeface="Arial" pitchFamily="34" charset="0"/>
            </a:endParaRPr>
          </a:p>
          <a:p>
            <a:pPr marL="793750" marR="0" lvl="0" indent="-793750" algn="l"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la- 5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pSd</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ua</a:t>
            </a:r>
            <a:r>
              <a:rPr kumimoji="0" lang="en-US" sz="4400" b="0" i="0" u="none" strike="noStrike" cap="none" normalizeH="0" baseline="0" smtClean="0">
                <a:ln>
                  <a:noFill/>
                </a:ln>
                <a:solidFill>
                  <a:schemeClr val="tx1"/>
                </a:solidFill>
                <a:effectLst/>
                <a:latin typeface="DevLys 010" pitchFamily="2" charset="0"/>
                <a:cs typeface="Arial" pitchFamily="34" charset="0"/>
              </a:rPr>
              <a:t>-</a:t>
            </a:r>
            <a:endParaRPr lang="en-US" sz="4400" smtClean="0">
              <a:latin typeface="Arial" pitchFamily="34" charset="0"/>
              <a:cs typeface="Arial" pitchFamily="34" charset="0"/>
            </a:endParaRPr>
          </a:p>
          <a:p>
            <a:pPr marL="793750" marR="0" lvl="0" indent="-793750" algn="l"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la- 6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Lo;a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fy;s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smtClean="0">
                <a:ln>
                  <a:noFill/>
                </a:ln>
                <a:solidFill>
                  <a:schemeClr val="tx1"/>
                </a:solidFill>
                <a:effectLst/>
                <a:latin typeface="Arial" pitchFamily="34" charset="0"/>
                <a:cs typeface="Arial" pitchFamily="34" charset="0"/>
              </a:rPr>
              <a:t>Self</a:t>
            </a:r>
            <a:endParaRPr lang="en-US" sz="4400" smtClean="0">
              <a:latin typeface="Arial" pitchFamily="34" charset="0"/>
              <a:cs typeface="Arial" pitchFamily="34" charset="0"/>
            </a:endParaRPr>
          </a:p>
          <a:p>
            <a:pPr marL="793750" marR="0" lvl="0" indent="-793750" algn="l"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la- 7 </a:t>
            </a:r>
            <a:r>
              <a:rPr kumimoji="0" lang="en-US" sz="4400" b="0" i="0" u="none" strike="noStrike" cap="none" normalizeH="0" baseline="0" err="1" smtClean="0">
                <a:ln>
                  <a:noFill/>
                </a:ln>
                <a:solidFill>
                  <a:schemeClr val="tx1"/>
                </a:solidFill>
                <a:effectLst/>
                <a:latin typeface="DevLys 010" pitchFamily="2" charset="0"/>
                <a:cs typeface="Arial" pitchFamily="34" charset="0"/>
              </a:rPr>
              <a:t>esa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QqVdj</a:t>
            </a:r>
            <a:r>
              <a:rPr kumimoji="0" lang="en-US" sz="4400" b="0" i="0" u="none" strike="noStrike" cap="none" normalizeH="0" baseline="0" smtClean="0">
                <a:ln>
                  <a:noFill/>
                </a:ln>
                <a:solidFill>
                  <a:schemeClr val="tx1"/>
                </a:solidFill>
                <a:effectLst/>
                <a:latin typeface="DevLys 010" pitchFamily="2" charset="0"/>
                <a:cs typeface="Arial" pitchFamily="34" charset="0"/>
              </a:rPr>
              <a:t> O;;</a:t>
            </a:r>
            <a:r>
              <a:rPr kumimoji="0" lang="en-US" sz="4400" b="0" i="0" u="none" strike="noStrike" cap="none" normalizeH="0" baseline="0" err="1" smtClean="0">
                <a:ln>
                  <a:noFill/>
                </a:ln>
                <a:solidFill>
                  <a:schemeClr val="tx1"/>
                </a:solidFill>
                <a:effectLst/>
                <a:latin typeface="DevLys 010" pitchFamily="2" charset="0"/>
                <a:cs typeface="Arial" pitchFamily="34" charset="0"/>
              </a:rPr>
              <a:t>ksa</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ds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fy;s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vkgj.k</a:t>
            </a:r>
            <a:r>
              <a:rPr kumimoji="0" lang="en-US" sz="4400" b="0" i="0" u="none" strike="noStrike" cap="none" normalizeH="0" baseline="0" smtClean="0">
                <a:ln>
                  <a:noFill/>
                </a:ln>
                <a:solidFill>
                  <a:schemeClr val="tx1"/>
                </a:solidFill>
                <a:effectLst/>
                <a:latin typeface="DevLys 010" pitchFamily="2" charset="0"/>
                <a:cs typeface="Arial" pitchFamily="34" charset="0"/>
              </a:rPr>
              <a:t>*</a:t>
            </a:r>
            <a:endParaRPr lang="en-US" sz="4400" smtClean="0">
              <a:latin typeface="Arial" pitchFamily="34" charset="0"/>
              <a:cs typeface="Arial" pitchFamily="34" charset="0"/>
            </a:endParaRPr>
          </a:p>
          <a:p>
            <a:pPr marL="793750" marR="0" lvl="0" indent="-793750" algn="l"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400" b="0" i="0" u="none" strike="noStrike" cap="none" normalizeH="0" baseline="0" err="1" smtClean="0">
                <a:ln>
                  <a:noFill/>
                </a:ln>
                <a:solidFill>
                  <a:schemeClr val="tx1"/>
                </a:solidFill>
                <a:effectLst/>
                <a:latin typeface="DevLys 010" pitchFamily="2" charset="0"/>
                <a:cs typeface="Arial" pitchFamily="34" charset="0"/>
              </a:rPr>
              <a:t>dkWye</a:t>
            </a:r>
            <a:r>
              <a:rPr kumimoji="0" lang="en-US" sz="4400" b="0" i="0" u="none" strike="noStrike" cap="none" normalizeH="0" baseline="0" smtClean="0">
                <a:ln>
                  <a:noFill/>
                </a:ln>
                <a:solidFill>
                  <a:schemeClr val="tx1"/>
                </a:solidFill>
                <a:effectLst/>
                <a:latin typeface="DevLys 010" pitchFamily="2" charset="0"/>
                <a:cs typeface="Arial" pitchFamily="34" charset="0"/>
              </a:rPr>
              <a:t> la- 8 </a:t>
            </a:r>
            <a:r>
              <a:rPr kumimoji="0" lang="en-US" sz="4400" b="0" i="0" u="none" strike="noStrike" cap="none" normalizeH="0" baseline="0" err="1" smtClean="0">
                <a:ln>
                  <a:noFill/>
                </a:ln>
                <a:solidFill>
                  <a:schemeClr val="tx1"/>
                </a:solidFill>
                <a:effectLst/>
                <a:latin typeface="DevLys 010" pitchFamily="2" charset="0"/>
                <a:cs typeface="Arial" pitchFamily="34" charset="0"/>
              </a:rPr>
              <a:t>esas</a:t>
            </a:r>
            <a:r>
              <a:rPr kumimoji="0" lang="en-US" sz="4400" b="0" i="0" u="none" strike="noStrike" cap="none" normalizeH="0" baseline="0" smtClean="0">
                <a:ln>
                  <a:noFill/>
                </a:ln>
                <a:solidFill>
                  <a:schemeClr val="tx1"/>
                </a:solidFill>
                <a:effectLst/>
                <a:latin typeface="DevLys 010" pitchFamily="2" charset="0"/>
                <a:cs typeface="Arial" pitchFamily="34" charset="0"/>
              </a:rPr>
              <a:t> </a:t>
            </a:r>
            <a:r>
              <a:rPr kumimoji="0" lang="en-US" sz="4400" b="0" i="0" u="none" strike="noStrike" cap="none" normalizeH="0" baseline="0" err="1" smtClean="0">
                <a:ln>
                  <a:noFill/>
                </a:ln>
                <a:solidFill>
                  <a:schemeClr val="tx1"/>
                </a:solidFill>
                <a:effectLst/>
                <a:latin typeface="DevLys 010" pitchFamily="2" charset="0"/>
                <a:cs typeface="Arial" pitchFamily="34" charset="0"/>
              </a:rPr>
              <a:t>jkf'k</a:t>
            </a:r>
            <a:r>
              <a:rPr kumimoji="0" lang="en-US" sz="4400" b="0" i="0" u="none" strike="noStrike" cap="none" normalizeH="0" baseline="0" smtClean="0">
                <a:ln>
                  <a:noFill/>
                </a:ln>
                <a:solidFill>
                  <a:schemeClr val="tx1"/>
                </a:solidFill>
                <a:effectLst/>
                <a:latin typeface="DevLys 010" pitchFamily="2" charset="0"/>
                <a:cs typeface="Arial" pitchFamily="34" charset="0"/>
              </a:rPr>
              <a:t> </a:t>
            </a: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184</a:t>
            </a:fld>
            <a:endParaRPr lang="en-US"/>
          </a:p>
        </p:txBody>
      </p:sp>
    </p:spTree>
  </p:cSld>
  <p:clrMapOvr>
    <a:masterClrMapping/>
  </p:clrMapOvr>
  <p:transition>
    <p:circl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 y="343168"/>
            <a:ext cx="8534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9913" marR="0" lvl="0" indent="-569913"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vkgj.k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ckn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udn</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Hkkx</a:t>
            </a:r>
            <a:r>
              <a:rPr kumimoji="0" lang="en-US" sz="4000" b="0" i="0" u="none" strike="noStrike" cap="none" normalizeH="0" baseline="0" smtClean="0">
                <a:ln>
                  <a:noFill/>
                </a:ln>
                <a:solidFill>
                  <a:schemeClr val="tx1"/>
                </a:solidFill>
                <a:effectLst/>
                <a:latin typeface="DevLys 010" pitchFamily="2" charset="0"/>
                <a:cs typeface="Arial" pitchFamily="34" charset="0"/>
              </a:rPr>
              <a:t> *c*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fuEu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izdkj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izfof"V</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la- 1 </a:t>
            </a:r>
            <a:r>
              <a:rPr kumimoji="0" lang="en-US" sz="4000" b="0" i="0" u="none" strike="noStrike" cap="none" normalizeH="0" baseline="0" err="1" smtClean="0">
                <a:ln>
                  <a:noFill/>
                </a:ln>
                <a:solidFill>
                  <a:schemeClr val="tx1"/>
                </a:solidFill>
                <a:effectLst/>
                <a:latin typeface="DevLys 010" pitchFamily="2" charset="0"/>
                <a:cs typeface="Arial" pitchFamily="34" charset="0"/>
              </a:rPr>
              <a:t>eas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endParaRPr lang="en-US" sz="4000" smtClean="0">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la- 2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Lo;a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2400" b="0" i="0" u="none" strike="noStrike" cap="none" normalizeH="0" baseline="0" smtClean="0">
                <a:ln>
                  <a:noFill/>
                </a:ln>
                <a:solidFill>
                  <a:schemeClr val="tx1"/>
                </a:solidFill>
                <a:effectLst/>
                <a:latin typeface="Arial" pitchFamily="34" charset="0"/>
                <a:cs typeface="Arial" pitchFamily="34" charset="0"/>
              </a:rPr>
              <a:t>'Self'</a:t>
            </a:r>
            <a:endParaRPr lang="en-US" sz="4000" smtClean="0">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la- 3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cSad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vkgj.k</a:t>
            </a:r>
            <a:endParaRPr lang="en-US" sz="4000" smtClean="0">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la- 4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569913" marR="0" lvl="0" indent="-569913" algn="just" defTabSz="914400" rtl="0" eaLnBrk="0" fontAlgn="base" latinLnBrk="0" hangingPunct="0">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smtClean="0">
                <a:ln>
                  <a:noFill/>
                </a:ln>
                <a:solidFill>
                  <a:schemeClr val="tx1"/>
                </a:solidFill>
                <a:effectLst/>
                <a:latin typeface="DevLys 010" pitchFamily="2" charset="0"/>
                <a:cs typeface="Arial" pitchFamily="34" charset="0"/>
              </a:rPr>
              <a:t>;fn ;g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fofHkUu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kk</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dk;kZy;ksa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vfHkdRrkZvksa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forfjr</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tkrh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rks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la- 9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lHkh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irk </a:t>
            </a:r>
            <a:r>
              <a:rPr kumimoji="0" lang="en-US" sz="4000" b="0" i="0" u="none" strike="noStrike" cap="none" normalizeH="0" baseline="0" err="1" smtClean="0">
                <a:ln>
                  <a:noFill/>
                </a:ln>
                <a:solidFill>
                  <a:schemeClr val="tx1"/>
                </a:solidFill>
                <a:effectLst/>
                <a:latin typeface="DevLys 010" pitchFamily="2" charset="0"/>
                <a:cs typeface="Arial" pitchFamily="34" charset="0"/>
              </a:rPr>
              <a:t>rFkk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a:t>
            </a:r>
            <a:r>
              <a:rPr kumimoji="0" lang="en-US" sz="4000" b="0" i="0" u="none" strike="noStrike" cap="none" normalizeH="0" baseline="0" smtClean="0">
                <a:ln>
                  <a:noFill/>
                </a:ln>
                <a:solidFill>
                  <a:schemeClr val="tx1"/>
                </a:solidFill>
                <a:effectLst/>
                <a:latin typeface="DevLys 010" pitchFamily="2" charset="0"/>
                <a:cs typeface="Arial" pitchFamily="34" charset="0"/>
              </a:rPr>
              <a:t>[</a:t>
            </a:r>
            <a:r>
              <a:rPr kumimoji="0" lang="en-US" sz="4000" b="0" i="0" u="none" strike="noStrike" cap="none" normalizeH="0" baseline="0" err="1" smtClean="0">
                <a:ln>
                  <a:noFill/>
                </a:ln>
                <a:solidFill>
                  <a:schemeClr val="tx1"/>
                </a:solidFill>
                <a:effectLst/>
                <a:latin typeface="DevLys 010" pitchFamily="2" charset="0"/>
                <a:cs typeface="Arial" pitchFamily="34" charset="0"/>
              </a:rPr>
              <a:t>kh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185</a:t>
            </a:fld>
            <a:endParaRPr lang="en-US"/>
          </a:p>
        </p:txBody>
      </p:sp>
    </p:spTree>
  </p:cSld>
  <p:clrMapOvr>
    <a:masterClrMapping/>
  </p:clrMapOvr>
  <p:transition>
    <p:circl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04800" y="575012"/>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88975" marR="0" lvl="0" indent="-688975" algn="just" defTabSz="914400" rtl="0" eaLnBrk="1" fontAlgn="base" latinLnBrk="0" hangingPunct="1">
              <a:lnSpc>
                <a:spcPct val="100000"/>
              </a:lnSpc>
              <a:spcBef>
                <a:spcPct val="0"/>
              </a:spcBef>
              <a:spcAft>
                <a:spcPct val="0"/>
              </a:spcAft>
              <a:buClr>
                <a:srgbClr val="FFC000"/>
              </a:buClr>
              <a:buSzTx/>
              <a:buFont typeface="Wingdings" pitchFamily="2" charset="2"/>
              <a:buChar char="Ø"/>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Hkqxrku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ckn</a:t>
            </a:r>
            <a:r>
              <a:rPr kumimoji="0" lang="en-US" sz="4000" b="0" i="0" u="none" strike="noStrike" cap="none" normalizeH="0" baseline="0" smtClean="0">
                <a:ln>
                  <a:noFill/>
                </a:ln>
                <a:solidFill>
                  <a:schemeClr val="tx1"/>
                </a:solidFill>
                <a:effectLst/>
                <a:latin typeface="DevLys 010" pitchFamily="2" charset="0"/>
                <a:cs typeface="Arial" pitchFamily="34" charset="0"/>
              </a:rPr>
              <a:t> ¼QqVdj O;;</a:t>
            </a:r>
            <a:r>
              <a:rPr kumimoji="0" lang="en-US" sz="4000" b="0" i="0" u="none" strike="noStrike" cap="none" normalizeH="0" baseline="0" err="1" smtClean="0">
                <a:ln>
                  <a:noFill/>
                </a:ln>
                <a:solidFill>
                  <a:schemeClr val="tx1"/>
                </a:solidFill>
                <a:effectLst/>
                <a:latin typeface="DevLys 010" pitchFamily="2" charset="0"/>
                <a:cs typeface="Arial" pitchFamily="34" charset="0"/>
              </a:rPr>
              <a:t>ksa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fy;s½ </a:t>
            </a:r>
            <a:r>
              <a:rPr kumimoji="0" lang="en-US" sz="4000" b="0" i="0" u="none" strike="noStrike" cap="none" normalizeH="0" baseline="0" err="1" smtClean="0">
                <a:ln>
                  <a:noFill/>
                </a:ln>
                <a:solidFill>
                  <a:schemeClr val="tx1"/>
                </a:solidFill>
                <a:effectLst/>
                <a:latin typeface="DevLys 010" pitchFamily="2" charset="0"/>
                <a:cs typeface="Arial" pitchFamily="34" charset="0"/>
              </a:rPr>
              <a:t>budh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izfof"V</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nSfud</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jftLVj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Hkkx</a:t>
            </a:r>
            <a:r>
              <a:rPr kumimoji="0" lang="en-US" sz="4000" b="0" i="0" u="none" strike="noStrike" cap="none" normalizeH="0" baseline="0" smtClean="0">
                <a:ln>
                  <a:noFill/>
                </a:ln>
                <a:solidFill>
                  <a:schemeClr val="tx1"/>
                </a:solidFill>
                <a:effectLst/>
                <a:latin typeface="DevLys 010" pitchFamily="2" charset="0"/>
                <a:cs typeface="Arial" pitchFamily="34" charset="0"/>
              </a:rPr>
              <a:t> *v*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dh </a:t>
            </a:r>
            <a:r>
              <a:rPr kumimoji="0" lang="en-US" sz="4000" b="0" i="0" u="none" strike="noStrike" cap="none" normalizeH="0" baseline="0" err="1" smtClean="0">
                <a:ln>
                  <a:noFill/>
                </a:ln>
                <a:solidFill>
                  <a:schemeClr val="tx1"/>
                </a:solidFill>
                <a:effectLst/>
                <a:latin typeface="DevLys 010" pitchFamily="2" charset="0"/>
                <a:cs typeface="Arial" pitchFamily="34" charset="0"/>
              </a:rPr>
              <a:t>tk;sxh</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tks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fuEu</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izdkj</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gksxh</a:t>
            </a:r>
            <a:r>
              <a:rPr kumimoji="0" lang="en-US" sz="4000" b="0" i="0" u="none" strike="noStrike" cap="none" normalizeH="0" baseline="0" smtClean="0">
                <a:ln>
                  <a:noFill/>
                </a:ln>
                <a:solidFill>
                  <a:schemeClr val="tx1"/>
                </a:solidFill>
                <a:effectLst/>
                <a:latin typeface="DevLys 010" pitchFamily="2" charset="0"/>
                <a:cs typeface="Arial" pitchFamily="34" charset="0"/>
              </a:rPr>
              <a:t>%&amp;</a:t>
            </a:r>
            <a:endParaRPr kumimoji="0" lang="en-US" sz="4000" b="0" i="0" u="none" strike="noStrike" cap="none" normalizeH="0" baseline="0" smtClean="0">
              <a:ln>
                <a:noFill/>
              </a:ln>
              <a:solidFill>
                <a:schemeClr val="tx1"/>
              </a:solidFill>
              <a:effectLst/>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la- 1 </a:t>
            </a:r>
            <a:r>
              <a:rPr kumimoji="0" lang="en-US" sz="4000" b="0" i="0" u="none" strike="noStrike" cap="none" normalizeH="0" baseline="0" err="1" smtClean="0">
                <a:ln>
                  <a:noFill/>
                </a:ln>
                <a:solidFill>
                  <a:schemeClr val="tx1"/>
                </a:solidFill>
                <a:effectLst/>
                <a:latin typeface="DevLys 010" pitchFamily="2" charset="0"/>
                <a:cs typeface="Arial" pitchFamily="34" charset="0"/>
              </a:rPr>
              <a:t>eas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frfFk</a:t>
            </a:r>
            <a:endParaRPr lang="en-US" sz="4000" smtClean="0">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la- 2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O;; dh </a:t>
            </a:r>
            <a:r>
              <a:rPr kumimoji="0" lang="en-US" sz="4000" b="0" i="0" u="none" strike="noStrike" cap="none" normalizeH="0" baseline="0" err="1" smtClean="0">
                <a:ln>
                  <a:noFill/>
                </a:ln>
                <a:solidFill>
                  <a:schemeClr val="tx1"/>
                </a:solidFill>
                <a:effectLst/>
                <a:latin typeface="DevLys 010" pitchFamily="2" charset="0"/>
                <a:cs typeface="Arial" pitchFamily="34" charset="0"/>
              </a:rPr>
              <a:t>izd`fr</a:t>
            </a:r>
            <a:endParaRPr lang="en-US" sz="4000" smtClean="0">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la- 3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dqy</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jkf'k</a:t>
            </a:r>
            <a:endParaRPr lang="en-US" sz="4000" smtClean="0">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la- 4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izkIrdRrkZ</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dk</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uke</a:t>
            </a:r>
            <a:r>
              <a:rPr kumimoji="0" lang="en-US" sz="4000" b="0" i="0" u="none" strike="noStrike" cap="none" normalizeH="0" baseline="0" smtClean="0">
                <a:ln>
                  <a:noFill/>
                </a:ln>
                <a:solidFill>
                  <a:schemeClr val="tx1"/>
                </a:solidFill>
                <a:effectLst/>
                <a:latin typeface="DevLys 010" pitchFamily="2" charset="0"/>
                <a:cs typeface="Arial" pitchFamily="34" charset="0"/>
              </a:rPr>
              <a:t> o irk</a:t>
            </a:r>
            <a:endParaRPr lang="en-US" sz="4000" smtClean="0">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la- 5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fcy@okmpj</a:t>
            </a:r>
            <a:r>
              <a:rPr kumimoji="0" lang="en-US" sz="4000" b="0" i="0" u="none" strike="noStrike" cap="none" normalizeH="0" baseline="0" smtClean="0">
                <a:ln>
                  <a:noFill/>
                </a:ln>
                <a:solidFill>
                  <a:schemeClr val="tx1"/>
                </a:solidFill>
                <a:effectLst/>
                <a:latin typeface="DevLys 010" pitchFamily="2" charset="0"/>
                <a:cs typeface="Arial" pitchFamily="34" charset="0"/>
              </a:rPr>
              <a:t> la-</a:t>
            </a:r>
            <a:endParaRPr lang="en-US" sz="4000" smtClean="0">
              <a:latin typeface="Arial" pitchFamily="34" charset="0"/>
              <a:cs typeface="Arial" pitchFamily="34" charset="0"/>
            </a:endParaRPr>
          </a:p>
          <a:p>
            <a:pPr marL="688975" marR="0" lvl="0" indent="-688975" algn="just" defTabSz="914400" rtl="0" eaLnBrk="0" fontAlgn="base" latinLnBrk="0" hangingPunct="0">
              <a:lnSpc>
                <a:spcPct val="100000"/>
              </a:lnSpc>
              <a:spcBef>
                <a:spcPct val="0"/>
              </a:spcBef>
              <a:spcAft>
                <a:spcPct val="0"/>
              </a:spcAft>
              <a:buClr>
                <a:srgbClr val="FFC000"/>
              </a:buClr>
              <a:buSzPct val="80000"/>
              <a:buFont typeface="Wingdings" pitchFamily="2" charset="2"/>
              <a:buChar char="v"/>
              <a:tabLst/>
            </a:pPr>
            <a:r>
              <a:rPr kumimoji="0" lang="en-US" sz="4000" b="0" i="0" u="none" strike="noStrike" cap="none" normalizeH="0" baseline="0" err="1" smtClean="0">
                <a:ln>
                  <a:noFill/>
                </a:ln>
                <a:solidFill>
                  <a:schemeClr val="tx1"/>
                </a:solidFill>
                <a:effectLst/>
                <a:latin typeface="DevLys 010" pitchFamily="2" charset="0"/>
                <a:cs typeface="Arial" pitchFamily="34" charset="0"/>
              </a:rPr>
              <a:t>dkWye</a:t>
            </a:r>
            <a:r>
              <a:rPr kumimoji="0" lang="en-US" sz="4000" b="0" i="0" u="none" strike="noStrike" cap="none" normalizeH="0" baseline="0" smtClean="0">
                <a:ln>
                  <a:noFill/>
                </a:ln>
                <a:solidFill>
                  <a:schemeClr val="tx1"/>
                </a:solidFill>
                <a:effectLst/>
                <a:latin typeface="DevLys 010" pitchFamily="2" charset="0"/>
                <a:cs typeface="Arial" pitchFamily="34" charset="0"/>
              </a:rPr>
              <a:t> la- 6 </a:t>
            </a:r>
            <a:r>
              <a:rPr kumimoji="0" lang="en-US" sz="4000" b="0" i="0" u="none" strike="noStrike" cap="none" normalizeH="0" baseline="0" err="1" smtClean="0">
                <a:ln>
                  <a:noFill/>
                </a:ln>
                <a:solidFill>
                  <a:schemeClr val="tx1"/>
                </a:solidFill>
                <a:effectLst/>
                <a:latin typeface="DevLys 010" pitchFamily="2" charset="0"/>
                <a:cs typeface="Arial" pitchFamily="34" charset="0"/>
              </a:rPr>
              <a:t>esa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Lo;a</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ds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4000" b="0" i="0" u="none" strike="noStrike" cap="none" normalizeH="0" baseline="0" err="1" smtClean="0">
                <a:ln>
                  <a:noFill/>
                </a:ln>
                <a:solidFill>
                  <a:schemeClr val="tx1"/>
                </a:solidFill>
                <a:effectLst/>
                <a:latin typeface="DevLys 010" pitchFamily="2" charset="0"/>
                <a:cs typeface="Arial" pitchFamily="34" charset="0"/>
              </a:rPr>
              <a:t>fy;s</a:t>
            </a:r>
            <a:r>
              <a:rPr kumimoji="0" lang="en-US" sz="40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smtClean="0">
                <a:ln>
                  <a:noFill/>
                </a:ln>
                <a:solidFill>
                  <a:schemeClr val="tx1"/>
                </a:solidFill>
                <a:effectLst/>
                <a:latin typeface="Arial" pitchFamily="34" charset="0"/>
                <a:cs typeface="Arial" pitchFamily="34" charset="0"/>
              </a:rPr>
              <a:t>Self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186</a:t>
            </a:fld>
            <a:endParaRPr lang="en-US"/>
          </a:p>
        </p:txBody>
      </p:sp>
    </p:spTree>
  </p:cSld>
  <p:clrMapOvr>
    <a:masterClrMapping/>
  </p:clrMapOvr>
  <p:transition>
    <p:circl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51520" y="1556792"/>
            <a:ext cx="864096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err="1" smtClean="0">
                <a:ln>
                  <a:noFill/>
                </a:ln>
                <a:solidFill>
                  <a:schemeClr val="tx1"/>
                </a:solidFill>
                <a:effectLst/>
                <a:latin typeface="DevLys 010" pitchFamily="2" charset="0"/>
                <a:cs typeface="Arial" pitchFamily="34" charset="0"/>
              </a:rPr>
              <a:t>Hkkx&amp;</a:t>
            </a:r>
            <a:r>
              <a:rPr kumimoji="0" lang="en-US" sz="2400" b="1" i="0" u="none" strike="noStrike" cap="none" normalizeH="0" baseline="0" err="1" smtClean="0">
                <a:ln>
                  <a:noFill/>
                </a:ln>
                <a:solidFill>
                  <a:schemeClr val="tx1"/>
                </a:solidFill>
                <a:effectLst/>
                <a:latin typeface="Baskerville Old Face" pitchFamily="18" charset="0"/>
                <a:cs typeface="Arial" pitchFamily="34" charset="0"/>
              </a:rPr>
              <a:t>I</a:t>
            </a:r>
            <a:endParaRPr kumimoji="0" lang="en-US" sz="3200" b="0" i="0" u="none" strike="noStrike" cap="none" normalizeH="0" baseline="0" smtClean="0">
              <a:ln>
                <a:noFill/>
              </a:ln>
              <a:solidFill>
                <a:schemeClr val="tx1"/>
              </a:solidFill>
              <a:effectLst/>
              <a:latin typeface="Baskerville Old Face" pitchFamily="18"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I</a:t>
            </a:r>
            <a:r>
              <a:rPr lang="en-US" sz="2000" smtClean="0"/>
              <a:t>         </a:t>
            </a:r>
            <a:r>
              <a:rPr kumimoji="0" lang="en-US" sz="2800" b="0" i="0" u="none" strike="noStrike" cap="none" normalizeH="0" baseline="0" err="1" smtClean="0">
                <a:ln>
                  <a:noFill/>
                </a:ln>
                <a:solidFill>
                  <a:schemeClr val="tx1"/>
                </a:solidFill>
                <a:effectLst/>
                <a:latin typeface="DevLys 010" pitchFamily="2" charset="0"/>
                <a:cs typeface="Arial" pitchFamily="34" charset="0"/>
              </a:rPr>
              <a:t>vH;FkhZ</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dk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uke</a:t>
            </a:r>
            <a:r>
              <a:rPr kumimoji="0" lang="en-US" sz="2800" b="0" i="0" u="none" strike="noStrike" cap="none" normalizeH="0" baseline="0" smtClean="0">
                <a:ln>
                  <a:noFill/>
                </a:ln>
                <a:solidFill>
                  <a:schemeClr val="tx1"/>
                </a:solidFill>
                <a:effectLst/>
                <a:latin typeface="DevLys 010" pitchFamily="2" charset="0"/>
                <a:cs typeface="Arial" pitchFamily="34" charset="0"/>
              </a:rPr>
              <a:t> %&amp; </a:t>
            </a:r>
            <a:r>
              <a:rPr kumimoji="0" lang="en-US" sz="2800" b="0" i="0" u="none" strike="noStrike" cap="none" normalizeH="0" baseline="0" err="1" smtClean="0">
                <a:ln>
                  <a:noFill/>
                </a:ln>
                <a:solidFill>
                  <a:schemeClr val="tx1"/>
                </a:solidFill>
                <a:effectLst/>
                <a:latin typeface="DevLys 010" pitchFamily="2" charset="0"/>
                <a:cs typeface="Arial" pitchFamily="34" charset="0"/>
              </a:rPr>
              <a:t>Jh@Jherh@dqekjh</a:t>
            </a:r>
            <a:endParaRPr lang="en-US" sz="2800" smtClean="0">
              <a:latin typeface="Arial" pitchFamily="34"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II </a:t>
            </a:r>
            <a:r>
              <a:rPr lang="en-US" sz="2800" b="1" smtClean="0">
                <a:latin typeface="Baskerville Old Face" pitchFamily="18"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fo</a:t>
            </a:r>
            <a:r>
              <a:rPr kumimoji="0" lang="en-US" sz="2800" b="0" i="0" u="none" strike="noStrike" cap="none" normalizeH="0" baseline="0" smtClean="0">
                <a:ln>
                  <a:noFill/>
                </a:ln>
                <a:solidFill>
                  <a:schemeClr val="tx1"/>
                </a:solidFill>
                <a:effectLst/>
                <a:latin typeface="DevLys 010" pitchFamily="2" charset="0"/>
                <a:cs typeface="Arial" pitchFamily="34" charset="0"/>
              </a:rPr>
              <a:t>/</a:t>
            </a:r>
            <a:r>
              <a:rPr kumimoji="0" lang="en-US" sz="2800" b="0" i="0" u="none" strike="noStrike" cap="none" normalizeH="0" baseline="0" err="1" smtClean="0">
                <a:ln>
                  <a:noFill/>
                </a:ln>
                <a:solidFill>
                  <a:schemeClr val="tx1"/>
                </a:solidFill>
                <a:effectLst/>
                <a:latin typeface="DevLys 010" pitchFamily="2" charset="0"/>
                <a:cs typeface="Arial" pitchFamily="34" charset="0"/>
              </a:rPr>
              <a:t>kku</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lHkk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dk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uke</a:t>
            </a:r>
            <a:r>
              <a:rPr kumimoji="0" lang="en-US" sz="2800" b="0" i="0" u="none" strike="noStrike" cap="none" normalizeH="0" baseline="0" smtClean="0">
                <a:ln>
                  <a:noFill/>
                </a:ln>
                <a:solidFill>
                  <a:schemeClr val="tx1"/>
                </a:solidFill>
                <a:effectLst/>
                <a:latin typeface="DevLys 010" pitchFamily="2" charset="0"/>
                <a:cs typeface="Arial" pitchFamily="34" charset="0"/>
              </a:rPr>
              <a:t> o la[;k%&amp;</a:t>
            </a:r>
            <a:endParaRPr lang="en-US" sz="2800" smtClean="0">
              <a:latin typeface="Arial" pitchFamily="34"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III </a:t>
            </a:r>
            <a:r>
              <a:rPr lang="en-US" sz="2800" b="1" smtClean="0">
                <a:latin typeface="Baskerville Old Face" pitchFamily="18"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jkT</a:t>
            </a:r>
            <a:r>
              <a:rPr kumimoji="0" lang="en-US" sz="2800" b="0" i="0" u="none" strike="noStrike" cap="none" normalizeH="0" baseline="0" smtClean="0">
                <a:ln>
                  <a:noFill/>
                </a:ln>
                <a:solidFill>
                  <a:schemeClr val="tx1"/>
                </a:solidFill>
                <a:effectLst/>
                <a:latin typeface="DevLys 010" pitchFamily="2" charset="0"/>
                <a:cs typeface="Arial" pitchFamily="34" charset="0"/>
              </a:rPr>
              <a:t>;@</a:t>
            </a:r>
            <a:r>
              <a:rPr kumimoji="0" lang="en-US" sz="2800" b="0" i="0" u="none" strike="noStrike" cap="none" normalizeH="0" baseline="0" err="1" smtClean="0">
                <a:ln>
                  <a:noFill/>
                </a:ln>
                <a:solidFill>
                  <a:schemeClr val="tx1"/>
                </a:solidFill>
                <a:effectLst/>
                <a:latin typeface="DevLys 010" pitchFamily="2" charset="0"/>
                <a:cs typeface="Arial" pitchFamily="34" charset="0"/>
              </a:rPr>
              <a:t>dsUnz</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kkflr</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izns'k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dk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uke</a:t>
            </a:r>
            <a:r>
              <a:rPr kumimoji="0" lang="en-US" sz="2800" b="0" i="0" u="none" strike="noStrike" cap="none" normalizeH="0" baseline="0" smtClean="0">
                <a:ln>
                  <a:noFill/>
                </a:ln>
                <a:solidFill>
                  <a:schemeClr val="tx1"/>
                </a:solidFill>
                <a:effectLst/>
                <a:latin typeface="DevLys 010" pitchFamily="2" charset="0"/>
                <a:cs typeface="Arial" pitchFamily="34" charset="0"/>
              </a:rPr>
              <a:t>%&amp;</a:t>
            </a:r>
            <a:endParaRPr lang="en-US" sz="2800" smtClean="0">
              <a:latin typeface="Arial" pitchFamily="34"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IV </a:t>
            </a:r>
            <a:r>
              <a:rPr lang="en-US" sz="2800" b="1" smtClean="0">
                <a:latin typeface="Baskerville Old Face" pitchFamily="18"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pquko</a:t>
            </a:r>
            <a:r>
              <a:rPr kumimoji="0" lang="en-US" sz="2800" b="0" i="0" u="none" strike="noStrike" cap="none" normalizeH="0" baseline="0" smtClean="0">
                <a:ln>
                  <a:noFill/>
                </a:ln>
                <a:solidFill>
                  <a:schemeClr val="tx1"/>
                </a:solidFill>
                <a:effectLst/>
                <a:latin typeface="DevLys 010" pitchFamily="2" charset="0"/>
                <a:cs typeface="Arial" pitchFamily="34" charset="0"/>
              </a:rPr>
              <a:t> dh </a:t>
            </a:r>
            <a:r>
              <a:rPr kumimoji="0" lang="en-US" sz="2800" b="0" i="0" u="none" strike="noStrike" cap="none" normalizeH="0" baseline="0" err="1" smtClean="0">
                <a:ln>
                  <a:noFill/>
                </a:ln>
                <a:solidFill>
                  <a:schemeClr val="tx1"/>
                </a:solidFill>
                <a:effectLst/>
                <a:latin typeface="DevLys 010" pitchFamily="2" charset="0"/>
                <a:cs typeface="Arial" pitchFamily="34" charset="0"/>
              </a:rPr>
              <a:t>izd`fr</a:t>
            </a:r>
            <a:r>
              <a:rPr kumimoji="0" lang="en-US" sz="2800" b="0" i="0" u="none" strike="noStrike" cap="none" normalizeH="0" baseline="0" smtClean="0">
                <a:ln>
                  <a:noFill/>
                </a:ln>
                <a:solidFill>
                  <a:schemeClr val="tx1"/>
                </a:solidFill>
                <a:effectLst/>
                <a:latin typeface="DevLys 010" pitchFamily="2" charset="0"/>
                <a:cs typeface="Arial" pitchFamily="34" charset="0"/>
              </a:rPr>
              <a:t> %&amp;	</a:t>
            </a:r>
            <a:r>
              <a:rPr kumimoji="0" lang="en-US" sz="2400" b="0" i="0" u="none" strike="noStrike" cap="none" normalizeH="0" baseline="0" err="1" smtClean="0">
                <a:ln>
                  <a:noFill/>
                </a:ln>
                <a:solidFill>
                  <a:schemeClr val="tx1"/>
                </a:solidFill>
                <a:effectLst/>
                <a:latin typeface="DevLys 010" pitchFamily="2" charset="0"/>
                <a:cs typeface="Arial" pitchFamily="34" charset="0"/>
              </a:rPr>
              <a:t>fo</a:t>
            </a:r>
            <a:r>
              <a:rPr kumimoji="0" lang="en-US" sz="2400" b="0" i="0" u="none" strike="noStrike" cap="none" normalizeH="0" baseline="0" smtClean="0">
                <a:ln>
                  <a:noFill/>
                </a:ln>
                <a:solidFill>
                  <a:schemeClr val="tx1"/>
                </a:solidFill>
                <a:effectLst/>
                <a:latin typeface="DevLys 010" pitchFamily="2" charset="0"/>
                <a:cs typeface="Arial" pitchFamily="34" charset="0"/>
              </a:rPr>
              <a:t>/</a:t>
            </a:r>
            <a:r>
              <a:rPr kumimoji="0" lang="en-US" sz="2400" b="0" i="0" u="none" strike="noStrike" cap="none" normalizeH="0" baseline="0" err="1" smtClean="0">
                <a:ln>
                  <a:noFill/>
                </a:ln>
                <a:solidFill>
                  <a:schemeClr val="tx1"/>
                </a:solidFill>
                <a:effectLst/>
                <a:latin typeface="DevLys 010" pitchFamily="2" charset="0"/>
                <a:cs typeface="Arial" pitchFamily="34" charset="0"/>
              </a:rPr>
              <a:t>kkulHkk@yksdlHkk@mi</a:t>
            </a:r>
            <a:r>
              <a:rPr lang="en-US" sz="2400" err="1" smtClean="0">
                <a:latin typeface="DevLys 010" pitchFamily="2" charset="0"/>
                <a:cs typeface="Arial" pitchFamily="34" charset="0"/>
              </a:rPr>
              <a:t>pquko</a:t>
            </a:r>
            <a:endParaRPr lang="en-US" sz="2800" smtClean="0">
              <a:latin typeface="Arial" pitchFamily="34"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V </a:t>
            </a:r>
            <a:r>
              <a:rPr lang="en-US" sz="2800" b="1" smtClean="0">
                <a:latin typeface="Baskerville Old Face" pitchFamily="18" charset="0"/>
                <a:cs typeface="Arial" pitchFamily="34" charset="0"/>
              </a:rPr>
              <a:t>    </a:t>
            </a:r>
            <a:r>
              <a:rPr kumimoji="0" lang="en-US" sz="2800" b="0" i="0" u="none" strike="noStrike" cap="none" normalizeH="0" baseline="0" smtClean="0">
                <a:ln>
                  <a:noFill/>
                </a:ln>
                <a:solidFill>
                  <a:schemeClr val="tx1"/>
                </a:solidFill>
                <a:effectLst/>
                <a:latin typeface="DevLys 010" pitchFamily="2" charset="0"/>
                <a:cs typeface="Arial" pitchFamily="34" charset="0"/>
              </a:rPr>
              <a:t>ifj.kke ?</a:t>
            </a:r>
            <a:r>
              <a:rPr kumimoji="0" lang="en-US" sz="2800" b="0" i="0" u="none" strike="noStrike" cap="none" normalizeH="0" baseline="0" err="1" smtClean="0">
                <a:ln>
                  <a:noFill/>
                </a:ln>
                <a:solidFill>
                  <a:schemeClr val="tx1"/>
                </a:solidFill>
                <a:effectLst/>
                <a:latin typeface="DevLys 010" pitchFamily="2" charset="0"/>
                <a:cs typeface="Arial" pitchFamily="34" charset="0"/>
              </a:rPr>
              <a:t>kksf"kr</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gksus</a:t>
            </a:r>
            <a:r>
              <a:rPr kumimoji="0" lang="en-US" sz="2800" b="0" i="0" u="none" strike="noStrike" cap="none" normalizeH="0" baseline="0" smtClean="0">
                <a:ln>
                  <a:noFill/>
                </a:ln>
                <a:solidFill>
                  <a:schemeClr val="tx1"/>
                </a:solidFill>
                <a:effectLst/>
                <a:latin typeface="DevLys 010" pitchFamily="2" charset="0"/>
                <a:cs typeface="Arial" pitchFamily="34" charset="0"/>
              </a:rPr>
              <a:t> dh </a:t>
            </a:r>
            <a:r>
              <a:rPr kumimoji="0" lang="en-US" sz="2800" b="0" i="0" u="none" strike="noStrike" cap="none" normalizeH="0" baseline="0" err="1" smtClean="0">
                <a:ln>
                  <a:noFill/>
                </a:ln>
                <a:solidFill>
                  <a:schemeClr val="tx1"/>
                </a:solidFill>
                <a:effectLst/>
                <a:latin typeface="DevLys 010" pitchFamily="2" charset="0"/>
                <a:cs typeface="Arial" pitchFamily="34" charset="0"/>
              </a:rPr>
              <a:t>frfFk</a:t>
            </a:r>
            <a:r>
              <a:rPr kumimoji="0" lang="en-US" sz="2800" b="0" i="0" u="none" strike="noStrike" cap="none" normalizeH="0" baseline="0" smtClean="0">
                <a:ln>
                  <a:noFill/>
                </a:ln>
                <a:solidFill>
                  <a:schemeClr val="tx1"/>
                </a:solidFill>
                <a:effectLst/>
                <a:latin typeface="DevLys 010" pitchFamily="2" charset="0"/>
                <a:cs typeface="Arial" pitchFamily="34" charset="0"/>
              </a:rPr>
              <a:t>%&amp;</a:t>
            </a:r>
            <a:endParaRPr lang="en-US" sz="2800" smtClean="0">
              <a:latin typeface="Arial" pitchFamily="34" charset="0"/>
              <a:cs typeface="Arial" pitchFamily="34" charset="0"/>
            </a:endParaRP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VI </a:t>
            </a:r>
            <a:r>
              <a:rPr lang="en-US" sz="2800" b="1" smtClean="0">
                <a:latin typeface="Baskerville Old Face" pitchFamily="18"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fuokZpu</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vfHkdRRkkZ</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dk</a:t>
            </a:r>
            <a:r>
              <a:rPr kumimoji="0" lang="en-US" sz="2800" b="0" i="0" u="none" strike="noStrike" cap="none" normalizeH="0" baseline="0" smtClean="0">
                <a:ln>
                  <a:noFill/>
                </a:ln>
                <a:solidFill>
                  <a:schemeClr val="tx1"/>
                </a:solidFill>
                <a:effectLst/>
                <a:latin typeface="DevLys 010" pitchFamily="2"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uke</a:t>
            </a:r>
            <a:r>
              <a:rPr kumimoji="0" lang="en-US" sz="2800" b="0" i="0" u="none" strike="noStrike" cap="none" normalizeH="0" baseline="0" smtClean="0">
                <a:ln>
                  <a:noFill/>
                </a:ln>
                <a:solidFill>
                  <a:schemeClr val="tx1"/>
                </a:solidFill>
                <a:effectLst/>
                <a:latin typeface="DevLys 010" pitchFamily="2" charset="0"/>
                <a:cs typeface="Arial" pitchFamily="34" charset="0"/>
              </a:rPr>
              <a:t> o irk%&amp;</a:t>
            </a: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VII </a:t>
            </a:r>
            <a:r>
              <a:rPr lang="en-US" sz="2800" b="1" smtClean="0">
                <a:latin typeface="Baskerville Old Face" pitchFamily="18" charset="0"/>
                <a:cs typeface="Arial" pitchFamily="34" charset="0"/>
              </a:rPr>
              <a:t>  </a:t>
            </a:r>
            <a:r>
              <a:rPr lang="en-US" sz="2800" smtClean="0">
                <a:latin typeface="DevLys 010" pitchFamily="2" charset="0"/>
                <a:cs typeface="Arial" pitchFamily="34" charset="0"/>
              </a:rPr>
              <a:t>;fn </a:t>
            </a:r>
            <a:r>
              <a:rPr lang="en-US" sz="2800" err="1" smtClean="0">
                <a:latin typeface="DevLys 010" pitchFamily="2" charset="0"/>
                <a:cs typeface="Arial" pitchFamily="34" charset="0"/>
              </a:rPr>
              <a:t>vH;FkhZ</a:t>
            </a:r>
            <a:r>
              <a:rPr lang="en-US" sz="2800" smtClean="0">
                <a:latin typeface="DevLys 010" pitchFamily="2" charset="0"/>
                <a:cs typeface="Arial" pitchFamily="34" charset="0"/>
              </a:rPr>
              <a:t> </a:t>
            </a:r>
            <a:r>
              <a:rPr lang="en-US" sz="2800" err="1" smtClean="0">
                <a:latin typeface="DevLys 010" pitchFamily="2" charset="0"/>
                <a:cs typeface="Arial" pitchFamily="34" charset="0"/>
              </a:rPr>
              <a:t>jktuSfrd</a:t>
            </a:r>
            <a:r>
              <a:rPr lang="en-US" sz="2800" smtClean="0">
                <a:latin typeface="DevLys 010" pitchFamily="2" charset="0"/>
                <a:cs typeface="Arial" pitchFamily="34" charset="0"/>
              </a:rPr>
              <a:t> </a:t>
            </a:r>
            <a:r>
              <a:rPr lang="en-US" sz="2800" err="1" smtClean="0">
                <a:latin typeface="DevLys 010" pitchFamily="2" charset="0"/>
                <a:cs typeface="Arial" pitchFamily="34" charset="0"/>
              </a:rPr>
              <a:t>ny</a:t>
            </a:r>
            <a:r>
              <a:rPr lang="en-US" sz="2800" smtClean="0">
                <a:latin typeface="DevLys 010" pitchFamily="2" charset="0"/>
                <a:cs typeface="Arial" pitchFamily="34" charset="0"/>
              </a:rPr>
              <a:t> </a:t>
            </a:r>
            <a:r>
              <a:rPr lang="en-US" sz="2800" err="1" smtClean="0">
                <a:latin typeface="DevLys 010" pitchFamily="2" charset="0"/>
                <a:cs typeface="Arial" pitchFamily="34" charset="0"/>
              </a:rPr>
              <a:t>ls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lac</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t>
            </a:r>
            <a:r>
              <a:rPr lang="en-US" sz="2800" smtClean="0">
                <a:latin typeface="DevLys 010" pitchFamily="2" charset="0"/>
                <a:cs typeface="Arial" pitchFamily="34" charset="0"/>
              </a:rPr>
              <a:t> </a:t>
            </a:r>
            <a:r>
              <a:rPr lang="en-US" sz="2800" err="1" smtClean="0">
                <a:latin typeface="DevLys 010" pitchFamily="2" charset="0"/>
                <a:cs typeface="Arial" pitchFamily="34" charset="0"/>
              </a:rPr>
              <a:t>rks</a:t>
            </a:r>
            <a:r>
              <a:rPr lang="en-US" sz="2800" smtClean="0">
                <a:latin typeface="DevLys 010" pitchFamily="2" charset="0"/>
                <a:cs typeface="Arial" pitchFamily="34" charset="0"/>
              </a:rPr>
              <a:t> </a:t>
            </a:r>
            <a:r>
              <a:rPr lang="en-US" sz="2800" err="1" smtClean="0">
                <a:latin typeface="DevLys 010" pitchFamily="2" charset="0"/>
                <a:cs typeface="Arial" pitchFamily="34" charset="0"/>
              </a:rPr>
              <a:t>ny</a:t>
            </a:r>
            <a:r>
              <a:rPr lang="en-US" sz="2800" smtClean="0">
                <a:latin typeface="DevLys 010" pitchFamily="2" charset="0"/>
                <a:cs typeface="Arial" pitchFamily="34" charset="0"/>
              </a:rPr>
              <a:t> dk uke</a:t>
            </a:r>
          </a:p>
          <a:p>
            <a:pPr marL="333375" lvl="0" indent="-333375" eaLnBrk="0" fontAlgn="base" hangingPunct="0">
              <a:spcBef>
                <a:spcPct val="0"/>
              </a:spcBef>
              <a:spcAft>
                <a:spcPct val="0"/>
              </a:spcAft>
            </a:pPr>
            <a:r>
              <a:rPr lang="en-US" sz="2000" smtClean="0">
                <a:latin typeface="Baskerville Old Face" pitchFamily="18" charset="0"/>
                <a:cs typeface="Arial" pitchFamily="34" charset="0"/>
              </a:rPr>
              <a:t>VIII </a:t>
            </a:r>
            <a:r>
              <a:rPr lang="en-US" sz="2800" b="1" smtClean="0">
                <a:latin typeface="Baskerville Old Face" pitchFamily="18" charset="0"/>
                <a:cs typeface="Arial" pitchFamily="34" charset="0"/>
              </a:rPr>
              <a:t> </a:t>
            </a:r>
            <a:r>
              <a:rPr kumimoji="0" lang="en-US" sz="2800" b="0" i="0" u="none" strike="noStrike" cap="none" normalizeH="0" baseline="0" err="1" smtClean="0">
                <a:ln>
                  <a:noFill/>
                </a:ln>
                <a:solidFill>
                  <a:schemeClr val="tx1"/>
                </a:solidFill>
                <a:effectLst/>
                <a:latin typeface="DevLys 010" pitchFamily="2" charset="0"/>
                <a:cs typeface="Arial" pitchFamily="34" charset="0"/>
              </a:rPr>
              <a:t>D;k</a:t>
            </a:r>
            <a:r>
              <a:rPr kumimoji="0" lang="en-US" sz="2800" b="0" i="0" u="none" strike="noStrike" cap="none" normalizeH="0" smtClean="0">
                <a:ln>
                  <a:noFill/>
                </a:ln>
                <a:solidFill>
                  <a:schemeClr val="tx1"/>
                </a:solidFill>
                <a:effectLst/>
                <a:latin typeface="DevLys 010" pitchFamily="2" charset="0"/>
                <a:cs typeface="Arial" pitchFamily="34" charset="0"/>
              </a:rPr>
              <a:t> </a:t>
            </a:r>
            <a:r>
              <a:rPr kumimoji="0" lang="en-US" sz="2800" b="0" i="0" u="none" strike="noStrike" cap="none" normalizeH="0" err="1" smtClean="0">
                <a:ln>
                  <a:noFill/>
                </a:ln>
                <a:solidFill>
                  <a:schemeClr val="tx1"/>
                </a:solidFill>
                <a:effectLst/>
                <a:latin typeface="DevLys 010" pitchFamily="2" charset="0"/>
                <a:cs typeface="Arial" pitchFamily="34" charset="0"/>
              </a:rPr>
              <a:t>jktuSfrd</a:t>
            </a:r>
            <a:r>
              <a:rPr kumimoji="0" lang="en-US" sz="2800" b="0" i="0" u="none" strike="noStrike" cap="none" normalizeH="0" smtClean="0">
                <a:ln>
                  <a:noFill/>
                </a:ln>
                <a:solidFill>
                  <a:schemeClr val="tx1"/>
                </a:solidFill>
                <a:effectLst/>
                <a:latin typeface="DevLys 010" pitchFamily="2" charset="0"/>
                <a:cs typeface="Arial" pitchFamily="34" charset="0"/>
              </a:rPr>
              <a:t> </a:t>
            </a:r>
            <a:r>
              <a:rPr kumimoji="0" lang="en-US" sz="2800" b="0" i="0" u="none" strike="noStrike" cap="none" normalizeH="0" err="1" smtClean="0">
                <a:ln>
                  <a:noFill/>
                </a:ln>
                <a:solidFill>
                  <a:schemeClr val="tx1"/>
                </a:solidFill>
                <a:effectLst/>
                <a:latin typeface="DevLys 010" pitchFamily="2" charset="0"/>
                <a:cs typeface="Arial" pitchFamily="34" charset="0"/>
              </a:rPr>
              <a:t>ny</a:t>
            </a:r>
            <a:r>
              <a:rPr kumimoji="0" lang="en-US" sz="2800" b="0" i="0" u="none" strike="noStrike" cap="none" normalizeH="0" smtClean="0">
                <a:ln>
                  <a:noFill/>
                </a:ln>
                <a:solidFill>
                  <a:schemeClr val="tx1"/>
                </a:solidFill>
                <a:effectLst/>
                <a:latin typeface="DevLys 010" pitchFamily="2" charset="0"/>
                <a:cs typeface="Arial" pitchFamily="34" charset="0"/>
              </a:rPr>
              <a:t> </a:t>
            </a:r>
            <a:r>
              <a:rPr kumimoji="0" lang="en-US" sz="2800" b="0" i="0" u="none" strike="noStrike" cap="none" normalizeH="0" err="1" smtClean="0">
                <a:ln>
                  <a:noFill/>
                </a:ln>
                <a:solidFill>
                  <a:schemeClr val="tx1"/>
                </a:solidFill>
                <a:effectLst/>
                <a:latin typeface="DevLys 010" pitchFamily="2" charset="0"/>
                <a:cs typeface="Arial" pitchFamily="34" charset="0"/>
              </a:rPr>
              <a:t>iathd`r</a:t>
            </a:r>
            <a:r>
              <a:rPr kumimoji="0" lang="en-US" sz="2800" b="0" i="0" u="none" strike="noStrike" cap="none" normalizeH="0" smtClean="0">
                <a:ln>
                  <a:noFill/>
                </a:ln>
                <a:solidFill>
                  <a:schemeClr val="tx1"/>
                </a:solidFill>
                <a:effectLst/>
                <a:latin typeface="DevLys 010" pitchFamily="2" charset="0"/>
                <a:cs typeface="Arial" pitchFamily="34" charset="0"/>
              </a:rPr>
              <a:t> </a:t>
            </a:r>
            <a:r>
              <a:rPr kumimoji="0" lang="en-US" sz="2800" b="0" i="0" u="none" strike="noStrike" cap="none" normalizeH="0" err="1" smtClean="0">
                <a:ln>
                  <a:noFill/>
                </a:ln>
                <a:solidFill>
                  <a:schemeClr val="tx1"/>
                </a:solidFill>
                <a:effectLst/>
                <a:latin typeface="DevLys 010" pitchFamily="2" charset="0"/>
                <a:cs typeface="Arial" pitchFamily="34" charset="0"/>
              </a:rPr>
              <a:t>gS</a:t>
            </a:r>
            <a:r>
              <a:rPr kumimoji="0" lang="en-US" sz="2800" b="0" i="0" u="none" strike="noStrike" cap="none" normalizeH="0" smtClean="0">
                <a:ln>
                  <a:noFill/>
                </a:ln>
                <a:solidFill>
                  <a:schemeClr val="tx1"/>
                </a:solidFill>
                <a:effectLst/>
                <a:latin typeface="DevLys 010" pitchFamily="2" charset="0"/>
                <a:cs typeface="Arial" pitchFamily="34" charset="0"/>
              </a:rPr>
              <a:t>		</a:t>
            </a:r>
            <a:r>
              <a:rPr kumimoji="0" lang="en-US" sz="2800" b="0" i="0" u="none" strike="noStrike" cap="none" normalizeH="0" err="1" smtClean="0">
                <a:ln>
                  <a:noFill/>
                </a:ln>
                <a:solidFill>
                  <a:schemeClr val="tx1"/>
                </a:solidFill>
                <a:effectLst/>
                <a:latin typeface="DevLys 010" pitchFamily="2" charset="0"/>
                <a:cs typeface="Arial" pitchFamily="34" charset="0"/>
              </a:rPr>
              <a:t>gkW@ugha</a:t>
            </a:r>
            <a:endParaRPr kumimoji="0" lang="en-US" sz="2800" b="0" i="0" u="none" strike="noStrike" cap="none" normalizeH="0" smtClean="0">
              <a:ln>
                <a:noFill/>
              </a:ln>
              <a:solidFill>
                <a:schemeClr val="tx1"/>
              </a:solidFill>
              <a:effectLst/>
              <a:latin typeface="DevLys 010" pitchFamily="2" charset="0"/>
              <a:cs typeface="Arial" pitchFamily="34" charset="0"/>
            </a:endParaRPr>
          </a:p>
          <a:p>
            <a:pPr marL="333375" lvl="0" indent="-333375" eaLnBrk="0" fontAlgn="base" hangingPunct="0">
              <a:spcBef>
                <a:spcPct val="0"/>
              </a:spcBef>
              <a:spcAft>
                <a:spcPct val="0"/>
              </a:spcAft>
            </a:pPr>
            <a:endParaRPr lang="en-US" sz="2000" smtClean="0">
              <a:latin typeface="DevLys 010" pitchFamily="2" charset="0"/>
              <a:cs typeface="Arial" pitchFamily="34" charset="0"/>
            </a:endParaRPr>
          </a:p>
          <a:p>
            <a:pPr marL="333375" lvl="0" indent="-333375" eaLnBrk="0" fontAlgn="base" hangingPunct="0">
              <a:spcBef>
                <a:spcPct val="0"/>
              </a:spcBef>
              <a:spcAft>
                <a:spcPct val="0"/>
              </a:spcAft>
            </a:pPr>
            <a:r>
              <a:rPr lang="en-US" sz="2000" err="1" smtClean="0">
                <a:latin typeface="DevLys 010" pitchFamily="2" charset="0"/>
                <a:cs typeface="Arial" pitchFamily="34" charset="0"/>
              </a:rPr>
              <a:t>fnukad</a:t>
            </a:r>
            <a:r>
              <a:rPr lang="en-US" sz="2000" smtClean="0">
                <a:latin typeface="DevLys 010" pitchFamily="2" charset="0"/>
                <a:cs typeface="Arial" pitchFamily="34" charset="0"/>
              </a:rPr>
              <a:t>                                    		</a:t>
            </a:r>
            <a:r>
              <a:rPr lang="en-US" sz="2000" err="1" smtClean="0">
                <a:latin typeface="DevLys 010" pitchFamily="2" charset="0"/>
                <a:cs typeface="Arial" pitchFamily="34" charset="0"/>
              </a:rPr>
              <a:t>vH;FkhZ</a:t>
            </a:r>
            <a:r>
              <a:rPr lang="en-US" sz="2000" smtClean="0">
                <a:latin typeface="DevLys 010" pitchFamily="2" charset="0"/>
                <a:cs typeface="Arial" pitchFamily="34" charset="0"/>
              </a:rPr>
              <a:t> </a:t>
            </a:r>
            <a:r>
              <a:rPr lang="en-US" sz="2000" err="1" smtClean="0">
                <a:latin typeface="DevLys 010" pitchFamily="2" charset="0"/>
                <a:cs typeface="Arial" pitchFamily="34" charset="0"/>
              </a:rPr>
              <a:t>ds</a:t>
            </a:r>
            <a:r>
              <a:rPr lang="en-US" sz="2000" smtClean="0">
                <a:latin typeface="DevLys 010" pitchFamily="2" charset="0"/>
                <a:cs typeface="Arial" pitchFamily="34" charset="0"/>
              </a:rPr>
              <a:t> </a:t>
            </a:r>
            <a:r>
              <a:rPr lang="en-US" sz="2000" err="1" smtClean="0">
                <a:latin typeface="DevLys 010" pitchFamily="2" charset="0"/>
                <a:cs typeface="Arial" pitchFamily="34" charset="0"/>
              </a:rPr>
              <a:t>gLrk</a:t>
            </a:r>
            <a:r>
              <a:rPr lang="en-US" sz="2000" smtClean="0">
                <a:latin typeface="DevLys 010" pitchFamily="2" charset="0"/>
                <a:cs typeface="Arial" pitchFamily="34" charset="0"/>
              </a:rPr>
              <a:t>{</a:t>
            </a:r>
            <a:r>
              <a:rPr lang="en-US" sz="2000" err="1" smtClean="0">
                <a:latin typeface="DevLys 010" pitchFamily="2" charset="0"/>
                <a:cs typeface="Arial" pitchFamily="34" charset="0"/>
              </a:rPr>
              <a:t>kj</a:t>
            </a:r>
            <a:endParaRPr lang="en-US" sz="2000" smtClean="0">
              <a:latin typeface="DevLys 010" pitchFamily="2" charset="0"/>
              <a:cs typeface="Arial" pitchFamily="34" charset="0"/>
            </a:endParaRPr>
          </a:p>
          <a:p>
            <a:pPr marL="333375" lvl="0" indent="-333375" eaLnBrk="0" fontAlgn="base" hangingPunct="0">
              <a:spcBef>
                <a:spcPct val="0"/>
              </a:spcBef>
              <a:spcAft>
                <a:spcPct val="0"/>
              </a:spcAft>
            </a:pPr>
            <a:r>
              <a:rPr lang="en-US" sz="2000" baseline="0" err="1" smtClean="0">
                <a:latin typeface="DevLys 010" pitchFamily="2" charset="0"/>
                <a:cs typeface="Arial" pitchFamily="34" charset="0"/>
              </a:rPr>
              <a:t>LFkku</a:t>
            </a:r>
            <a:r>
              <a:rPr lang="en-US" sz="2000" smtClean="0">
                <a:latin typeface="DevLys 010" pitchFamily="2" charset="0"/>
                <a:cs typeface="Arial" pitchFamily="34" charset="0"/>
              </a:rPr>
              <a:t>                                     		uke</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0" y="44624"/>
            <a:ext cx="9144000" cy="135421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r">
              <a:defRPr/>
            </a:pPr>
            <a:r>
              <a:rPr lang="en-US" sz="2800" smtClean="0">
                <a:solidFill>
                  <a:srgbClr val="FFC000"/>
                </a:solidFill>
                <a:latin typeface="DevLys 010" pitchFamily="2" charset="0"/>
                <a:ea typeface="Calibri" pitchFamily="34" charset="0"/>
                <a:cs typeface="Mangal" pitchFamily="18" charset="0"/>
              </a:rPr>
              <a:t>vuqyXud&amp;15</a:t>
            </a:r>
            <a:endParaRPr lang="en-US" sz="4400" smtClean="0">
              <a:solidFill>
                <a:srgbClr val="FFC000"/>
              </a:solidFill>
              <a:latin typeface="DevLys 010" pitchFamily="2" charset="0"/>
              <a:ea typeface="Calibri" pitchFamily="34" charset="0"/>
              <a:cs typeface="Mangal" pitchFamily="18" charset="0"/>
            </a:endParaRPr>
          </a:p>
          <a:p>
            <a:pPr marL="571500" indent="-571500" algn="ctr">
              <a:defRPr/>
            </a:pPr>
            <a:r>
              <a:rPr lang="en-US" sz="4400" smtClean="0">
                <a:solidFill>
                  <a:srgbClr val="FFC000"/>
                </a:solidFill>
                <a:latin typeface="DevLys 010" pitchFamily="2" charset="0"/>
                <a:ea typeface="Calibri" pitchFamily="34" charset="0"/>
                <a:cs typeface="Mangal" pitchFamily="18" charset="0"/>
              </a:rPr>
              <a:t>fuokZpu O;;</a:t>
            </a:r>
            <a:r>
              <a:rPr lang="en-US" sz="4400" err="1" smtClean="0">
                <a:solidFill>
                  <a:srgbClr val="FFC000"/>
                </a:solidFill>
                <a:latin typeface="DevLys 010" pitchFamily="2" charset="0"/>
                <a:ea typeface="Calibri" pitchFamily="34" charset="0"/>
                <a:cs typeface="Mangal" pitchFamily="18" charset="0"/>
              </a:rPr>
              <a:t>ksa</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dk</a:t>
            </a:r>
            <a:r>
              <a:rPr lang="en-US" sz="4400" smtClean="0">
                <a:solidFill>
                  <a:srgbClr val="FFC000"/>
                </a:solidFill>
                <a:latin typeface="DevLys 010" pitchFamily="2" charset="0"/>
                <a:ea typeface="Calibri" pitchFamily="34" charset="0"/>
                <a:cs typeface="Mangal" pitchFamily="18" charset="0"/>
              </a:rPr>
              <a:t> </a:t>
            </a:r>
            <a:r>
              <a:rPr lang="en-US" sz="4400" err="1" smtClean="0">
                <a:solidFill>
                  <a:srgbClr val="FFC000"/>
                </a:solidFill>
                <a:latin typeface="DevLys 010" pitchFamily="2" charset="0"/>
                <a:ea typeface="Calibri" pitchFamily="34" charset="0"/>
                <a:cs typeface="Mangal" pitchFamily="18" charset="0"/>
              </a:rPr>
              <a:t>lkj</a:t>
            </a:r>
            <a:r>
              <a:rPr lang="en-US" sz="4400" smtClean="0">
                <a:solidFill>
                  <a:srgbClr val="FFC000"/>
                </a:solidFill>
                <a:latin typeface="DevLys 010" pitchFamily="2" charset="0"/>
                <a:ea typeface="Calibri" pitchFamily="34" charset="0"/>
                <a:cs typeface="Mangal" pitchFamily="18" charset="0"/>
              </a:rPr>
              <a:t> </a:t>
            </a:r>
            <a:r>
              <a:rPr lang="en-US" sz="4400" smtClean="0">
                <a:solidFill>
                  <a:srgbClr val="FFC000"/>
                </a:solidFill>
                <a:latin typeface="Times New Roman" pitchFamily="18" charset="0"/>
                <a:cs typeface="Times New Roman" pitchFamily="18" charset="0"/>
              </a:rPr>
              <a:t>(Abstract)</a:t>
            </a:r>
            <a:r>
              <a:rPr lang="en-US" sz="4400" smtClean="0">
                <a:solidFill>
                  <a:srgbClr val="FFC000"/>
                </a:solidFill>
                <a:latin typeface="DevLys 010" pitchFamily="2" charset="0"/>
                <a:cs typeface="Arial" pitchFamily="34" charset="0"/>
              </a:rPr>
              <a:t> </a:t>
            </a:r>
            <a:r>
              <a:rPr lang="en-US" sz="5400" err="1" smtClean="0">
                <a:solidFill>
                  <a:srgbClr val="FFC000"/>
                </a:solidFill>
                <a:latin typeface="DevLys 010" pitchFamily="2" charset="0"/>
                <a:cs typeface="Arial" pitchFamily="34" charset="0"/>
              </a:rPr>
              <a:t>fooj.k</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187</a:t>
            </a:fld>
            <a:endParaRPr lang="en-US"/>
          </a:p>
        </p:txBody>
      </p:sp>
    </p:spTree>
  </p:cSld>
  <p:clrMapOvr>
    <a:masterClrMapping/>
  </p:clrMapOvr>
  <p:transition>
    <p:circl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182960"/>
          <a:ext cx="8305800" cy="5486400"/>
        </p:xfrm>
        <a:graphic>
          <a:graphicData uri="http://schemas.openxmlformats.org/drawingml/2006/table">
            <a:tbl>
              <a:tblPr/>
              <a:tblGrid>
                <a:gridCol w="370384"/>
                <a:gridCol w="2952328"/>
                <a:gridCol w="1440160"/>
                <a:gridCol w="1368152"/>
                <a:gridCol w="1296144"/>
                <a:gridCol w="878632"/>
              </a:tblGrid>
              <a:tr h="425393">
                <a:tc>
                  <a:txBody>
                    <a:bodyPr/>
                    <a:lstStyle/>
                    <a:p>
                      <a:pPr algn="ctr">
                        <a:spcAft>
                          <a:spcPts val="0"/>
                        </a:spcAft>
                      </a:pPr>
                      <a:r>
                        <a:rPr lang="en-US" sz="2000" err="1" smtClean="0">
                          <a:latin typeface="DevLys 010" pitchFamily="2" charset="0"/>
                        </a:rPr>
                        <a:t>dz</a:t>
                      </a:r>
                      <a:r>
                        <a:rPr lang="en-US" sz="2000" smtClean="0">
                          <a:latin typeface="DevLys 010" pitchFamily="2" charset="0"/>
                        </a:rPr>
                        <a:t>-la</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aseline="0" err="1" smtClean="0">
                          <a:latin typeface="DevLys 010" pitchFamily="2" charset="0"/>
                        </a:rPr>
                        <a:t>fooj.k</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vH;FkhZ@fuokZ-vfHkdrkZ</a:t>
                      </a:r>
                      <a:r>
                        <a:rPr lang="en-US" sz="2000" baseline="0" smtClean="0">
                          <a:latin typeface="DevLys 010" pitchFamily="2" charset="0"/>
                        </a:rPr>
                        <a:t> }</a:t>
                      </a:r>
                      <a:r>
                        <a:rPr lang="en-US" sz="2000" baseline="0" err="1" smtClean="0">
                          <a:latin typeface="DevLys 010" pitchFamily="2" charset="0"/>
                        </a:rPr>
                        <a:t>kjk</a:t>
                      </a:r>
                      <a:r>
                        <a:rPr lang="en-US" sz="2000" baseline="0" smtClean="0">
                          <a:latin typeface="DevLys 010" pitchFamily="2" charset="0"/>
                        </a:rPr>
                        <a:t> O;;@ </a:t>
                      </a:r>
                      <a:r>
                        <a:rPr lang="en-US" sz="2000" baseline="0" err="1" smtClean="0">
                          <a:latin typeface="DevLys 010" pitchFamily="2" charset="0"/>
                        </a:rPr>
                        <a:t>vf</a:t>
                      </a:r>
                      <a:r>
                        <a:rPr lang="en-US" sz="2000" baseline="0" smtClean="0">
                          <a:latin typeface="DevLys 010" pitchFamily="2" charset="0"/>
                        </a:rPr>
                        <a:t>/</a:t>
                      </a:r>
                      <a:r>
                        <a:rPr lang="en-US" sz="2000" baseline="0" err="1" smtClean="0">
                          <a:latin typeface="DevLys 010" pitchFamily="2" charset="0"/>
                        </a:rPr>
                        <a:t>kd`r</a:t>
                      </a:r>
                      <a:r>
                        <a:rPr lang="en-US" sz="2000" baseline="0" smtClean="0">
                          <a:latin typeface="DevLys 010" pitchFamily="2" charset="0"/>
                        </a:rPr>
                        <a:t> </a:t>
                      </a:r>
                      <a:r>
                        <a:rPr lang="en-US" sz="2000" baseline="0" err="1" smtClean="0">
                          <a:latin typeface="DevLys 010" pitchFamily="2" charset="0"/>
                        </a:rPr>
                        <a:t>jkf'k</a:t>
                      </a:r>
                      <a:r>
                        <a:rPr lang="en-US" sz="2000" baseline="0" smtClean="0">
                          <a:latin typeface="DevLys 010" pitchFamily="2" charset="0"/>
                        </a:rPr>
                        <a:t> ¼ewY;½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jktuSfrd</a:t>
                      </a:r>
                      <a:r>
                        <a:rPr lang="en-US" sz="2000" smtClean="0">
                          <a:latin typeface="DevLys 010" pitchFamily="2" charset="0"/>
                        </a:rPr>
                        <a:t> </a:t>
                      </a:r>
                      <a:r>
                        <a:rPr lang="en-US" sz="2000" err="1" smtClean="0">
                          <a:latin typeface="DevLys 010" pitchFamily="2" charset="0"/>
                        </a:rPr>
                        <a:t>ny</a:t>
                      </a:r>
                      <a:r>
                        <a:rPr lang="en-US" sz="2000" smtClean="0">
                          <a:latin typeface="DevLys 010" pitchFamily="2" charset="0"/>
                        </a:rPr>
                        <a:t> }</a:t>
                      </a:r>
                      <a:r>
                        <a:rPr lang="en-US" sz="2000" err="1" smtClean="0">
                          <a:latin typeface="DevLys 010" pitchFamily="2" charset="0"/>
                        </a:rPr>
                        <a:t>kjk</a:t>
                      </a:r>
                      <a:r>
                        <a:rPr lang="en-US" sz="2000" smtClean="0">
                          <a:latin typeface="DevLys 010" pitchFamily="2" charset="0"/>
                        </a:rPr>
                        <a:t> O;;@</a:t>
                      </a:r>
                      <a:r>
                        <a:rPr lang="en-US" sz="2000" err="1" smtClean="0">
                          <a:latin typeface="DevLys 010" pitchFamily="2" charset="0"/>
                        </a:rPr>
                        <a:t>vf</a:t>
                      </a:r>
                      <a:r>
                        <a:rPr lang="en-US" sz="2000" smtClean="0">
                          <a:latin typeface="DevLys 010" pitchFamily="2" charset="0"/>
                        </a:rPr>
                        <a:t>/</a:t>
                      </a:r>
                      <a:r>
                        <a:rPr lang="en-US" sz="2000" err="1" smtClean="0">
                          <a:latin typeface="DevLys 010" pitchFamily="2" charset="0"/>
                        </a:rPr>
                        <a:t>kd`r</a:t>
                      </a:r>
                      <a:r>
                        <a:rPr lang="en-US" sz="2000" smtClean="0">
                          <a:latin typeface="DevLys 010" pitchFamily="2" charset="0"/>
                        </a:rPr>
                        <a:t> </a:t>
                      </a:r>
                      <a:r>
                        <a:rPr lang="en-US" sz="2000" err="1" smtClean="0">
                          <a:latin typeface="DevLys 010" pitchFamily="2" charset="0"/>
                        </a:rPr>
                        <a:t>jkf'k</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vU</a:t>
                      </a:r>
                      <a:r>
                        <a:rPr lang="en-US" sz="2000" smtClean="0">
                          <a:latin typeface="DevLys 010" pitchFamily="2" charset="0"/>
                        </a:rPr>
                        <a:t>; </a:t>
                      </a:r>
                      <a:r>
                        <a:rPr lang="en-US" sz="2000" err="1" smtClean="0">
                          <a:latin typeface="DevLys 010" pitchFamily="2" charset="0"/>
                        </a:rPr>
                        <a:t>O;fDr;ksa</a:t>
                      </a:r>
                      <a:r>
                        <a:rPr lang="en-US" sz="2000" smtClean="0">
                          <a:latin typeface="DevLys 010" pitchFamily="2" charset="0"/>
                        </a:rPr>
                        <a:t> }</a:t>
                      </a:r>
                      <a:r>
                        <a:rPr lang="en-US" sz="2000" err="1" smtClean="0">
                          <a:latin typeface="DevLys 010" pitchFamily="2" charset="0"/>
                        </a:rPr>
                        <a:t>kjk</a:t>
                      </a:r>
                      <a:r>
                        <a:rPr lang="en-US" sz="2000" smtClean="0">
                          <a:latin typeface="DevLys 010" pitchFamily="2" charset="0"/>
                        </a:rPr>
                        <a:t> O;;@</a:t>
                      </a:r>
                      <a:r>
                        <a:rPr lang="en-US" sz="2000" err="1" smtClean="0">
                          <a:latin typeface="DevLys 010" pitchFamily="2" charset="0"/>
                        </a:rPr>
                        <a:t>vf</a:t>
                      </a:r>
                      <a:r>
                        <a:rPr lang="en-US" sz="2000" smtClean="0">
                          <a:latin typeface="DevLys 010" pitchFamily="2" charset="0"/>
                        </a:rPr>
                        <a:t>/</a:t>
                      </a:r>
                      <a:r>
                        <a:rPr lang="en-US" sz="2000" err="1" smtClean="0">
                          <a:latin typeface="DevLys 010" pitchFamily="2" charset="0"/>
                        </a:rPr>
                        <a:t>kd`r</a:t>
                      </a:r>
                      <a:r>
                        <a:rPr lang="en-US" sz="2000" smtClean="0">
                          <a:latin typeface="DevLys 010" pitchFamily="2" charset="0"/>
                        </a:rPr>
                        <a:t> </a:t>
                      </a:r>
                      <a:r>
                        <a:rPr lang="en-US" sz="2000" err="1" smtClean="0">
                          <a:latin typeface="DevLys 010" pitchFamily="2" charset="0"/>
                        </a:rPr>
                        <a:t>jkf'k</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dqy</a:t>
                      </a:r>
                      <a:r>
                        <a:rPr lang="en-US" sz="2000" smtClean="0">
                          <a:latin typeface="DevLys 010" pitchFamily="2" charset="0"/>
                        </a:rPr>
                        <a:t> </a:t>
                      </a:r>
                      <a:r>
                        <a:rPr lang="en-US" sz="2000" err="1" smtClean="0">
                          <a:latin typeface="DevLys 010" pitchFamily="2" charset="0"/>
                        </a:rPr>
                        <a:t>fuokZpu</a:t>
                      </a:r>
                      <a:r>
                        <a:rPr lang="en-US" sz="2000" smtClean="0">
                          <a:latin typeface="DevLys 010" pitchFamily="2" charset="0"/>
                        </a:rPr>
                        <a:t> O;; ¼3</a:t>
                      </a:r>
                      <a:r>
                        <a:rPr lang="en-US" sz="2000" smtClean="0">
                          <a:latin typeface="DevLys 010"/>
                        </a:rPr>
                        <a:t>$</a:t>
                      </a:r>
                      <a:r>
                        <a:rPr lang="en-US" sz="2000" smtClean="0">
                          <a:latin typeface="DevLys 010" pitchFamily="2" charset="0"/>
                        </a:rPr>
                        <a:t>4</a:t>
                      </a:r>
                      <a:r>
                        <a:rPr lang="en-US" sz="2000" smtClean="0">
                          <a:latin typeface="DevLys 010"/>
                        </a:rPr>
                        <a:t>$</a:t>
                      </a:r>
                      <a:r>
                        <a:rPr lang="en-US" sz="2000" smtClean="0">
                          <a:latin typeface="DevLys 010" pitchFamily="2" charset="0"/>
                        </a:rPr>
                        <a:t>5½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393">
                <a:tc>
                  <a:txBody>
                    <a:bodyPr/>
                    <a:lstStyle/>
                    <a:p>
                      <a:pPr algn="ctr">
                        <a:spcAft>
                          <a:spcPts val="0"/>
                        </a:spcAft>
                      </a:pPr>
                      <a:r>
                        <a:rPr lang="en-US" sz="1400" b="1" smtClean="0">
                          <a:latin typeface="Baskerville Old Face" pitchFamily="18" charset="0"/>
                          <a:cs typeface="Arial" pitchFamily="34" charset="0"/>
                        </a:rPr>
                        <a:t>I</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err="1" smtClean="0">
                          <a:latin typeface="DevLys 010" pitchFamily="2" charset="0"/>
                        </a:rPr>
                        <a:t>tulHkk</a:t>
                      </a:r>
                      <a:r>
                        <a:rPr lang="en-US" sz="2000" b="1" smtClean="0">
                          <a:latin typeface="DevLys 010" pitchFamily="2" charset="0"/>
                        </a:rPr>
                        <a:t>]</a:t>
                      </a:r>
                      <a:r>
                        <a:rPr lang="en-US" sz="2000" b="1" baseline="0" smtClean="0">
                          <a:latin typeface="DevLys 010" pitchFamily="2" charset="0"/>
                        </a:rPr>
                        <a:t> </a:t>
                      </a:r>
                      <a:r>
                        <a:rPr lang="en-US" sz="2000" b="1" baseline="0" err="1" smtClean="0">
                          <a:latin typeface="DevLys 010" pitchFamily="2" charset="0"/>
                        </a:rPr>
                        <a:t>jSyh</a:t>
                      </a:r>
                      <a:r>
                        <a:rPr lang="en-US" sz="2000" b="1" baseline="0" smtClean="0">
                          <a:latin typeface="DevLys 010" pitchFamily="2" charset="0"/>
                        </a:rPr>
                        <a:t> </a:t>
                      </a:r>
                      <a:r>
                        <a:rPr lang="en-US" sz="2000" b="1" baseline="0" err="1" smtClean="0">
                          <a:latin typeface="DevLys 010" pitchFamily="2" charset="0"/>
                        </a:rPr>
                        <a:t>vkfn</a:t>
                      </a:r>
                      <a:r>
                        <a:rPr lang="en-US" sz="2000" b="1" baseline="0" smtClean="0">
                          <a:latin typeface="DevLys 010" pitchFamily="2" charset="0"/>
                        </a:rPr>
                        <a:t> </a:t>
                      </a:r>
                      <a:r>
                        <a:rPr lang="en-US" sz="2000" b="1" baseline="0" err="1" smtClean="0">
                          <a:latin typeface="DevLys 010" pitchFamily="2" charset="0"/>
                        </a:rPr>
                        <a:t>ij</a:t>
                      </a:r>
                      <a:r>
                        <a:rPr lang="en-US" sz="2000" b="1" baseline="0" smtClean="0">
                          <a:latin typeface="DevLys 010" pitchFamily="2" charset="0"/>
                        </a:rPr>
                        <a:t> O;;%&amp; </a:t>
                      </a:r>
                      <a:endParaRPr lang="en-US" sz="2000" b="1" smtClean="0">
                        <a:latin typeface="Aparajita" pitchFamily="34" charset="0"/>
                        <a:cs typeface="Aparajita" pitchFamily="34" charset="0"/>
                      </a:endParaRPr>
                    </a:p>
                    <a:p>
                      <a:pPr algn="just">
                        <a:spcAft>
                          <a:spcPts val="0"/>
                        </a:spcAft>
                      </a:pPr>
                      <a:r>
                        <a:rPr lang="en-US" sz="2000" smtClean="0">
                          <a:latin typeface="Aparajita" pitchFamily="34" charset="0"/>
                          <a:cs typeface="Aparajita" pitchFamily="34" charset="0"/>
                        </a:rPr>
                        <a:t>I(a)</a:t>
                      </a:r>
                      <a:r>
                        <a:rPr lang="en-US" sz="2000" err="1" smtClean="0">
                          <a:latin typeface="DevLys 010" pitchFamily="2" charset="0"/>
                        </a:rPr>
                        <a:t>tulHkk</a:t>
                      </a:r>
                      <a:r>
                        <a:rPr lang="en-US" sz="2000" smtClean="0">
                          <a:latin typeface="DevLys 010" pitchFamily="2" charset="0"/>
                        </a:rPr>
                        <a:t>]</a:t>
                      </a:r>
                      <a:r>
                        <a:rPr lang="en-US" sz="2000" baseline="0" smtClean="0">
                          <a:latin typeface="DevLys 010" pitchFamily="2" charset="0"/>
                        </a:rPr>
                        <a:t> </a:t>
                      </a:r>
                      <a:r>
                        <a:rPr lang="en-US" sz="2000" baseline="0" err="1" smtClean="0">
                          <a:latin typeface="DevLys 010" pitchFamily="2" charset="0"/>
                        </a:rPr>
                        <a:t>jSyh</a:t>
                      </a:r>
                      <a:r>
                        <a:rPr lang="en-US" sz="2000" baseline="0" smtClean="0">
                          <a:latin typeface="DevLys 010" pitchFamily="2" charset="0"/>
                        </a:rPr>
                        <a:t> </a:t>
                      </a:r>
                      <a:r>
                        <a:rPr lang="en-US" sz="2000" baseline="0" err="1" smtClean="0">
                          <a:latin typeface="DevLys 010" pitchFamily="2" charset="0"/>
                        </a:rPr>
                        <a:t>vkfn</a:t>
                      </a:r>
                      <a:r>
                        <a:rPr lang="en-US" sz="2000" baseline="0" smtClean="0">
                          <a:latin typeface="DevLys 010" pitchFamily="2" charset="0"/>
                        </a:rPr>
                        <a:t> </a:t>
                      </a:r>
                      <a:r>
                        <a:rPr lang="en-US" sz="2000" baseline="0" err="1" smtClean="0">
                          <a:latin typeface="DevLys 010" pitchFamily="2" charset="0"/>
                        </a:rPr>
                        <a:t>ij</a:t>
                      </a:r>
                      <a:r>
                        <a:rPr lang="en-US" sz="2000" baseline="0" smtClean="0">
                          <a:latin typeface="DevLys 010" pitchFamily="2" charset="0"/>
                        </a:rPr>
                        <a:t> O;; ¼jktuSfrd </a:t>
                      </a:r>
                      <a:r>
                        <a:rPr lang="en-US" sz="2000" baseline="0" err="1" smtClean="0">
                          <a:latin typeface="DevLys 010" pitchFamily="2" charset="0"/>
                        </a:rPr>
                        <a:t>ny</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LVkj</a:t>
                      </a:r>
                      <a:r>
                        <a:rPr lang="en-US" sz="2000" baseline="0" smtClean="0">
                          <a:latin typeface="DevLys 010" pitchFamily="2" charset="0"/>
                        </a:rPr>
                        <a:t> </a:t>
                      </a:r>
                      <a:r>
                        <a:rPr lang="en-US" sz="2000" baseline="0" err="1" smtClean="0">
                          <a:latin typeface="DevLys 010" pitchFamily="2" charset="0"/>
                        </a:rPr>
                        <a:t>izpkjdksa</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lkFk</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vfrfjDr½¼vuqlwph </a:t>
                      </a:r>
                      <a:r>
                        <a:rPr lang="en-US" sz="2000" baseline="0" smtClean="0">
                          <a:latin typeface="Aparajita" pitchFamily="34" charset="0"/>
                          <a:cs typeface="Aparajita" pitchFamily="34" charset="0"/>
                        </a:rPr>
                        <a:t>1</a:t>
                      </a:r>
                      <a:r>
                        <a:rPr lang="en-US" sz="2000" smtClean="0">
                          <a:latin typeface="Aparajita" pitchFamily="34" charset="0"/>
                          <a:cs typeface="Aparajita" pitchFamily="34" charset="0"/>
                        </a:rPr>
                        <a:t> </a:t>
                      </a:r>
                      <a:r>
                        <a:rPr lang="en-US" sz="2000" baseline="0" err="1" smtClean="0">
                          <a:latin typeface="DevLys 010" pitchFamily="2" charset="0"/>
                        </a:rPr>
                        <a:t>ds</a:t>
                      </a:r>
                      <a:r>
                        <a:rPr lang="en-US" sz="2000" baseline="0" smtClean="0">
                          <a:latin typeface="DevLys 010" pitchFamily="2" charset="0"/>
                        </a:rPr>
                        <a:t> vuqlkj½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Aparajita" pitchFamily="34" charset="0"/>
                        <a:cs typeface="Aparajita" pitchFamily="34"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393">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smtClean="0">
                          <a:latin typeface="Aparajita" pitchFamily="34" charset="0"/>
                          <a:cs typeface="Aparajita" pitchFamily="34" charset="0"/>
                        </a:rPr>
                        <a:t>I(b)</a:t>
                      </a:r>
                      <a:r>
                        <a:rPr lang="en-US" sz="2000" err="1" smtClean="0">
                          <a:latin typeface="DevLys 010" pitchFamily="2" charset="0"/>
                          <a:cs typeface="+mn-cs"/>
                        </a:rPr>
                        <a:t>LVkj</a:t>
                      </a:r>
                      <a:r>
                        <a:rPr lang="en-US" sz="2000" baseline="0" smtClean="0">
                          <a:latin typeface="DevLys 010" pitchFamily="2" charset="0"/>
                          <a:cs typeface="+mn-cs"/>
                        </a:rPr>
                        <a:t> </a:t>
                      </a:r>
                      <a:r>
                        <a:rPr lang="en-US" sz="2000" baseline="0" err="1" smtClean="0">
                          <a:latin typeface="DevLys 010" pitchFamily="2" charset="0"/>
                          <a:cs typeface="+mn-cs"/>
                        </a:rPr>
                        <a:t>izpkjd</a:t>
                      </a:r>
                      <a:r>
                        <a:rPr lang="en-US" sz="2000" baseline="0" smtClean="0">
                          <a:latin typeface="DevLys 010" pitchFamily="2" charset="0"/>
                          <a:cs typeface="+mn-cs"/>
                        </a:rPr>
                        <a:t> </a:t>
                      </a:r>
                      <a:r>
                        <a:rPr lang="en-US" sz="2000" baseline="0" err="1" smtClean="0">
                          <a:latin typeface="DevLys 010" pitchFamily="2" charset="0"/>
                          <a:cs typeface="+mn-cs"/>
                        </a:rPr>
                        <a:t>ds</a:t>
                      </a:r>
                      <a:r>
                        <a:rPr lang="en-US" sz="2000" baseline="0" smtClean="0">
                          <a:latin typeface="DevLys 010" pitchFamily="2" charset="0"/>
                          <a:cs typeface="+mn-cs"/>
                        </a:rPr>
                        <a:t> </a:t>
                      </a:r>
                      <a:r>
                        <a:rPr lang="en-US" sz="2000" baseline="0" err="1" smtClean="0">
                          <a:latin typeface="DevLys 010" pitchFamily="2" charset="0"/>
                          <a:cs typeface="+mn-cs"/>
                        </a:rPr>
                        <a:t>lkFk</a:t>
                      </a:r>
                      <a:r>
                        <a:rPr lang="en-US" sz="2000" baseline="0" smtClean="0">
                          <a:latin typeface="DevLys 010" pitchFamily="2" charset="0"/>
                          <a:cs typeface="+mn-cs"/>
                        </a:rPr>
                        <a:t>] </a:t>
                      </a:r>
                      <a:r>
                        <a:rPr lang="en-US" sz="2000" baseline="0" err="1" smtClean="0">
                          <a:latin typeface="DevLys 010" pitchFamily="2" charset="0"/>
                          <a:cs typeface="+mn-cs"/>
                        </a:rPr>
                        <a:t>jSyh</a:t>
                      </a:r>
                      <a:r>
                        <a:rPr lang="en-US" sz="2000" baseline="0" smtClean="0">
                          <a:latin typeface="DevLys 010" pitchFamily="2" charset="0"/>
                          <a:cs typeface="+mn-cs"/>
                        </a:rPr>
                        <a:t> </a:t>
                      </a:r>
                      <a:r>
                        <a:rPr lang="en-US" sz="2000" baseline="0" err="1" smtClean="0">
                          <a:latin typeface="DevLys 010" pitchFamily="2" charset="0"/>
                          <a:cs typeface="+mn-cs"/>
                        </a:rPr>
                        <a:t>vkfn</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 </a:t>
                      </a:r>
                      <a:r>
                        <a:rPr lang="en-US" sz="2000" baseline="0" smtClean="0">
                          <a:latin typeface="DevLys 010" pitchFamily="2" charset="0"/>
                        </a:rPr>
                        <a:t>¼LVkj </a:t>
                      </a:r>
                      <a:r>
                        <a:rPr lang="en-US" sz="2000" baseline="0" err="1" smtClean="0">
                          <a:latin typeface="DevLys 010" pitchFamily="2" charset="0"/>
                        </a:rPr>
                        <a:t>izpkjd</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ny</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fdz;kdykiksa</a:t>
                      </a:r>
                      <a:r>
                        <a:rPr lang="en-US" sz="2000" baseline="0" smtClean="0">
                          <a:latin typeface="DevLys 010" pitchFamily="2" charset="0"/>
                        </a:rPr>
                        <a:t> </a:t>
                      </a:r>
                      <a:r>
                        <a:rPr lang="en-US" sz="2000" baseline="0" err="1" smtClean="0">
                          <a:latin typeface="DevLys 010" pitchFamily="2" charset="0"/>
                        </a:rPr>
                        <a:t>ls</a:t>
                      </a:r>
                      <a:r>
                        <a:rPr lang="en-US" sz="2000" baseline="0" smtClean="0">
                          <a:latin typeface="DevLys 010" pitchFamily="2" charset="0"/>
                        </a:rPr>
                        <a:t> </a:t>
                      </a:r>
                      <a:r>
                        <a:rPr lang="en-US" sz="2000" baseline="0" err="1" smtClean="0">
                          <a:latin typeface="DevLys 010" pitchFamily="2" charset="0"/>
                        </a:rPr>
                        <a:t>lacaf</a:t>
                      </a:r>
                      <a:r>
                        <a:rPr lang="en-US" sz="2000" baseline="0" smtClean="0">
                          <a:latin typeface="DevLys 010" pitchFamily="2" charset="0"/>
                        </a:rPr>
                        <a:t>/</a:t>
                      </a:r>
                      <a:r>
                        <a:rPr lang="en-US" sz="2000" baseline="0" err="1" smtClean="0">
                          <a:latin typeface="DevLys 010" pitchFamily="2" charset="0"/>
                        </a:rPr>
                        <a:t>kr</a:t>
                      </a:r>
                      <a:r>
                        <a:rPr lang="en-US" sz="2000" baseline="0" smtClean="0">
                          <a:latin typeface="DevLys 010" pitchFamily="2" charset="0"/>
                        </a:rPr>
                        <a:t> ;k=k </a:t>
                      </a:r>
                      <a:r>
                        <a:rPr lang="en-US" sz="2000" baseline="0" err="1" smtClean="0">
                          <a:latin typeface="DevLys 010" pitchFamily="2" charset="0"/>
                        </a:rPr>
                        <a:t>dks</a:t>
                      </a:r>
                      <a:r>
                        <a:rPr lang="en-US" sz="2000" baseline="0" smtClean="0">
                          <a:latin typeface="DevLys 010" pitchFamily="2" charset="0"/>
                        </a:rPr>
                        <a:t> NksM+dj½¼vuqlwph </a:t>
                      </a:r>
                      <a:r>
                        <a:rPr lang="en-US" sz="2000" baseline="0" smtClean="0">
                          <a:latin typeface="Aparajita" pitchFamily="34" charset="0"/>
                          <a:cs typeface="Aparajita" pitchFamily="34" charset="0"/>
                        </a:rPr>
                        <a:t>2</a:t>
                      </a:r>
                      <a:r>
                        <a:rPr lang="en-US" sz="2000" smtClean="0">
                          <a:latin typeface="Aparajita" pitchFamily="34" charset="0"/>
                          <a:cs typeface="Aparajita" pitchFamily="34" charset="0"/>
                        </a:rPr>
                        <a:t> </a:t>
                      </a:r>
                      <a:r>
                        <a:rPr lang="en-US" sz="2000" baseline="0" err="1" smtClean="0">
                          <a:latin typeface="DevLys 010" pitchFamily="2" charset="0"/>
                        </a:rPr>
                        <a:t>ds</a:t>
                      </a:r>
                      <a:r>
                        <a:rPr lang="en-US" sz="2000" baseline="0" smtClean="0">
                          <a:latin typeface="DevLys 010" pitchFamily="2" charset="0"/>
                        </a:rPr>
                        <a:t> vuqlkj½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0786">
                <a:tc>
                  <a:txBody>
                    <a:bodyPr/>
                    <a:lstStyle/>
                    <a:p>
                      <a:pPr algn="ctr">
                        <a:spcAft>
                          <a:spcPts val="0"/>
                        </a:spcAft>
                      </a:pPr>
                      <a:r>
                        <a:rPr lang="en-US" sz="1400" b="1" smtClean="0">
                          <a:latin typeface="Baskerville Old Face" pitchFamily="18" charset="0"/>
                          <a:cs typeface="Arial" pitchFamily="34" charset="0"/>
                        </a:rPr>
                        <a:t>II</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aseline="0" err="1" smtClean="0">
                          <a:latin typeface="DevLys 010" pitchFamily="2" charset="0"/>
                          <a:cs typeface="+mn-cs"/>
                        </a:rPr>
                        <a:t>tulHkk</a:t>
                      </a:r>
                      <a:r>
                        <a:rPr lang="en-US" sz="2000" baseline="0" smtClean="0">
                          <a:latin typeface="DevLys 010" pitchFamily="2" charset="0"/>
                          <a:cs typeface="+mn-cs"/>
                        </a:rPr>
                        <a:t>] </a:t>
                      </a:r>
                      <a:r>
                        <a:rPr lang="en-US" sz="2000" baseline="0" err="1" smtClean="0">
                          <a:latin typeface="DevLys 010" pitchFamily="2" charset="0"/>
                          <a:cs typeface="+mn-cs"/>
                        </a:rPr>
                        <a:t>jSyh</a:t>
                      </a:r>
                      <a:r>
                        <a:rPr lang="en-US" sz="2000" baseline="0" smtClean="0">
                          <a:latin typeface="DevLys 010" pitchFamily="2" charset="0"/>
                          <a:cs typeface="+mn-cs"/>
                        </a:rPr>
                        <a:t> </a:t>
                      </a:r>
                      <a:r>
                        <a:rPr lang="en-US" sz="2000" baseline="0" err="1" smtClean="0">
                          <a:latin typeface="DevLys 010" pitchFamily="2" charset="0"/>
                          <a:cs typeface="+mn-cs"/>
                        </a:rPr>
                        <a:t>vkfn</a:t>
                      </a:r>
                      <a:r>
                        <a:rPr lang="en-US" sz="2000" baseline="0" smtClean="0">
                          <a:latin typeface="DevLys 010" pitchFamily="2" charset="0"/>
                          <a:cs typeface="+mn-cs"/>
                        </a:rPr>
                        <a:t> </a:t>
                      </a:r>
                      <a:r>
                        <a:rPr lang="en-US" sz="2000" baseline="0" err="1" smtClean="0">
                          <a:latin typeface="DevLys 010" pitchFamily="2" charset="0"/>
                          <a:cs typeface="+mn-cs"/>
                        </a:rPr>
                        <a:t>ds</a:t>
                      </a:r>
                      <a:r>
                        <a:rPr lang="en-US" sz="2000" baseline="0" smtClean="0">
                          <a:latin typeface="DevLys 010" pitchFamily="2" charset="0"/>
                          <a:cs typeface="+mn-cs"/>
                        </a:rPr>
                        <a:t> </a:t>
                      </a:r>
                      <a:r>
                        <a:rPr lang="en-US" sz="2000" baseline="0" err="1" smtClean="0">
                          <a:latin typeface="DevLys 010" pitchFamily="2" charset="0"/>
                          <a:cs typeface="+mn-cs"/>
                        </a:rPr>
                        <a:t>vfrfjDr</a:t>
                      </a:r>
                      <a:r>
                        <a:rPr lang="en-US" sz="2000" baseline="0" smtClean="0">
                          <a:latin typeface="DevLys 010" pitchFamily="2" charset="0"/>
                          <a:cs typeface="+mn-cs"/>
                        </a:rPr>
                        <a:t> ¼dz-la-</a:t>
                      </a:r>
                      <a:r>
                        <a:rPr lang="en-US" sz="2000" smtClean="0">
                          <a:latin typeface="Aparajita" pitchFamily="34" charset="0"/>
                          <a:cs typeface="Aparajita" pitchFamily="34" charset="0"/>
                        </a:rPr>
                        <a:t>I </a:t>
                      </a:r>
                      <a:r>
                        <a:rPr lang="en-US" sz="2000" baseline="0" err="1" smtClean="0">
                          <a:latin typeface="DevLys 010" pitchFamily="2" charset="0"/>
                          <a:cs typeface="+mn-cs"/>
                        </a:rPr>
                        <a:t>ij</a:t>
                      </a:r>
                      <a:r>
                        <a:rPr lang="en-US" sz="2000" baseline="0" smtClean="0">
                          <a:latin typeface="DevLys 010" pitchFamily="2" charset="0"/>
                          <a:cs typeface="+mn-cs"/>
                        </a:rPr>
                        <a:t> </a:t>
                      </a:r>
                      <a:r>
                        <a:rPr lang="en-US" sz="2000" baseline="0" err="1" smtClean="0">
                          <a:latin typeface="DevLys 010" pitchFamily="2" charset="0"/>
                          <a:cs typeface="+mn-cs"/>
                        </a:rPr>
                        <a:t>of.kZr</a:t>
                      </a:r>
                      <a:r>
                        <a:rPr lang="en-US" sz="2000" baseline="0" smtClean="0">
                          <a:latin typeface="DevLys 010" pitchFamily="2" charset="0"/>
                          <a:cs typeface="+mn-cs"/>
                        </a:rPr>
                        <a:t> </a:t>
                      </a:r>
                      <a:r>
                        <a:rPr lang="en-US" sz="2000" baseline="0" err="1" smtClean="0">
                          <a:latin typeface="DevLys 010" pitchFamily="2" charset="0"/>
                          <a:cs typeface="+mn-cs"/>
                        </a:rPr>
                        <a:t>ds</a:t>
                      </a:r>
                      <a:r>
                        <a:rPr lang="en-US" sz="2000" baseline="0" smtClean="0">
                          <a:latin typeface="DevLys 010" pitchFamily="2" charset="0"/>
                          <a:cs typeface="+mn-cs"/>
                        </a:rPr>
                        <a:t> vfrfjDr½ </a:t>
                      </a:r>
                      <a:r>
                        <a:rPr lang="en-US" sz="2000" baseline="0" err="1" smtClean="0">
                          <a:latin typeface="DevLys 010" pitchFamily="2" charset="0"/>
                          <a:cs typeface="+mn-cs"/>
                        </a:rPr>
                        <a:t>izpkj</a:t>
                      </a:r>
                      <a:r>
                        <a:rPr lang="en-US" sz="2000" baseline="0" smtClean="0">
                          <a:latin typeface="DevLys 010" pitchFamily="2" charset="0"/>
                          <a:cs typeface="+mn-cs"/>
                        </a:rPr>
                        <a:t> </a:t>
                      </a:r>
                      <a:r>
                        <a:rPr lang="en-US" sz="2000" baseline="0" err="1" smtClean="0">
                          <a:latin typeface="DevLys 010" pitchFamily="2" charset="0"/>
                          <a:cs typeface="+mn-cs"/>
                        </a:rPr>
                        <a:t>lkexzh</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 </a:t>
                      </a:r>
                      <a:r>
                        <a:rPr lang="en-US" sz="2000" baseline="0" smtClean="0">
                          <a:latin typeface="DevLys 010" pitchFamily="2" charset="0"/>
                        </a:rPr>
                        <a:t>¼vuqlwph 3</a:t>
                      </a:r>
                      <a:r>
                        <a:rPr lang="en-US" sz="2000" smtClean="0">
                          <a:latin typeface="Aparajita" pitchFamily="34" charset="0"/>
                          <a:cs typeface="Aparajita" pitchFamily="34" charset="0"/>
                        </a:rPr>
                        <a:t> </a:t>
                      </a:r>
                      <a:r>
                        <a:rPr lang="en-US" sz="2000" baseline="0" err="1" smtClean="0">
                          <a:latin typeface="DevLys 010" pitchFamily="2" charset="0"/>
                        </a:rPr>
                        <a:t>ds</a:t>
                      </a:r>
                      <a:r>
                        <a:rPr lang="en-US" sz="2000" baseline="0" smtClean="0">
                          <a:latin typeface="DevLys 010" pitchFamily="2" charset="0"/>
                        </a:rPr>
                        <a:t> vuqlkj½</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27384"/>
            <a:ext cx="9144000" cy="107721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3200" smtClean="0">
                <a:solidFill>
                  <a:srgbClr val="FFC000"/>
                </a:solidFill>
                <a:latin typeface="DevLys 010" pitchFamily="2" charset="0"/>
                <a:cs typeface="Arial" pitchFamily="34" charset="0"/>
              </a:rPr>
              <a:t>Hkkx&amp;</a:t>
            </a:r>
            <a:r>
              <a:rPr lang="en-US" sz="2400" smtClean="0">
                <a:solidFill>
                  <a:srgbClr val="FFC000"/>
                </a:solidFill>
                <a:latin typeface="Baskerville Old Face" pitchFamily="18" charset="0"/>
                <a:cs typeface="Arial" pitchFamily="34" charset="0"/>
              </a:rPr>
              <a:t>II</a:t>
            </a:r>
            <a:endParaRPr lang="en-US" sz="3200" smtClean="0">
              <a:solidFill>
                <a:srgbClr val="FFC000"/>
              </a:solidFill>
              <a:latin typeface="Baskerville Old Face" pitchFamily="18" charset="0"/>
              <a:cs typeface="Arial" pitchFamily="34" charset="0"/>
            </a:endParaRPr>
          </a:p>
          <a:p>
            <a:pPr lvl="0" algn="ctr" fontAlgn="base">
              <a:spcBef>
                <a:spcPct val="0"/>
              </a:spcBef>
              <a:spcAft>
                <a:spcPct val="0"/>
              </a:spcAft>
            </a:pPr>
            <a:r>
              <a:rPr lang="en-US" sz="3200" smtClean="0">
                <a:solidFill>
                  <a:srgbClr val="FFC000"/>
                </a:solidFill>
                <a:latin typeface="DevLys 010" pitchFamily="2" charset="0"/>
              </a:rPr>
              <a:t>vH;FkhZ ds fuokZpu O;;ksa dk lkj fooj.k</a:t>
            </a:r>
            <a:endParaRPr lang="en-US" sz="3200" smtClean="0">
              <a:solidFill>
                <a:srgbClr val="FFC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188</a:t>
            </a:fld>
            <a:endParaRPr lang="en-US"/>
          </a:p>
        </p:txBody>
      </p:sp>
    </p:spTree>
  </p:cSld>
  <p:clrMapOvr>
    <a:masterClrMapping/>
  </p:clrMapOvr>
  <p:transition>
    <p:circl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404664"/>
          <a:ext cx="8305800" cy="6131077"/>
        </p:xfrm>
        <a:graphic>
          <a:graphicData uri="http://schemas.openxmlformats.org/drawingml/2006/table">
            <a:tbl>
              <a:tblPr/>
              <a:tblGrid>
                <a:gridCol w="370384"/>
                <a:gridCol w="2304256"/>
                <a:gridCol w="1872208"/>
                <a:gridCol w="1296144"/>
                <a:gridCol w="1440160"/>
                <a:gridCol w="1022648"/>
              </a:tblGrid>
              <a:tr h="402494">
                <a:tc>
                  <a:txBody>
                    <a:bodyPr/>
                    <a:lstStyle/>
                    <a:p>
                      <a:pPr algn="ctr">
                        <a:spcAft>
                          <a:spcPts val="0"/>
                        </a:spcAft>
                      </a:pPr>
                      <a:r>
                        <a:rPr lang="en-US" sz="1400" err="1" smtClean="0">
                          <a:latin typeface="DevLys 010" pitchFamily="2" charset="0"/>
                        </a:rPr>
                        <a:t>dz</a:t>
                      </a:r>
                      <a:r>
                        <a:rPr lang="en-US" sz="1400" smtClean="0">
                          <a:latin typeface="DevLys 010" pitchFamily="2" charset="0"/>
                        </a:rPr>
                        <a:t>-la</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aseline="0" err="1" smtClean="0">
                          <a:latin typeface="DevLys 010" pitchFamily="2" charset="0"/>
                        </a:rPr>
                        <a:t>fooj.k</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err="1" smtClean="0">
                          <a:latin typeface="DevLys 010" pitchFamily="2" charset="0"/>
                        </a:rPr>
                        <a:t>vH;FkhZ@fuokZ-vfHkdrkZ</a:t>
                      </a:r>
                      <a:r>
                        <a:rPr lang="en-US" sz="1400" baseline="0" smtClean="0">
                          <a:latin typeface="DevLys 010" pitchFamily="2" charset="0"/>
                        </a:rPr>
                        <a:t> }</a:t>
                      </a:r>
                      <a:r>
                        <a:rPr lang="en-US" sz="1400" baseline="0" err="1" smtClean="0">
                          <a:latin typeface="DevLys 010" pitchFamily="2" charset="0"/>
                        </a:rPr>
                        <a:t>kjk</a:t>
                      </a:r>
                      <a:r>
                        <a:rPr lang="en-US" sz="1400" baseline="0" smtClean="0">
                          <a:latin typeface="DevLys 010" pitchFamily="2" charset="0"/>
                        </a:rPr>
                        <a:t> O;;@ </a:t>
                      </a:r>
                      <a:r>
                        <a:rPr lang="en-US" sz="1400" baseline="0" err="1" smtClean="0">
                          <a:latin typeface="DevLys 010" pitchFamily="2" charset="0"/>
                        </a:rPr>
                        <a:t>vf</a:t>
                      </a:r>
                      <a:r>
                        <a:rPr lang="en-US" sz="1400" baseline="0" smtClean="0">
                          <a:latin typeface="DevLys 010" pitchFamily="2" charset="0"/>
                        </a:rPr>
                        <a:t>/</a:t>
                      </a:r>
                      <a:r>
                        <a:rPr lang="en-US" sz="1400" baseline="0" err="1" smtClean="0">
                          <a:latin typeface="DevLys 010" pitchFamily="2" charset="0"/>
                        </a:rPr>
                        <a:t>kd`r</a:t>
                      </a:r>
                      <a:r>
                        <a:rPr lang="en-US" sz="1400" baseline="0" smtClean="0">
                          <a:latin typeface="DevLys 010" pitchFamily="2" charset="0"/>
                        </a:rPr>
                        <a:t> </a:t>
                      </a:r>
                      <a:r>
                        <a:rPr lang="en-US" sz="1400" baseline="0" err="1" smtClean="0">
                          <a:latin typeface="DevLys 010" pitchFamily="2" charset="0"/>
                        </a:rPr>
                        <a:t>jkf'k</a:t>
                      </a:r>
                      <a:r>
                        <a:rPr lang="en-US" sz="1400" baseline="0" smtClean="0">
                          <a:latin typeface="DevLys 010" pitchFamily="2" charset="0"/>
                        </a:rPr>
                        <a:t> ¼ewY;½</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err="1" smtClean="0">
                          <a:latin typeface="DevLys 010" pitchFamily="2" charset="0"/>
                        </a:rPr>
                        <a:t>jktuSfrd</a:t>
                      </a:r>
                      <a:r>
                        <a:rPr lang="en-US" sz="1400" smtClean="0">
                          <a:latin typeface="DevLys 010" pitchFamily="2" charset="0"/>
                        </a:rPr>
                        <a:t> </a:t>
                      </a:r>
                      <a:r>
                        <a:rPr lang="en-US" sz="1400" err="1" smtClean="0">
                          <a:latin typeface="DevLys 010" pitchFamily="2" charset="0"/>
                        </a:rPr>
                        <a:t>ny</a:t>
                      </a:r>
                      <a:r>
                        <a:rPr lang="en-US" sz="1400" smtClean="0">
                          <a:latin typeface="DevLys 010" pitchFamily="2" charset="0"/>
                        </a:rPr>
                        <a:t> }</a:t>
                      </a:r>
                      <a:r>
                        <a:rPr lang="en-US" sz="1400" err="1" smtClean="0">
                          <a:latin typeface="DevLys 010" pitchFamily="2" charset="0"/>
                        </a:rPr>
                        <a:t>kjk</a:t>
                      </a:r>
                      <a:r>
                        <a:rPr lang="en-US" sz="1400" smtClean="0">
                          <a:latin typeface="DevLys 010" pitchFamily="2" charset="0"/>
                        </a:rPr>
                        <a:t> O;;@</a:t>
                      </a:r>
                      <a:r>
                        <a:rPr lang="en-US" sz="1400" err="1" smtClean="0">
                          <a:latin typeface="DevLys 010" pitchFamily="2" charset="0"/>
                        </a:rPr>
                        <a:t>vf</a:t>
                      </a:r>
                      <a:r>
                        <a:rPr lang="en-US" sz="1400" smtClean="0">
                          <a:latin typeface="DevLys 010" pitchFamily="2" charset="0"/>
                        </a:rPr>
                        <a:t>/</a:t>
                      </a:r>
                      <a:r>
                        <a:rPr lang="en-US" sz="1400" err="1" smtClean="0">
                          <a:latin typeface="DevLys 010" pitchFamily="2" charset="0"/>
                        </a:rPr>
                        <a:t>kd`r</a:t>
                      </a:r>
                      <a:r>
                        <a:rPr lang="en-US" sz="1400" smtClean="0">
                          <a:latin typeface="DevLys 010" pitchFamily="2" charset="0"/>
                        </a:rPr>
                        <a:t> </a:t>
                      </a:r>
                      <a:r>
                        <a:rPr lang="en-US" sz="1400" err="1" smtClean="0">
                          <a:latin typeface="DevLys 010" pitchFamily="2" charset="0"/>
                        </a:rPr>
                        <a:t>jkf'k</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err="1" smtClean="0">
                          <a:latin typeface="DevLys 010" pitchFamily="2" charset="0"/>
                        </a:rPr>
                        <a:t>vU</a:t>
                      </a:r>
                      <a:r>
                        <a:rPr lang="en-US" sz="1400" smtClean="0">
                          <a:latin typeface="DevLys 010" pitchFamily="2" charset="0"/>
                        </a:rPr>
                        <a:t>; </a:t>
                      </a:r>
                      <a:r>
                        <a:rPr lang="en-US" sz="1400" err="1" smtClean="0">
                          <a:latin typeface="DevLys 010" pitchFamily="2" charset="0"/>
                        </a:rPr>
                        <a:t>O;fDr;ksa</a:t>
                      </a:r>
                      <a:r>
                        <a:rPr lang="en-US" sz="1400" smtClean="0">
                          <a:latin typeface="DevLys 010" pitchFamily="2" charset="0"/>
                        </a:rPr>
                        <a:t> }</a:t>
                      </a:r>
                      <a:r>
                        <a:rPr lang="en-US" sz="1400" err="1" smtClean="0">
                          <a:latin typeface="DevLys 010" pitchFamily="2" charset="0"/>
                        </a:rPr>
                        <a:t>kjk</a:t>
                      </a:r>
                      <a:r>
                        <a:rPr lang="en-US" sz="1400" smtClean="0">
                          <a:latin typeface="DevLys 010" pitchFamily="2" charset="0"/>
                        </a:rPr>
                        <a:t> O;;@</a:t>
                      </a:r>
                      <a:r>
                        <a:rPr lang="en-US" sz="1400" err="1" smtClean="0">
                          <a:latin typeface="DevLys 010" pitchFamily="2" charset="0"/>
                        </a:rPr>
                        <a:t>vf</a:t>
                      </a:r>
                      <a:r>
                        <a:rPr lang="en-US" sz="1400" smtClean="0">
                          <a:latin typeface="DevLys 010" pitchFamily="2" charset="0"/>
                        </a:rPr>
                        <a:t>/</a:t>
                      </a:r>
                      <a:r>
                        <a:rPr lang="en-US" sz="1400" err="1" smtClean="0">
                          <a:latin typeface="DevLys 010" pitchFamily="2" charset="0"/>
                        </a:rPr>
                        <a:t>kd`r</a:t>
                      </a:r>
                      <a:r>
                        <a:rPr lang="en-US" sz="1400" smtClean="0">
                          <a:latin typeface="DevLys 010" pitchFamily="2" charset="0"/>
                        </a:rPr>
                        <a:t> </a:t>
                      </a:r>
                      <a:r>
                        <a:rPr lang="en-US" sz="1400" err="1" smtClean="0">
                          <a:latin typeface="DevLys 010" pitchFamily="2" charset="0"/>
                        </a:rPr>
                        <a:t>jkf'k</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err="1" smtClean="0">
                          <a:latin typeface="DevLys 010" pitchFamily="2" charset="0"/>
                        </a:rPr>
                        <a:t>dqy</a:t>
                      </a:r>
                      <a:r>
                        <a:rPr lang="en-US" sz="1400" smtClean="0">
                          <a:latin typeface="DevLys 010" pitchFamily="2" charset="0"/>
                        </a:rPr>
                        <a:t> </a:t>
                      </a:r>
                      <a:r>
                        <a:rPr lang="en-US" sz="1400" err="1" smtClean="0">
                          <a:latin typeface="DevLys 010" pitchFamily="2" charset="0"/>
                        </a:rPr>
                        <a:t>fuokZpu</a:t>
                      </a:r>
                      <a:r>
                        <a:rPr lang="en-US" sz="1400" smtClean="0">
                          <a:latin typeface="DevLys 010" pitchFamily="2" charset="0"/>
                        </a:rPr>
                        <a:t> O;; ¼3</a:t>
                      </a:r>
                      <a:r>
                        <a:rPr lang="en-US" sz="1400" smtClean="0">
                          <a:latin typeface="DevLys 010"/>
                        </a:rPr>
                        <a:t>$</a:t>
                      </a:r>
                      <a:r>
                        <a:rPr lang="en-US" sz="1400" smtClean="0">
                          <a:latin typeface="DevLys 010" pitchFamily="2" charset="0"/>
                        </a:rPr>
                        <a:t>4</a:t>
                      </a:r>
                      <a:r>
                        <a:rPr lang="en-US" sz="1400" smtClean="0">
                          <a:latin typeface="DevLys 010"/>
                        </a:rPr>
                        <a:t>$</a:t>
                      </a:r>
                      <a:r>
                        <a:rPr lang="en-US" sz="1400" smtClean="0">
                          <a:latin typeface="DevLys 010" pitchFamily="2" charset="0"/>
                        </a:rPr>
                        <a:t>5½</a:t>
                      </a: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Baskerville Old Face" pitchFamily="18" charset="0"/>
                          <a:cs typeface="Arial" pitchFamily="34" charset="0"/>
                        </a:rPr>
                        <a:t>III</a:t>
                      </a:r>
                      <a:endParaRPr lang="en-US" sz="1400" smtClean="0">
                        <a:latin typeface="DevLys 010" pitchFamily="2" charset="0"/>
                      </a:endParaRPr>
                    </a:p>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smtClean="0">
                          <a:latin typeface="Aparajita" pitchFamily="34" charset="0"/>
                          <a:cs typeface="Aparajita" pitchFamily="34" charset="0"/>
                        </a:rPr>
                        <a:t> </a:t>
                      </a:r>
                      <a:r>
                        <a:rPr lang="en-US" sz="2000" baseline="0" err="1" smtClean="0">
                          <a:latin typeface="DevLys 010" pitchFamily="2" charset="0"/>
                          <a:cs typeface="+mn-cs"/>
                        </a:rPr>
                        <a:t>fizaV</a:t>
                      </a:r>
                      <a:r>
                        <a:rPr lang="en-US" sz="2000" baseline="0" smtClean="0">
                          <a:latin typeface="DevLys 010" pitchFamily="2" charset="0"/>
                          <a:cs typeface="+mn-cs"/>
                        </a:rPr>
                        <a:t>] </a:t>
                      </a:r>
                      <a:r>
                        <a:rPr lang="en-US" sz="2000" baseline="0" err="1" smtClean="0">
                          <a:latin typeface="DevLys 010" pitchFamily="2" charset="0"/>
                          <a:cs typeface="+mn-cs"/>
                        </a:rPr>
                        <a:t>bySDVªkWfud</a:t>
                      </a:r>
                      <a:r>
                        <a:rPr lang="en-US" sz="2000" baseline="0" smtClean="0">
                          <a:latin typeface="DevLys 010" pitchFamily="2" charset="0"/>
                          <a:cs typeface="+mn-cs"/>
                        </a:rPr>
                        <a:t>] </a:t>
                      </a:r>
                      <a:r>
                        <a:rPr lang="en-US" sz="2000" baseline="0" err="1" smtClean="0">
                          <a:latin typeface="DevLys 010" pitchFamily="2" charset="0"/>
                          <a:cs typeface="+mn-cs"/>
                        </a:rPr>
                        <a:t>ehfM;k</a:t>
                      </a:r>
                      <a:r>
                        <a:rPr lang="en-US" sz="2000" baseline="0" smtClean="0">
                          <a:latin typeface="DevLys 010" pitchFamily="2" charset="0"/>
                          <a:cs typeface="+mn-cs"/>
                        </a:rPr>
                        <a:t>] </a:t>
                      </a:r>
                      <a:r>
                        <a:rPr lang="en-US" sz="2000" baseline="0" err="1" smtClean="0">
                          <a:latin typeface="DevLys 010" pitchFamily="2" charset="0"/>
                          <a:cs typeface="+mn-cs"/>
                        </a:rPr>
                        <a:t>dscy</a:t>
                      </a:r>
                      <a:r>
                        <a:rPr lang="en-US" sz="2000" baseline="0" smtClean="0">
                          <a:latin typeface="DevLys 010" pitchFamily="2" charset="0"/>
                          <a:cs typeface="+mn-cs"/>
                        </a:rPr>
                        <a:t> </a:t>
                      </a:r>
                      <a:r>
                        <a:rPr lang="en-US" sz="2000" baseline="0" err="1" smtClean="0">
                          <a:latin typeface="DevLys 010" pitchFamily="2" charset="0"/>
                          <a:cs typeface="+mn-cs"/>
                        </a:rPr>
                        <a:t>usVodZ</a:t>
                      </a:r>
                      <a:r>
                        <a:rPr lang="en-US" sz="2000" baseline="0" smtClean="0">
                          <a:latin typeface="DevLys 010" pitchFamily="2" charset="0"/>
                          <a:cs typeface="+mn-cs"/>
                        </a:rPr>
                        <a:t>] </a:t>
                      </a:r>
                      <a:r>
                        <a:rPr lang="en-US" sz="2000" baseline="0" err="1" smtClean="0">
                          <a:latin typeface="DevLys 010" pitchFamily="2" charset="0"/>
                          <a:cs typeface="+mn-cs"/>
                        </a:rPr>
                        <a:t>cYd</a:t>
                      </a:r>
                      <a:r>
                        <a:rPr lang="en-US" sz="2000" baseline="0" smtClean="0">
                          <a:latin typeface="DevLys 010" pitchFamily="2" charset="0"/>
                          <a:cs typeface="+mn-cs"/>
                        </a:rPr>
                        <a:t> ,l-,e-,l- ;k </a:t>
                      </a:r>
                      <a:r>
                        <a:rPr lang="en-US" sz="2000" baseline="0" err="1" smtClean="0">
                          <a:latin typeface="DevLys 010" pitchFamily="2" charset="0"/>
                          <a:cs typeface="+mn-cs"/>
                        </a:rPr>
                        <a:t>baVjusV</a:t>
                      </a:r>
                      <a:r>
                        <a:rPr lang="en-US" sz="2000" baseline="0" smtClean="0">
                          <a:latin typeface="DevLys 010" pitchFamily="2" charset="0"/>
                          <a:cs typeface="+mn-cs"/>
                        </a:rPr>
                        <a:t> ;k </a:t>
                      </a:r>
                      <a:r>
                        <a:rPr lang="en-US" sz="2000" baseline="0" err="1" smtClean="0">
                          <a:latin typeface="DevLys 010" pitchFamily="2" charset="0"/>
                          <a:cs typeface="+mn-cs"/>
                        </a:rPr>
                        <a:t>lks'ky</a:t>
                      </a:r>
                      <a:r>
                        <a:rPr lang="en-US" sz="2000" baseline="0" smtClean="0">
                          <a:latin typeface="DevLys 010" pitchFamily="2" charset="0"/>
                          <a:cs typeface="+mn-cs"/>
                        </a:rPr>
                        <a:t> </a:t>
                      </a:r>
                      <a:r>
                        <a:rPr lang="en-US" sz="2000" baseline="0" err="1" smtClean="0">
                          <a:latin typeface="DevLys 010" pitchFamily="2" charset="0"/>
                          <a:cs typeface="+mn-cs"/>
                        </a:rPr>
                        <a:t>ehfM;k</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a:t>
                      </a:r>
                      <a:r>
                        <a:rPr lang="en-US" sz="2000" baseline="0" err="1" smtClean="0">
                          <a:latin typeface="DevLys 010" pitchFamily="2" charset="0"/>
                          <a:cs typeface="+mn-cs"/>
                        </a:rPr>
                        <a:t>izpkj</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 </a:t>
                      </a:r>
                      <a:r>
                        <a:rPr lang="en-US" sz="2000" baseline="0" smtClean="0">
                          <a:latin typeface="DevLys 010" pitchFamily="2" charset="0"/>
                        </a:rPr>
                        <a:t>¼vuqlwph </a:t>
                      </a:r>
                      <a:r>
                        <a:rPr lang="en-US" sz="2000" baseline="0" smtClean="0">
                          <a:latin typeface="Aparajita" pitchFamily="34" charset="0"/>
                          <a:cs typeface="Aparajita" pitchFamily="34" charset="0"/>
                        </a:rPr>
                        <a:t>4</a:t>
                      </a:r>
                      <a:r>
                        <a:rPr lang="en-US" sz="2000" smtClean="0">
                          <a:latin typeface="Aparajita" pitchFamily="34" charset="0"/>
                          <a:cs typeface="Aparajita" pitchFamily="34" charset="0"/>
                        </a:rPr>
                        <a:t> </a:t>
                      </a:r>
                      <a:r>
                        <a:rPr lang="en-US" sz="2000" baseline="0" err="1" smtClean="0">
                          <a:latin typeface="DevLys 010" pitchFamily="2" charset="0"/>
                        </a:rPr>
                        <a:t>ds</a:t>
                      </a:r>
                      <a:r>
                        <a:rPr lang="en-US" sz="2000" baseline="0" smtClean="0">
                          <a:latin typeface="DevLys 010" pitchFamily="2" charset="0"/>
                        </a:rPr>
                        <a:t> vuqlkj½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Aparajita" pitchFamily="34" charset="0"/>
                        <a:cs typeface="Aparajita" pitchFamily="34"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Baskerville Old Face" pitchFamily="18" charset="0"/>
                          <a:cs typeface="Arial" pitchFamily="34" charset="0"/>
                        </a:rPr>
                        <a:t>IV</a:t>
                      </a:r>
                      <a:endParaRPr lang="en-US" sz="1400" smtClean="0">
                        <a:latin typeface="DevLys 010" pitchFamily="2" charset="0"/>
                      </a:endParaRPr>
                    </a:p>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aseline="0" err="1" smtClean="0">
                          <a:latin typeface="DevLys 010" pitchFamily="2" charset="0"/>
                          <a:cs typeface="+mn-cs"/>
                        </a:rPr>
                        <a:t>vH;FkhZ</a:t>
                      </a:r>
                      <a:r>
                        <a:rPr lang="en-US" sz="2000" baseline="0" smtClean="0">
                          <a:latin typeface="DevLys 010" pitchFamily="2" charset="0"/>
                          <a:cs typeface="+mn-cs"/>
                        </a:rPr>
                        <a:t> }</a:t>
                      </a:r>
                      <a:r>
                        <a:rPr lang="en-US" sz="2000" baseline="0" err="1" smtClean="0">
                          <a:latin typeface="DevLys 010" pitchFamily="2" charset="0"/>
                          <a:cs typeface="+mn-cs"/>
                        </a:rPr>
                        <a:t>kjk</a:t>
                      </a:r>
                      <a:r>
                        <a:rPr lang="en-US" sz="2000" baseline="0" smtClean="0">
                          <a:latin typeface="DevLys 010" pitchFamily="2" charset="0"/>
                          <a:cs typeface="+mn-cs"/>
                        </a:rPr>
                        <a:t> </a:t>
                      </a:r>
                      <a:r>
                        <a:rPr lang="en-US" sz="2000" baseline="0" err="1" smtClean="0">
                          <a:latin typeface="DevLys 010" pitchFamily="2" charset="0"/>
                          <a:cs typeface="+mn-cs"/>
                        </a:rPr>
                        <a:t>izpkj&amp;izlkj</a:t>
                      </a:r>
                      <a:r>
                        <a:rPr lang="en-US" sz="2000" baseline="0" smtClean="0">
                          <a:latin typeface="DevLys 010" pitchFamily="2" charset="0"/>
                          <a:cs typeface="+mn-cs"/>
                        </a:rPr>
                        <a:t> </a:t>
                      </a:r>
                      <a:r>
                        <a:rPr lang="en-US" sz="2000" baseline="0" err="1" smtClean="0">
                          <a:latin typeface="DevLys 010" pitchFamily="2" charset="0"/>
                          <a:cs typeface="+mn-cs"/>
                        </a:rPr>
                        <a:t>esa</a:t>
                      </a:r>
                      <a:r>
                        <a:rPr lang="en-US" sz="2000" baseline="0" smtClean="0">
                          <a:latin typeface="DevLys 010" pitchFamily="2" charset="0"/>
                          <a:cs typeface="+mn-cs"/>
                        </a:rPr>
                        <a:t> </a:t>
                      </a:r>
                      <a:r>
                        <a:rPr lang="en-US" sz="2000" baseline="0" err="1" smtClean="0">
                          <a:latin typeface="DevLys 010" pitchFamily="2" charset="0"/>
                          <a:cs typeface="+mn-cs"/>
                        </a:rPr>
                        <a:t>iz;qDr</a:t>
                      </a:r>
                      <a:r>
                        <a:rPr lang="en-US" sz="2000" baseline="0" smtClean="0">
                          <a:latin typeface="DevLys 010" pitchFamily="2" charset="0"/>
                          <a:cs typeface="+mn-cs"/>
                        </a:rPr>
                        <a:t> </a:t>
                      </a:r>
                      <a:r>
                        <a:rPr lang="en-US" sz="2000" baseline="0" err="1" smtClean="0">
                          <a:latin typeface="DevLys 010" pitchFamily="2" charset="0"/>
                          <a:cs typeface="+mn-cs"/>
                        </a:rPr>
                        <a:t>okguksa</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 </a:t>
                      </a:r>
                      <a:r>
                        <a:rPr lang="en-US" sz="2000" baseline="0" smtClean="0">
                          <a:latin typeface="DevLys 010" pitchFamily="2" charset="0"/>
                        </a:rPr>
                        <a:t>¼vuqlwph 5</a:t>
                      </a:r>
                      <a:r>
                        <a:rPr lang="en-US" sz="2000" smtClean="0">
                          <a:latin typeface="Aparajita" pitchFamily="34" charset="0"/>
                          <a:cs typeface="Aparajita" pitchFamily="34" charset="0"/>
                        </a:rPr>
                        <a:t> </a:t>
                      </a:r>
                      <a:r>
                        <a:rPr lang="en-US" sz="2000" baseline="0" err="1" smtClean="0">
                          <a:latin typeface="DevLys 010" pitchFamily="2" charset="0"/>
                        </a:rPr>
                        <a:t>ds</a:t>
                      </a:r>
                      <a:r>
                        <a:rPr lang="en-US" sz="2000" baseline="0" smtClean="0">
                          <a:latin typeface="DevLys 010" pitchFamily="2" charset="0"/>
                        </a:rPr>
                        <a:t> vuqlkj½</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7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Baskerville Old Face" pitchFamily="18" charset="0"/>
                          <a:cs typeface="Arial" pitchFamily="34" charset="0"/>
                        </a:rPr>
                        <a:t>V</a:t>
                      </a:r>
                      <a:endParaRPr lang="en-US" sz="1400" smtClean="0">
                        <a:latin typeface="DevLys 010" pitchFamily="2" charset="0"/>
                      </a:endParaRPr>
                    </a:p>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aseline="0" err="1" smtClean="0">
                          <a:latin typeface="DevLys 010" pitchFamily="2" charset="0"/>
                        </a:rPr>
                        <a:t>izpkj</a:t>
                      </a:r>
                      <a:r>
                        <a:rPr lang="en-US" sz="1800" baseline="0" smtClean="0">
                          <a:latin typeface="DevLys 010" pitchFamily="2" charset="0"/>
                        </a:rPr>
                        <a:t> </a:t>
                      </a:r>
                      <a:r>
                        <a:rPr lang="en-US" sz="1800" baseline="0" err="1" smtClean="0">
                          <a:latin typeface="DevLys 010" pitchFamily="2" charset="0"/>
                        </a:rPr>
                        <a:t>vfHk;ku</a:t>
                      </a:r>
                      <a:r>
                        <a:rPr lang="en-US" sz="1800" baseline="0" smtClean="0">
                          <a:latin typeface="DevLys 010" pitchFamily="2" charset="0"/>
                        </a:rPr>
                        <a:t> </a:t>
                      </a:r>
                      <a:r>
                        <a:rPr lang="en-US" sz="1800" baseline="0" err="1" smtClean="0">
                          <a:latin typeface="DevLys 010" pitchFamily="2" charset="0"/>
                        </a:rPr>
                        <a:t>esa</a:t>
                      </a:r>
                      <a:r>
                        <a:rPr lang="en-US" sz="1800" baseline="0" smtClean="0">
                          <a:latin typeface="DevLys 010" pitchFamily="2" charset="0"/>
                        </a:rPr>
                        <a:t> </a:t>
                      </a:r>
                      <a:r>
                        <a:rPr lang="en-US" sz="1800" baseline="0" err="1" smtClean="0">
                          <a:latin typeface="DevLys 010" pitchFamily="2" charset="0"/>
                        </a:rPr>
                        <a:t>dk;ZdrkZ@vfHkdrkZvksa</a:t>
                      </a:r>
                      <a:r>
                        <a:rPr lang="en-US" sz="1800" baseline="0" smtClean="0">
                          <a:latin typeface="DevLys 010" pitchFamily="2" charset="0"/>
                        </a:rPr>
                        <a:t> </a:t>
                      </a:r>
                      <a:r>
                        <a:rPr lang="en-US" sz="1800" baseline="0" err="1" smtClean="0">
                          <a:latin typeface="DevLys 010" pitchFamily="2" charset="0"/>
                        </a:rPr>
                        <a:t>ij</a:t>
                      </a:r>
                      <a:r>
                        <a:rPr lang="en-US" sz="1800" baseline="0" smtClean="0">
                          <a:latin typeface="DevLys 010" pitchFamily="2" charset="0"/>
                        </a:rPr>
                        <a:t> O;; ¼vuqlwph 6</a:t>
                      </a:r>
                      <a:r>
                        <a:rPr lang="en-US" sz="1800" smtClean="0">
                          <a:latin typeface="Aparajita" pitchFamily="34" charset="0"/>
                          <a:cs typeface="Aparajita" pitchFamily="34" charset="0"/>
                        </a:rPr>
                        <a:t> </a:t>
                      </a:r>
                      <a:r>
                        <a:rPr lang="en-US" sz="1800" baseline="0" err="1" smtClean="0">
                          <a:latin typeface="DevLys 010" pitchFamily="2" charset="0"/>
                        </a:rPr>
                        <a:t>ds</a:t>
                      </a:r>
                      <a:r>
                        <a:rPr lang="en-US" sz="1800" baseline="0" smtClean="0">
                          <a:latin typeface="DevLys 010" pitchFamily="2" charset="0"/>
                        </a:rPr>
                        <a:t> vuqlkj½</a:t>
                      </a:r>
                      <a:endParaRPr lang="en-US"/>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smtClean="0">
                          <a:latin typeface="Baskerville Old Face" pitchFamily="18" charset="0"/>
                          <a:cs typeface="Arial" pitchFamily="34" charset="0"/>
                        </a:rPr>
                        <a:t>VI</a:t>
                      </a:r>
                      <a:endParaRPr lang="en-US" sz="1400" smtClean="0">
                        <a:latin typeface="DevLys 010" pitchFamily="2" charset="0"/>
                      </a:endParaRPr>
                    </a:p>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aseline="0" err="1" smtClean="0">
                          <a:latin typeface="DevLys 010" pitchFamily="2" charset="0"/>
                          <a:cs typeface="+mn-cs"/>
                        </a:rPr>
                        <a:t>izpkj</a:t>
                      </a:r>
                      <a:r>
                        <a:rPr lang="en-US" sz="2000" baseline="0" smtClean="0">
                          <a:latin typeface="DevLys 010" pitchFamily="2" charset="0"/>
                          <a:cs typeface="+mn-cs"/>
                        </a:rPr>
                        <a:t> </a:t>
                      </a:r>
                      <a:r>
                        <a:rPr lang="en-US" sz="2000" baseline="0" err="1" smtClean="0">
                          <a:latin typeface="DevLys 010" pitchFamily="2" charset="0"/>
                          <a:cs typeface="+mn-cs"/>
                        </a:rPr>
                        <a:t>vfHk;ku</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a:t>
                      </a:r>
                      <a:r>
                        <a:rPr lang="en-US" sz="2000" baseline="0" err="1" smtClean="0">
                          <a:latin typeface="DevLys 010" pitchFamily="2" charset="0"/>
                          <a:cs typeface="+mn-cs"/>
                        </a:rPr>
                        <a:t>vU</a:t>
                      </a:r>
                      <a:r>
                        <a:rPr lang="en-US" sz="2000" baseline="0" smtClean="0">
                          <a:latin typeface="DevLys 010" pitchFamily="2" charset="0"/>
                          <a:cs typeface="+mn-cs"/>
                        </a:rPr>
                        <a:t>; O;; </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485">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err="1" smtClean="0">
                          <a:latin typeface="DevLys 010" pitchFamily="2" charset="0"/>
                        </a:rPr>
                        <a:t>egk</a:t>
                      </a:r>
                      <a:r>
                        <a:rPr lang="en-US" sz="2000" smtClean="0">
                          <a:latin typeface="DevLys 010" pitchFamily="2" charset="0"/>
                        </a:rPr>
                        <a:t> ;</a:t>
                      </a:r>
                      <a:r>
                        <a:rPr lang="en-US" sz="2000" err="1" smtClean="0">
                          <a:latin typeface="DevLys 010" pitchFamily="2" charset="0"/>
                        </a:rPr>
                        <a:t>ksx</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189</a:t>
            </a:fld>
            <a:endParaRPr lang="en-US"/>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44624"/>
            <a:ext cx="9144000" cy="1285875"/>
          </a:xfrm>
        </p:spPr>
        <p:style>
          <a:lnRef idx="3">
            <a:schemeClr val="lt1"/>
          </a:lnRef>
          <a:fillRef idx="1">
            <a:schemeClr val="dk1"/>
          </a:fillRef>
          <a:effectRef idx="1">
            <a:schemeClr val="dk1"/>
          </a:effectRef>
          <a:fontRef idx="minor">
            <a:schemeClr val="lt1"/>
          </a:fontRef>
        </p:style>
        <p:txBody>
          <a:bodyPr rtlCol="0">
            <a:noAutofit/>
          </a:bodyPr>
          <a:lstStyle/>
          <a:p>
            <a:pPr algn="ctr" eaLnBrk="1" fontAlgn="auto" hangingPunct="1">
              <a:spcAft>
                <a:spcPts val="0"/>
              </a:spcAft>
              <a:defRPr/>
            </a:pPr>
            <a:r>
              <a:rPr lang="en-US" err="1" smtClean="0">
                <a:solidFill>
                  <a:srgbClr val="FFC000"/>
                </a:solidFill>
                <a:latin typeface="DevLys 010" pitchFamily="2" charset="0"/>
                <a:cs typeface="Aharoni" pitchFamily="2" charset="-79"/>
              </a:rPr>
              <a:t>Ykksd</a:t>
            </a:r>
            <a:r>
              <a:rPr lang="en-US" smtClean="0">
                <a:solidFill>
                  <a:srgbClr val="FFC000"/>
                </a:solidFill>
                <a:latin typeface="DevLys 010" pitchFamily="2" charset="0"/>
                <a:cs typeface="Aharoni" pitchFamily="2" charset="-79"/>
              </a:rPr>
              <a:t> </a:t>
            </a:r>
            <a:r>
              <a:rPr lang="en-US" err="1" smtClean="0">
                <a:solidFill>
                  <a:srgbClr val="FFC000"/>
                </a:solidFill>
                <a:latin typeface="DevLys 010" pitchFamily="2" charset="0"/>
                <a:cs typeface="Aharoni" pitchFamily="2" charset="-79"/>
              </a:rPr>
              <a:t>izfrfuf</a:t>
            </a:r>
            <a:r>
              <a:rPr lang="en-US" smtClean="0">
                <a:solidFill>
                  <a:srgbClr val="FFC000"/>
                </a:solidFill>
                <a:latin typeface="DevLys 010" pitchFamily="2" charset="0"/>
                <a:cs typeface="Aharoni" pitchFamily="2" charset="-79"/>
              </a:rPr>
              <a:t>/</a:t>
            </a:r>
            <a:r>
              <a:rPr lang="en-US" err="1" smtClean="0">
                <a:solidFill>
                  <a:srgbClr val="FFC000"/>
                </a:solidFill>
                <a:latin typeface="DevLys 010" pitchFamily="2" charset="0"/>
                <a:cs typeface="Aharoni" pitchFamily="2" charset="-79"/>
              </a:rPr>
              <a:t>kRo</a:t>
            </a:r>
            <a:r>
              <a:rPr lang="en-US" smtClean="0">
                <a:solidFill>
                  <a:srgbClr val="FFC000"/>
                </a:solidFill>
                <a:latin typeface="DevLys 010" pitchFamily="2" charset="0"/>
                <a:cs typeface="Aharoni" pitchFamily="2" charset="-79"/>
              </a:rPr>
              <a:t> </a:t>
            </a:r>
            <a:r>
              <a:rPr lang="en-US" err="1" smtClean="0">
                <a:solidFill>
                  <a:srgbClr val="FFC000"/>
                </a:solidFill>
                <a:latin typeface="DevLys 010" pitchFamily="2" charset="0"/>
                <a:cs typeface="Aharoni" pitchFamily="2" charset="-79"/>
              </a:rPr>
              <a:t>vf</a:t>
            </a:r>
            <a:r>
              <a:rPr lang="en-US" smtClean="0">
                <a:solidFill>
                  <a:srgbClr val="FFC000"/>
                </a:solidFill>
                <a:latin typeface="DevLys 010" pitchFamily="2" charset="0"/>
                <a:cs typeface="Aharoni" pitchFamily="2" charset="-79"/>
              </a:rPr>
              <a:t>/</a:t>
            </a:r>
            <a:r>
              <a:rPr lang="en-US" err="1" smtClean="0">
                <a:solidFill>
                  <a:srgbClr val="FFC000"/>
                </a:solidFill>
                <a:latin typeface="DevLys 010" pitchFamily="2" charset="0"/>
                <a:cs typeface="Aharoni" pitchFamily="2" charset="-79"/>
              </a:rPr>
              <a:t>kfu;e</a:t>
            </a:r>
            <a:r>
              <a:rPr lang="en-US" smtClean="0">
                <a:solidFill>
                  <a:srgbClr val="FFC000"/>
                </a:solidFill>
                <a:latin typeface="DevLys 010" pitchFamily="2" charset="0"/>
                <a:cs typeface="Aharoni" pitchFamily="2" charset="-79"/>
              </a:rPr>
              <a:t> 1951 ds </a:t>
            </a:r>
            <a:r>
              <a:rPr lang="en-US" err="1" smtClean="0">
                <a:solidFill>
                  <a:srgbClr val="FFC000"/>
                </a:solidFill>
                <a:latin typeface="DevLys 010" pitchFamily="2" charset="0"/>
                <a:cs typeface="Aharoni" pitchFamily="2" charset="-79"/>
              </a:rPr>
              <a:t>egRoiw.kZ</a:t>
            </a:r>
            <a:r>
              <a:rPr lang="en-US" smtClean="0">
                <a:solidFill>
                  <a:srgbClr val="FFC000"/>
                </a:solidFill>
                <a:latin typeface="DevLys 010" pitchFamily="2" charset="0"/>
                <a:cs typeface="Aharoni" pitchFamily="2" charset="-79"/>
              </a:rPr>
              <a:t> </a:t>
            </a:r>
            <a:r>
              <a:rPr lang="en-US" err="1" smtClean="0">
                <a:solidFill>
                  <a:srgbClr val="FFC000"/>
                </a:solidFill>
                <a:latin typeface="DevLys 010" pitchFamily="2" charset="0"/>
                <a:cs typeface="Aharoni" pitchFamily="2" charset="-79"/>
              </a:rPr>
              <a:t>izko</a:t>
            </a:r>
            <a:r>
              <a:rPr lang="en-US" smtClean="0">
                <a:solidFill>
                  <a:srgbClr val="FFC000"/>
                </a:solidFill>
                <a:latin typeface="DevLys 010" pitchFamily="2" charset="0"/>
                <a:cs typeface="Aharoni" pitchFamily="2" charset="-79"/>
              </a:rPr>
              <a:t>/</a:t>
            </a:r>
            <a:r>
              <a:rPr lang="en-US" err="1" smtClean="0">
                <a:solidFill>
                  <a:srgbClr val="FFC000"/>
                </a:solidFill>
                <a:latin typeface="DevLys 010" pitchFamily="2" charset="0"/>
                <a:cs typeface="Aharoni" pitchFamily="2" charset="-79"/>
              </a:rPr>
              <a:t>kku</a:t>
            </a:r>
            <a:endParaRPr lang="en-US" smtClean="0">
              <a:solidFill>
                <a:srgbClr val="FFC000"/>
              </a:solidFill>
              <a:latin typeface="DevLys 010" pitchFamily="2" charset="0"/>
              <a:cs typeface="Aharoni" pitchFamily="2" charset="-79"/>
            </a:endParaRPr>
          </a:p>
        </p:txBody>
      </p:sp>
      <p:sp>
        <p:nvSpPr>
          <p:cNvPr id="14339" name="Content Placeholder 2"/>
          <p:cNvSpPr>
            <a:spLocks noGrp="1"/>
          </p:cNvSpPr>
          <p:nvPr>
            <p:ph sz="quarter" idx="4294967295"/>
          </p:nvPr>
        </p:nvSpPr>
        <p:spPr>
          <a:xfrm>
            <a:off x="143321" y="2436813"/>
            <a:ext cx="8893175" cy="3152775"/>
          </a:xfrm>
        </p:spPr>
        <p:txBody>
          <a:bodyPr rtlCol="0">
            <a:noAutofit/>
          </a:bodyPr>
          <a:lstStyle/>
          <a:p>
            <a:pPr marL="571500" indent="-571500" algn="just">
              <a:buClr>
                <a:srgbClr val="FFC000"/>
              </a:buClr>
              <a:defRPr/>
            </a:pPr>
            <a:r>
              <a:rPr lang="en-IN" sz="4400" b="1" smtClean="0">
                <a:latin typeface="DevLys 010" pitchFamily="2" charset="0"/>
              </a:rPr>
              <a:t>/</a:t>
            </a:r>
            <a:r>
              <a:rPr lang="en-IN" sz="4400" b="1" err="1" smtClean="0">
                <a:latin typeface="DevLys 010" pitchFamily="2" charset="0"/>
              </a:rPr>
              <a:t>kkjk</a:t>
            </a:r>
            <a:r>
              <a:rPr lang="en-IN" sz="4400" b="1" smtClean="0">
                <a:latin typeface="DevLys 010" pitchFamily="2" charset="0"/>
              </a:rPr>
              <a:t> 10¼</a:t>
            </a:r>
            <a:r>
              <a:rPr lang="en-IN" sz="3600" b="1" smtClean="0"/>
              <a:t>A</a:t>
            </a:r>
            <a:r>
              <a:rPr lang="en-IN" sz="4400" b="1" smtClean="0">
                <a:latin typeface="DevLys 010" pitchFamily="2" charset="0"/>
              </a:rPr>
              <a:t>½%&amp;</a:t>
            </a:r>
            <a:r>
              <a:rPr lang="en-IN" sz="4400" b="1" err="1" smtClean="0">
                <a:latin typeface="DevLys 010" pitchFamily="2" charset="0"/>
              </a:rPr>
              <a:t>fuokZpu</a:t>
            </a:r>
            <a:r>
              <a:rPr lang="en-IN" sz="4400" b="1" smtClean="0">
                <a:latin typeface="DevLys 010" pitchFamily="2" charset="0"/>
              </a:rPr>
              <a:t> O;; </a:t>
            </a:r>
            <a:r>
              <a:rPr lang="en-IN" sz="4400" b="1" err="1" smtClean="0">
                <a:latin typeface="DevLys 010" pitchFamily="2" charset="0"/>
              </a:rPr>
              <a:t>yss</a:t>
            </a:r>
            <a:r>
              <a:rPr lang="en-IN" sz="4400" b="1" smtClean="0">
                <a:latin typeface="DevLys 010" pitchFamily="2" charset="0"/>
              </a:rPr>
              <a:t>[</a:t>
            </a:r>
            <a:r>
              <a:rPr lang="en-IN" sz="4400" b="1" err="1" smtClean="0">
                <a:latin typeface="DevLys 010" pitchFamily="2" charset="0"/>
              </a:rPr>
              <a:t>ks</a:t>
            </a:r>
            <a:r>
              <a:rPr lang="en-IN" sz="4400" b="1" smtClean="0">
                <a:latin typeface="DevLys 010" pitchFamily="2" charset="0"/>
              </a:rPr>
              <a:t> </a:t>
            </a:r>
            <a:r>
              <a:rPr lang="en-IN" sz="4400" b="1" err="1" smtClean="0">
                <a:latin typeface="DevLys 010" pitchFamily="2" charset="0"/>
              </a:rPr>
              <a:t>izLrqr</a:t>
            </a:r>
            <a:r>
              <a:rPr lang="en-IN" sz="4400" b="1" smtClean="0">
                <a:latin typeface="DevLys 010" pitchFamily="2" charset="0"/>
              </a:rPr>
              <a:t> </a:t>
            </a:r>
            <a:r>
              <a:rPr lang="en-IN" sz="4400" b="1" err="1" smtClean="0">
                <a:latin typeface="DevLys 010" pitchFamily="2" charset="0"/>
              </a:rPr>
              <a:t>ugha</a:t>
            </a:r>
            <a:r>
              <a:rPr lang="en-IN" sz="4400" b="1" smtClean="0">
                <a:latin typeface="DevLys 010" pitchFamily="2" charset="0"/>
              </a:rPr>
              <a:t> </a:t>
            </a:r>
            <a:r>
              <a:rPr lang="en-IN" sz="4400" b="1" err="1" smtClean="0">
                <a:latin typeface="DevLys 010" pitchFamily="2" charset="0"/>
              </a:rPr>
              <a:t>djuk</a:t>
            </a:r>
            <a:r>
              <a:rPr lang="en-IN" sz="4400" b="1" smtClean="0">
                <a:latin typeface="DevLys 010" pitchFamily="2" charset="0"/>
              </a:rPr>
              <a:t> </a:t>
            </a:r>
            <a:r>
              <a:rPr lang="en-IN" sz="4400" b="1" err="1" smtClean="0">
                <a:latin typeface="DevLys 010" pitchFamily="2" charset="0"/>
              </a:rPr>
              <a:t>vFkok</a:t>
            </a:r>
            <a:r>
              <a:rPr lang="en-IN" sz="4400" b="1" smtClean="0">
                <a:latin typeface="DevLys 010" pitchFamily="2" charset="0"/>
              </a:rPr>
              <a:t> </a:t>
            </a:r>
            <a:r>
              <a:rPr lang="en-IN" sz="4400" b="1" err="1" smtClean="0">
                <a:latin typeface="DevLys 010" pitchFamily="2" charset="0"/>
              </a:rPr>
              <a:t>Hkkjr</a:t>
            </a:r>
            <a:r>
              <a:rPr lang="en-IN" sz="4400" b="1" smtClean="0">
                <a:latin typeface="DevLys 010" pitchFamily="2" charset="0"/>
              </a:rPr>
              <a:t> </a:t>
            </a:r>
            <a:r>
              <a:rPr lang="en-IN" sz="4400" b="1" err="1" smtClean="0">
                <a:latin typeface="DevLys 010" pitchFamily="2" charset="0"/>
              </a:rPr>
              <a:t>fuokZpu</a:t>
            </a:r>
            <a:r>
              <a:rPr lang="en-IN" sz="4400" b="1" smtClean="0">
                <a:latin typeface="DevLys 010" pitchFamily="2" charset="0"/>
              </a:rPr>
              <a:t> </a:t>
            </a:r>
            <a:r>
              <a:rPr lang="en-IN" sz="4400" b="1" err="1" smtClean="0">
                <a:latin typeface="DevLys 010" pitchFamily="2" charset="0"/>
              </a:rPr>
              <a:t>vk;ksx</a:t>
            </a:r>
            <a:r>
              <a:rPr lang="en-IN" sz="4400" b="1" smtClean="0">
                <a:latin typeface="DevLys 010" pitchFamily="2" charset="0"/>
              </a:rPr>
              <a:t> ds </a:t>
            </a:r>
            <a:r>
              <a:rPr lang="en-IN" sz="4400" b="1" err="1" smtClean="0">
                <a:latin typeface="DevLys 010" pitchFamily="2" charset="0"/>
              </a:rPr>
              <a:t>funsZ’kkuqlkj</a:t>
            </a:r>
            <a:r>
              <a:rPr lang="en-IN" sz="4400" b="1" smtClean="0">
                <a:latin typeface="DevLys 010" pitchFamily="2" charset="0"/>
              </a:rPr>
              <a:t> </a:t>
            </a:r>
            <a:r>
              <a:rPr lang="en-IN" sz="4400" b="1" err="1" smtClean="0">
                <a:latin typeface="DevLys 010" pitchFamily="2" charset="0"/>
              </a:rPr>
              <a:t>ys</a:t>
            </a:r>
            <a:r>
              <a:rPr lang="en-IN" sz="4400" b="1" smtClean="0">
                <a:latin typeface="DevLys 010" pitchFamily="2" charset="0"/>
              </a:rPr>
              <a:t>[</a:t>
            </a:r>
            <a:r>
              <a:rPr lang="en-IN" sz="4400" b="1" err="1" smtClean="0">
                <a:latin typeface="DevLys 010" pitchFamily="2" charset="0"/>
              </a:rPr>
              <a:t>ks</a:t>
            </a:r>
            <a:r>
              <a:rPr lang="en-IN" sz="4400" b="1" smtClean="0">
                <a:latin typeface="DevLys 010" pitchFamily="2" charset="0"/>
              </a:rPr>
              <a:t> </a:t>
            </a:r>
            <a:r>
              <a:rPr lang="en-IN" sz="4400" b="1" err="1" smtClean="0">
                <a:latin typeface="DevLys 010" pitchFamily="2" charset="0"/>
              </a:rPr>
              <a:t>rS;kj</a:t>
            </a:r>
            <a:r>
              <a:rPr lang="en-IN" sz="4400" b="1" smtClean="0">
                <a:latin typeface="DevLys 010" pitchFamily="2" charset="0"/>
              </a:rPr>
              <a:t> </a:t>
            </a:r>
            <a:r>
              <a:rPr lang="en-IN" sz="4400" b="1" err="1" smtClean="0">
                <a:latin typeface="DevLys 010" pitchFamily="2" charset="0"/>
              </a:rPr>
              <a:t>ugha</a:t>
            </a:r>
            <a:r>
              <a:rPr lang="en-IN" sz="4400" b="1" smtClean="0">
                <a:latin typeface="DevLys 010" pitchFamily="2" charset="0"/>
              </a:rPr>
              <a:t> </a:t>
            </a:r>
            <a:r>
              <a:rPr lang="en-IN" sz="4400" b="1" err="1" smtClean="0">
                <a:latin typeface="DevLys 010" pitchFamily="2" charset="0"/>
              </a:rPr>
              <a:t>djukA</a:t>
            </a:r>
            <a:endParaRPr lang="en-IN" sz="4400" b="1" smtClean="0">
              <a:latin typeface="DevLys 010" pitchFamily="2" charset="0"/>
            </a:endParaRPr>
          </a:p>
          <a:p>
            <a:pPr marL="514350" indent="-514350" eaLnBrk="1" fontAlgn="auto" hangingPunct="1">
              <a:spcAft>
                <a:spcPts val="0"/>
              </a:spcAft>
              <a:buFont typeface="Wingdings" pitchFamily="2" charset="2"/>
              <a:buNone/>
              <a:defRPr/>
            </a:pPr>
            <a:r>
              <a:rPr lang="en-IN" sz="4400" b="1">
                <a:latin typeface="DevLys 010" pitchFamily="2" charset="0"/>
              </a:rPr>
              <a:t> </a:t>
            </a:r>
            <a:r>
              <a:rPr lang="en-IN" sz="4400" b="1" smtClean="0">
                <a:latin typeface="DevLys 010" pitchFamily="2" charset="0"/>
              </a:rPr>
              <a:t> </a:t>
            </a:r>
            <a:r>
              <a:rPr lang="en-IN" sz="4400" b="1" err="1" smtClean="0">
                <a:latin typeface="DevLys 010" pitchFamily="2" charset="0"/>
              </a:rPr>
              <a:t>n.M</a:t>
            </a:r>
            <a:r>
              <a:rPr lang="en-IN" sz="4400" b="1" smtClean="0">
                <a:latin typeface="DevLys 010" pitchFamily="2" charset="0"/>
              </a:rPr>
              <a:t>&amp; 3 </a:t>
            </a:r>
            <a:r>
              <a:rPr lang="en-IN" sz="4400" b="1" err="1" smtClean="0">
                <a:latin typeface="DevLys 010" pitchFamily="2" charset="0"/>
              </a:rPr>
              <a:t>o"kksZa</a:t>
            </a:r>
            <a:r>
              <a:rPr lang="en-IN" sz="4400" b="1" smtClean="0">
                <a:latin typeface="DevLys 010" pitchFamily="2" charset="0"/>
              </a:rPr>
              <a:t> ds </a:t>
            </a:r>
            <a:r>
              <a:rPr lang="en-IN" sz="4400" b="1" err="1" smtClean="0">
                <a:latin typeface="DevLys 010" pitchFamily="2" charset="0"/>
              </a:rPr>
              <a:t>fy;s</a:t>
            </a:r>
            <a:r>
              <a:rPr lang="en-IN" sz="4400" b="1" smtClean="0">
                <a:latin typeface="DevLys 010" pitchFamily="2" charset="0"/>
              </a:rPr>
              <a:t> </a:t>
            </a:r>
            <a:r>
              <a:rPr lang="en-IN" sz="4400" b="1" err="1" smtClean="0">
                <a:latin typeface="DevLys 010" pitchFamily="2" charset="0"/>
              </a:rPr>
              <a:t>v;ksX</a:t>
            </a:r>
            <a:r>
              <a:rPr lang="en-IN" sz="4400" b="1" smtClean="0">
                <a:latin typeface="DevLys 010" pitchFamily="2" charset="0"/>
              </a:rPr>
              <a:t>; ?</a:t>
            </a:r>
            <a:r>
              <a:rPr lang="en-IN" sz="4400" b="1" err="1" smtClean="0">
                <a:latin typeface="DevLys 010" pitchFamily="2" charset="0"/>
              </a:rPr>
              <a:t>kksf"kr</a:t>
            </a:r>
            <a:r>
              <a:rPr lang="en-IN" sz="4400" b="1" smtClean="0">
                <a:latin typeface="DevLys 010" pitchFamily="2" charset="0"/>
              </a:rPr>
              <a:t> </a:t>
            </a:r>
            <a:r>
              <a:rPr lang="en-IN" sz="4400" b="1" err="1" smtClean="0">
                <a:latin typeface="DevLys 010" pitchFamily="2" charset="0"/>
              </a:rPr>
              <a:t>djukA</a:t>
            </a:r>
            <a:endParaRPr lang="en-IN" sz="4400" b="1" smtClean="0">
              <a:latin typeface="DevLys 010" pitchFamily="2" charset="0"/>
            </a:endParaRPr>
          </a:p>
        </p:txBody>
      </p:sp>
      <p:sp>
        <p:nvSpPr>
          <p:cNvPr id="19461" name="Slide Number Placeholder 3"/>
          <p:cNvSpPr txBox="1">
            <a:spLocks noGrp="1"/>
          </p:cNvSpPr>
          <p:nvPr/>
        </p:nvSpPr>
        <p:spPr bwMode="auto">
          <a:xfrm>
            <a:off x="8153400" y="601980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circl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1700808"/>
          <a:ext cx="8424936" cy="4166591"/>
        </p:xfrm>
        <a:graphic>
          <a:graphicData uri="http://schemas.openxmlformats.org/drawingml/2006/table">
            <a:tbl>
              <a:tblPr/>
              <a:tblGrid>
                <a:gridCol w="736160"/>
                <a:gridCol w="6165116"/>
                <a:gridCol w="1523660"/>
              </a:tblGrid>
              <a:tr h="495720">
                <a:tc>
                  <a:txBody>
                    <a:bodyPr/>
                    <a:lstStyle/>
                    <a:p>
                      <a:pPr algn="ctr">
                        <a:spcAft>
                          <a:spcPts val="0"/>
                        </a:spcAft>
                      </a:pPr>
                      <a:r>
                        <a:rPr lang="en-US" sz="2800" smtClean="0">
                          <a:latin typeface="DevLys 010" pitchFamily="2" charset="0"/>
                        </a:rPr>
                        <a:t>Ø-la-</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aseline="0" err="1" smtClean="0">
                          <a:latin typeface="DevLys 010" pitchFamily="2" charset="0"/>
                        </a:rPr>
                        <a:t>fooj.k</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err="1" smtClean="0">
                          <a:latin typeface="DevLys 010" pitchFamily="2" charset="0"/>
                        </a:rPr>
                        <a:t>jkf'k</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471">
                <a:tc>
                  <a:txBody>
                    <a:bodyPr/>
                    <a:lstStyle/>
                    <a:p>
                      <a:pPr algn="ctr">
                        <a:spcAft>
                          <a:spcPts val="0"/>
                        </a:spcAft>
                      </a:pPr>
                      <a:r>
                        <a:rPr lang="en-US" sz="3200" smtClean="0">
                          <a:latin typeface="Aparajita" pitchFamily="34" charset="0"/>
                          <a:cs typeface="Aparajita" pitchFamily="34" charset="0"/>
                        </a:rPr>
                        <a:t>I</a:t>
                      </a: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baseline="0" smtClean="0">
                          <a:latin typeface="DevLys 010" pitchFamily="2" charset="0"/>
                          <a:cs typeface="+mn-cs"/>
                        </a:rPr>
                        <a:t>Loa; </a:t>
                      </a:r>
                      <a:r>
                        <a:rPr lang="en-US" sz="3200" baseline="0" err="1" smtClean="0">
                          <a:latin typeface="DevLys 010" pitchFamily="2" charset="0"/>
                          <a:cs typeface="+mn-cs"/>
                        </a:rPr>
                        <a:t>dk</a:t>
                      </a:r>
                      <a:r>
                        <a:rPr lang="en-US" sz="3200" baseline="0" smtClean="0">
                          <a:latin typeface="DevLys 010" pitchFamily="2" charset="0"/>
                          <a:cs typeface="+mn-cs"/>
                        </a:rPr>
                        <a:t> </a:t>
                      </a:r>
                      <a:r>
                        <a:rPr lang="en-US" sz="3200" baseline="0" err="1" smtClean="0">
                          <a:latin typeface="DevLys 010" pitchFamily="2" charset="0"/>
                          <a:cs typeface="+mn-cs"/>
                        </a:rPr>
                        <a:t>dks"k</a:t>
                      </a:r>
                      <a:r>
                        <a:rPr lang="en-US" sz="3200" baseline="0" smtClean="0">
                          <a:latin typeface="DevLys 010" pitchFamily="2" charset="0"/>
                          <a:cs typeface="+mn-cs"/>
                        </a:rPr>
                        <a:t> </a:t>
                      </a:r>
                      <a:r>
                        <a:rPr lang="en-US" sz="3200" baseline="0" err="1" smtClean="0">
                          <a:latin typeface="DevLys 010" pitchFamily="2" charset="0"/>
                          <a:cs typeface="+mn-cs"/>
                        </a:rPr>
                        <a:t>tks</a:t>
                      </a:r>
                      <a:r>
                        <a:rPr lang="en-US" sz="3200" baseline="0" smtClean="0">
                          <a:latin typeface="DevLys 010" pitchFamily="2" charset="0"/>
                          <a:cs typeface="+mn-cs"/>
                        </a:rPr>
                        <a:t> </a:t>
                      </a:r>
                      <a:r>
                        <a:rPr lang="en-US" sz="3200" baseline="0" err="1" smtClean="0">
                          <a:latin typeface="DevLys 010" pitchFamily="2" charset="0"/>
                          <a:cs typeface="+mn-cs"/>
                        </a:rPr>
                        <a:t>pquko</a:t>
                      </a:r>
                      <a:r>
                        <a:rPr lang="en-US" sz="3200" baseline="0" smtClean="0">
                          <a:latin typeface="DevLys 010" pitchFamily="2" charset="0"/>
                          <a:cs typeface="+mn-cs"/>
                        </a:rPr>
                        <a:t> </a:t>
                      </a:r>
                      <a:r>
                        <a:rPr lang="en-US" sz="3200" baseline="0" err="1" smtClean="0">
                          <a:latin typeface="DevLys 010" pitchFamily="2" charset="0"/>
                          <a:cs typeface="+mn-cs"/>
                        </a:rPr>
                        <a:t>izpkj</a:t>
                      </a:r>
                      <a:r>
                        <a:rPr lang="en-US" sz="3200" baseline="0" smtClean="0">
                          <a:latin typeface="DevLys 010" pitchFamily="2" charset="0"/>
                          <a:cs typeface="+mn-cs"/>
                        </a:rPr>
                        <a:t> </a:t>
                      </a:r>
                      <a:r>
                        <a:rPr lang="en-US" sz="3200" baseline="0" err="1" smtClean="0">
                          <a:latin typeface="DevLys 010" pitchFamily="2" charset="0"/>
                          <a:cs typeface="+mn-cs"/>
                        </a:rPr>
                        <a:t>esa</a:t>
                      </a:r>
                      <a:r>
                        <a:rPr lang="en-US" sz="3200" baseline="0" smtClean="0">
                          <a:latin typeface="DevLys 010" pitchFamily="2" charset="0"/>
                          <a:cs typeface="+mn-cs"/>
                        </a:rPr>
                        <a:t> </a:t>
                      </a:r>
                      <a:r>
                        <a:rPr lang="en-US" sz="3200" baseline="0" err="1" smtClean="0">
                          <a:latin typeface="DevLys 010" pitchFamily="2" charset="0"/>
                          <a:cs typeface="+mn-cs"/>
                        </a:rPr>
                        <a:t>iz;qDr</a:t>
                      </a:r>
                      <a:r>
                        <a:rPr lang="en-US" sz="3200" baseline="0" smtClean="0">
                          <a:latin typeface="DevLys 010" pitchFamily="2" charset="0"/>
                          <a:cs typeface="+mn-cs"/>
                        </a:rPr>
                        <a:t> </a:t>
                      </a:r>
                      <a:r>
                        <a:rPr lang="en-US" sz="3200" baseline="0" err="1" smtClean="0">
                          <a:latin typeface="DevLys 010" pitchFamily="2" charset="0"/>
                          <a:cs typeface="+mn-cs"/>
                        </a:rPr>
                        <a:t>gqvk</a:t>
                      </a:r>
                      <a:r>
                        <a:rPr lang="en-US" sz="3200" baseline="0" smtClean="0">
                          <a:latin typeface="DevLys 010" pitchFamily="2" charset="0"/>
                          <a:cs typeface="+mn-cs"/>
                        </a:rPr>
                        <a:t> </a:t>
                      </a:r>
                      <a:r>
                        <a:rPr lang="en-US" sz="3200" baseline="0" smtClean="0">
                          <a:latin typeface="DevLys 010" pitchFamily="2" charset="0"/>
                        </a:rPr>
                        <a:t>¼vuqlwph </a:t>
                      </a:r>
                      <a:r>
                        <a:rPr lang="en-US" sz="3200" baseline="0" smtClean="0">
                          <a:latin typeface="Aparajita" pitchFamily="34" charset="0"/>
                          <a:cs typeface="Aparajita" pitchFamily="34" charset="0"/>
                        </a:rPr>
                        <a:t>7</a:t>
                      </a:r>
                      <a:r>
                        <a:rPr lang="en-US" sz="3200" smtClean="0">
                          <a:latin typeface="Aparajita" pitchFamily="34" charset="0"/>
                          <a:cs typeface="Aparajita" pitchFamily="34" charset="0"/>
                        </a:rPr>
                        <a:t> </a:t>
                      </a:r>
                      <a:r>
                        <a:rPr lang="en-US" sz="3200" baseline="0" err="1" smtClean="0">
                          <a:latin typeface="DevLys 010" pitchFamily="2" charset="0"/>
                        </a:rPr>
                        <a:t>ds</a:t>
                      </a:r>
                      <a:r>
                        <a:rPr lang="en-US" sz="3200" baseline="0" smtClean="0">
                          <a:latin typeface="DevLys 010" pitchFamily="2" charset="0"/>
                        </a:rPr>
                        <a:t> vuqlkj½</a:t>
                      </a: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smtClean="0">
                          <a:latin typeface="Aparajita" pitchFamily="34" charset="0"/>
                          <a:cs typeface="Aparajita" pitchFamily="34" charset="0"/>
                        </a:rPr>
                        <a:t>II</a:t>
                      </a:r>
                      <a:endParaRPr lang="en-US" sz="3200" smtClean="0">
                        <a:latin typeface="DevLys 010" pitchFamily="2" charset="0"/>
                      </a:endParaRPr>
                    </a:p>
                    <a:p>
                      <a:pPr algn="ctr">
                        <a:spcAft>
                          <a:spcPts val="0"/>
                        </a:spcAft>
                      </a:pP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err="1" smtClean="0">
                          <a:latin typeface="DevLys 010" pitchFamily="2" charset="0"/>
                        </a:rPr>
                        <a:t>ny</a:t>
                      </a:r>
                      <a:r>
                        <a:rPr lang="en-US" sz="3200" smtClean="0">
                          <a:latin typeface="DevLys 010" pitchFamily="2" charset="0"/>
                        </a:rPr>
                        <a:t> </a:t>
                      </a:r>
                      <a:r>
                        <a:rPr lang="en-US" sz="3200" err="1" smtClean="0">
                          <a:latin typeface="DevLys 010" pitchFamily="2" charset="0"/>
                        </a:rPr>
                        <a:t>ls</a:t>
                      </a:r>
                      <a:r>
                        <a:rPr lang="en-US" sz="3200" smtClean="0">
                          <a:latin typeface="DevLys 010" pitchFamily="2" charset="0"/>
                        </a:rPr>
                        <a:t> </a:t>
                      </a:r>
                      <a:r>
                        <a:rPr lang="en-US" sz="3200" err="1" smtClean="0">
                          <a:latin typeface="DevLys 010" pitchFamily="2" charset="0"/>
                        </a:rPr>
                        <a:t>yh</a:t>
                      </a:r>
                      <a:r>
                        <a:rPr lang="en-US" sz="3200" smtClean="0">
                          <a:latin typeface="DevLys 010" pitchFamily="2" charset="0"/>
                        </a:rPr>
                        <a:t> </a:t>
                      </a:r>
                      <a:r>
                        <a:rPr lang="en-US" sz="3200" err="1" smtClean="0">
                          <a:latin typeface="DevLys 010" pitchFamily="2" charset="0"/>
                        </a:rPr>
                        <a:t>xbZ</a:t>
                      </a:r>
                      <a:r>
                        <a:rPr lang="en-US" sz="3200" smtClean="0">
                          <a:latin typeface="DevLys 010" pitchFamily="2" charset="0"/>
                        </a:rPr>
                        <a:t> </a:t>
                      </a:r>
                      <a:r>
                        <a:rPr lang="en-US" sz="3200" err="1" smtClean="0">
                          <a:latin typeface="DevLys 010" pitchFamily="2" charset="0"/>
                        </a:rPr>
                        <a:t>jkf'k</a:t>
                      </a:r>
                      <a:r>
                        <a:rPr lang="en-US" sz="3200" smtClean="0">
                          <a:latin typeface="DevLys 010" pitchFamily="2" charset="0"/>
                        </a:rPr>
                        <a:t> ¼udn@pSd }kjk½ </a:t>
                      </a:r>
                      <a:r>
                        <a:rPr lang="en-US" sz="3200" baseline="0" smtClean="0">
                          <a:latin typeface="DevLys 010" pitchFamily="2" charset="0"/>
                        </a:rPr>
                        <a:t>¼vuqlwph 8 </a:t>
                      </a:r>
                      <a:r>
                        <a:rPr lang="en-US" sz="3200" baseline="0" err="1" smtClean="0">
                          <a:latin typeface="DevLys 010" pitchFamily="2" charset="0"/>
                        </a:rPr>
                        <a:t>ds</a:t>
                      </a:r>
                      <a:r>
                        <a:rPr lang="en-US" sz="3200" baseline="0" smtClean="0">
                          <a:latin typeface="DevLys 010" pitchFamily="2" charset="0"/>
                        </a:rPr>
                        <a:t> vuqlkj½</a:t>
                      </a: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smtClean="0">
                          <a:latin typeface="Aparajita" pitchFamily="34" charset="0"/>
                          <a:cs typeface="Aparajita" pitchFamily="34" charset="0"/>
                        </a:rPr>
                        <a:t>III</a:t>
                      </a:r>
                      <a:endParaRPr lang="en-US" sz="3200" smtClean="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3200" err="1" smtClean="0">
                          <a:latin typeface="DevLys 010" pitchFamily="2" charset="0"/>
                        </a:rPr>
                        <a:t>fdlh</a:t>
                      </a:r>
                      <a:r>
                        <a:rPr lang="en-US" sz="3200" smtClean="0">
                          <a:latin typeface="DevLys 010" pitchFamily="2" charset="0"/>
                        </a:rPr>
                        <a:t> </a:t>
                      </a:r>
                      <a:r>
                        <a:rPr lang="en-US" sz="3200" err="1" smtClean="0">
                          <a:latin typeface="DevLys 010" pitchFamily="2" charset="0"/>
                        </a:rPr>
                        <a:t>vU</a:t>
                      </a:r>
                      <a:r>
                        <a:rPr lang="en-US" sz="3200" smtClean="0">
                          <a:latin typeface="DevLys 010" pitchFamily="2" charset="0"/>
                        </a:rPr>
                        <a:t>; </a:t>
                      </a:r>
                      <a:r>
                        <a:rPr lang="en-US" sz="3200" err="1" smtClean="0">
                          <a:latin typeface="DevLys 010" pitchFamily="2" charset="0"/>
                        </a:rPr>
                        <a:t>O;fDr@dEiuh</a:t>
                      </a:r>
                      <a:r>
                        <a:rPr lang="en-US" sz="3200" smtClean="0">
                          <a:latin typeface="DevLys 010" pitchFamily="2" charset="0"/>
                        </a:rPr>
                        <a:t>@ </a:t>
                      </a:r>
                      <a:r>
                        <a:rPr lang="en-US" sz="3200" err="1" smtClean="0">
                          <a:latin typeface="DevLys 010" pitchFamily="2" charset="0"/>
                        </a:rPr>
                        <a:t>QeZ@la?k</a:t>
                      </a:r>
                      <a:r>
                        <a:rPr lang="en-US" sz="3200" smtClean="0">
                          <a:latin typeface="DevLys 010" pitchFamily="2" charset="0"/>
                        </a:rPr>
                        <a:t> </a:t>
                      </a:r>
                      <a:r>
                        <a:rPr lang="en-US" sz="3200" err="1" smtClean="0">
                          <a:latin typeface="DevLys 010" pitchFamily="2" charset="0"/>
                        </a:rPr>
                        <a:t>O;fDr;ksa</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la?k</a:t>
                      </a:r>
                      <a:r>
                        <a:rPr lang="en-US" sz="3200" smtClean="0">
                          <a:latin typeface="DevLys 010" pitchFamily="2" charset="0"/>
                        </a:rPr>
                        <a:t> </a:t>
                      </a:r>
                      <a:r>
                        <a:rPr lang="en-US" sz="3200" err="1" smtClean="0">
                          <a:latin typeface="DevLys 010" pitchFamily="2" charset="0"/>
                        </a:rPr>
                        <a:t>vkfn</a:t>
                      </a:r>
                      <a:r>
                        <a:rPr lang="en-US" sz="3200" smtClean="0">
                          <a:latin typeface="DevLys 010" pitchFamily="2" charset="0"/>
                        </a:rPr>
                        <a:t> </a:t>
                      </a:r>
                      <a:r>
                        <a:rPr lang="en-US" sz="3200" err="1" smtClean="0">
                          <a:latin typeface="DevLys 010" pitchFamily="2" charset="0"/>
                        </a:rPr>
                        <a:t>ls</a:t>
                      </a:r>
                      <a:r>
                        <a:rPr lang="en-US" sz="3200" baseline="0" smtClean="0">
                          <a:latin typeface="DevLys 010" pitchFamily="2" charset="0"/>
                        </a:rPr>
                        <a:t> _.k] </a:t>
                      </a:r>
                      <a:r>
                        <a:rPr lang="en-US" sz="3200" baseline="0" err="1" smtClean="0">
                          <a:latin typeface="DevLys 010" pitchFamily="2" charset="0"/>
                        </a:rPr>
                        <a:t>migkj</a:t>
                      </a:r>
                      <a:r>
                        <a:rPr lang="en-US" sz="3200" baseline="0" smtClean="0">
                          <a:latin typeface="DevLys 010" pitchFamily="2" charset="0"/>
                        </a:rPr>
                        <a:t> </a:t>
                      </a:r>
                      <a:r>
                        <a:rPr lang="en-US" sz="3200" baseline="0" err="1" smtClean="0">
                          <a:latin typeface="DevLys 010" pitchFamily="2" charset="0"/>
                        </a:rPr>
                        <a:t>vFkok</a:t>
                      </a:r>
                      <a:r>
                        <a:rPr lang="en-US" sz="3200" baseline="0" smtClean="0">
                          <a:latin typeface="DevLys 010" pitchFamily="2" charset="0"/>
                        </a:rPr>
                        <a:t> </a:t>
                      </a:r>
                      <a:r>
                        <a:rPr lang="en-US" sz="3200" baseline="0" err="1" smtClean="0">
                          <a:latin typeface="DevLys 010" pitchFamily="2" charset="0"/>
                        </a:rPr>
                        <a:t>nku</a:t>
                      </a:r>
                      <a:r>
                        <a:rPr lang="en-US" sz="3200" baseline="0" smtClean="0">
                          <a:latin typeface="DevLys 010" pitchFamily="2" charset="0"/>
                        </a:rPr>
                        <a:t> </a:t>
                      </a:r>
                      <a:r>
                        <a:rPr lang="en-US" sz="3200" baseline="0" err="1" smtClean="0">
                          <a:latin typeface="DevLys 010" pitchFamily="2" charset="0"/>
                        </a:rPr>
                        <a:t>vkfnA</a:t>
                      </a:r>
                      <a:r>
                        <a:rPr lang="en-US" sz="3200" baseline="0" smtClean="0">
                          <a:latin typeface="DevLys 010" pitchFamily="2" charset="0"/>
                        </a:rPr>
                        <a:t> ¼vuqlwph </a:t>
                      </a:r>
                      <a:r>
                        <a:rPr lang="en-US" sz="3200" baseline="0" smtClean="0">
                          <a:latin typeface="Aparajita" pitchFamily="34" charset="0"/>
                          <a:cs typeface="Aparajita" pitchFamily="34" charset="0"/>
                        </a:rPr>
                        <a:t>9 </a:t>
                      </a:r>
                      <a:r>
                        <a:rPr lang="en-US" sz="3200" baseline="0" err="1" smtClean="0">
                          <a:latin typeface="DevLys 010" pitchFamily="2" charset="0"/>
                        </a:rPr>
                        <a:t>ds</a:t>
                      </a:r>
                      <a:r>
                        <a:rPr lang="en-US" sz="3200" baseline="0" smtClean="0">
                          <a:latin typeface="DevLys 010" pitchFamily="2" charset="0"/>
                        </a:rPr>
                        <a:t> vuqlkj½</a:t>
                      </a: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32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44624"/>
            <a:ext cx="9144000"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3600" smtClean="0">
                <a:solidFill>
                  <a:srgbClr val="FFC000"/>
                </a:solidFill>
                <a:latin typeface="DevLys 010" pitchFamily="2" charset="0"/>
                <a:cs typeface="Arial" pitchFamily="34" charset="0"/>
              </a:rPr>
              <a:t>Hkkx&amp;</a:t>
            </a:r>
            <a:r>
              <a:rPr lang="en-US" sz="2800" smtClean="0">
                <a:solidFill>
                  <a:srgbClr val="FFC000"/>
                </a:solidFill>
                <a:latin typeface="Baskerville Old Face" pitchFamily="18" charset="0"/>
                <a:cs typeface="Arial" pitchFamily="34" charset="0"/>
              </a:rPr>
              <a:t>III</a:t>
            </a:r>
            <a:endParaRPr lang="en-US" sz="3600" smtClean="0">
              <a:solidFill>
                <a:srgbClr val="FFC000"/>
              </a:solidFill>
              <a:latin typeface="Baskerville Old Face" pitchFamily="18" charset="0"/>
              <a:cs typeface="Arial" pitchFamily="34" charset="0"/>
            </a:endParaRPr>
          </a:p>
          <a:p>
            <a:pPr lvl="0" algn="ctr" fontAlgn="base">
              <a:spcBef>
                <a:spcPct val="0"/>
              </a:spcBef>
              <a:spcAft>
                <a:spcPct val="0"/>
              </a:spcAft>
            </a:pPr>
            <a:r>
              <a:rPr lang="en-US" sz="3600" smtClean="0">
                <a:solidFill>
                  <a:srgbClr val="FFC000"/>
                </a:solidFill>
                <a:latin typeface="DevLys 010" pitchFamily="2" charset="0"/>
              </a:rPr>
              <a:t>vH;FkhZ }kjk tqVk, x, dks"kksa dk lkj</a:t>
            </a:r>
            <a:endParaRPr lang="en-US" sz="3600" smtClean="0">
              <a:solidFill>
                <a:srgbClr val="FFC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190</a:t>
            </a:fld>
            <a:endParaRPr lang="en-US"/>
          </a:p>
        </p:txBody>
      </p:sp>
    </p:spTree>
  </p:cSld>
  <p:clrMapOvr>
    <a:masterClrMapping/>
  </p:clrMapOvr>
  <p:transition>
    <p:circl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1268760"/>
            <a:ext cx="864096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3200" b="1" i="0" u="none" strike="noStrike" cap="none" normalizeH="0" baseline="0" smtClean="0">
                <a:ln>
                  <a:noFill/>
                </a:ln>
                <a:solidFill>
                  <a:schemeClr val="tx1"/>
                </a:solidFill>
                <a:effectLst/>
                <a:latin typeface="DevLys 010" pitchFamily="2" charset="0"/>
                <a:cs typeface="Arial" pitchFamily="34" charset="0"/>
              </a:rPr>
              <a:t>	</a:t>
            </a:r>
            <a:r>
              <a:rPr kumimoji="0" lang="en-US" sz="2800" b="1" i="0" u="none" strike="noStrike" cap="none" normalizeH="0" baseline="0" smtClean="0">
                <a:ln>
                  <a:noFill/>
                </a:ln>
                <a:solidFill>
                  <a:schemeClr val="tx1"/>
                </a:solidFill>
                <a:effectLst/>
                <a:latin typeface="DevLys 010" pitchFamily="2" charset="0"/>
                <a:cs typeface="Arial" pitchFamily="34" charset="0"/>
              </a:rPr>
              <a:t>--------</a:t>
            </a:r>
            <a:r>
              <a:rPr kumimoji="0" lang="en-US" sz="2800" b="1"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ftyk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fuokZpu</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vf</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kdkjh</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ds</a:t>
            </a:r>
            <a:r>
              <a:rPr kumimoji="0" lang="en-US" sz="2800" i="0" u="none" strike="noStrike" cap="none" normalizeH="0" smtClean="0">
                <a:ln>
                  <a:noFill/>
                </a:ln>
                <a:solidFill>
                  <a:schemeClr val="tx1"/>
                </a:solidFill>
                <a:effectLst/>
                <a:latin typeface="DevLys 010" pitchFamily="2" charset="0"/>
                <a:cs typeface="Arial" pitchFamily="34" charset="0"/>
              </a:rPr>
              <a:t> le{k ¼ftyk] </a:t>
            </a:r>
            <a:r>
              <a:rPr kumimoji="0" lang="en-US" sz="2800" i="0" u="none" strike="noStrike" cap="none" normalizeH="0" err="1" smtClean="0">
                <a:ln>
                  <a:noFill/>
                </a:ln>
                <a:solidFill>
                  <a:schemeClr val="tx1"/>
                </a:solidFill>
                <a:effectLst/>
                <a:latin typeface="DevLys 010" pitchFamily="2" charset="0"/>
                <a:cs typeface="Arial" pitchFamily="34" charset="0"/>
              </a:rPr>
              <a:t>jkT</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la?k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jkT</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ks</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Jh</a:t>
            </a:r>
            <a:r>
              <a:rPr kumimoji="0" lang="en-US" sz="2800" i="0" u="none" strike="noStrike" cap="none" normalizeH="0" smtClean="0">
                <a:ln>
                  <a:noFill/>
                </a:ln>
                <a:solidFill>
                  <a:schemeClr val="tx1"/>
                </a:solidFill>
                <a:effectLst/>
                <a:latin typeface="DevLys 010" pitchFamily="2" charset="0"/>
                <a:cs typeface="Arial" pitchFamily="34" charset="0"/>
              </a:rPr>
              <a:t> --------- </a:t>
            </a:r>
            <a:r>
              <a:rPr kumimoji="0" lang="en-US" sz="2800" i="0" u="none" strike="noStrike" cap="none" normalizeH="0" err="1" smtClean="0">
                <a:ln>
                  <a:noFill/>
                </a:ln>
                <a:solidFill>
                  <a:schemeClr val="tx1"/>
                </a:solidFill>
                <a:effectLst/>
                <a:latin typeface="DevLys 010" pitchFamily="2" charset="0"/>
                <a:cs typeface="Arial" pitchFamily="34" charset="0"/>
              </a:rPr>
              <a:t>lqiq</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dk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kiFk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i</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esa</a:t>
            </a:r>
            <a:r>
              <a:rPr kumimoji="0" lang="en-US" sz="2800" i="0" u="none" strike="noStrike" cap="none" normalizeH="0" smtClean="0">
                <a:ln>
                  <a:noFill/>
                </a:ln>
                <a:solidFill>
                  <a:schemeClr val="tx1"/>
                </a:solidFill>
                <a:effectLst/>
                <a:latin typeface="DevLys 010" pitchFamily="2" charset="0"/>
                <a:cs typeface="Arial" pitchFamily="34" charset="0"/>
              </a:rPr>
              <a:t> ----------- </a:t>
            </a:r>
            <a:r>
              <a:rPr kumimoji="0" lang="en-US" sz="2800" i="0" u="none" strike="noStrike" cap="none" normalizeH="0" err="1" smtClean="0">
                <a:ln>
                  <a:noFill/>
                </a:ln>
                <a:solidFill>
                  <a:schemeClr val="tx1"/>
                </a:solidFill>
                <a:effectLst/>
                <a:latin typeface="DevLys 010" pitchFamily="2" charset="0"/>
                <a:cs typeface="Arial" pitchFamily="34" charset="0"/>
              </a:rPr>
              <a:t>lqiq</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iRuh@iq</a:t>
            </a:r>
            <a:r>
              <a:rPr kumimoji="0" lang="en-US" sz="2800" i="0" u="none" strike="noStrike" cap="none" normalizeH="0" smtClean="0">
                <a:ln>
                  <a:noFill/>
                </a:ln>
                <a:solidFill>
                  <a:schemeClr val="tx1"/>
                </a:solidFill>
                <a:effectLst/>
                <a:latin typeface="DevLys 010" pitchFamily="2" charset="0"/>
                <a:cs typeface="Arial" pitchFamily="34" charset="0"/>
              </a:rPr>
              <a:t>=h ----------</a:t>
            </a:r>
            <a:r>
              <a:rPr kumimoji="0" lang="en-US" sz="2800" i="0" u="none" strike="noStrike" cap="none" normalizeH="0" err="1" smtClean="0">
                <a:ln>
                  <a:noFill/>
                </a:ln>
                <a:solidFill>
                  <a:schemeClr val="tx1"/>
                </a:solidFill>
                <a:effectLst/>
                <a:latin typeface="DevLys 010" pitchFamily="2" charset="0"/>
                <a:cs typeface="Arial" pitchFamily="34" charset="0"/>
              </a:rPr>
              <a:t>vk;q</a:t>
            </a:r>
            <a:r>
              <a:rPr kumimoji="0" lang="en-US" sz="2800" i="0" u="none" strike="noStrike" cap="none" normalizeH="0" smtClean="0">
                <a:ln>
                  <a:noFill/>
                </a:ln>
                <a:solidFill>
                  <a:schemeClr val="tx1"/>
                </a:solidFill>
                <a:effectLst/>
                <a:latin typeface="DevLys 010" pitchFamily="2" charset="0"/>
                <a:cs typeface="Arial" pitchFamily="34" charset="0"/>
              </a:rPr>
              <a:t> --------- </a:t>
            </a:r>
            <a:r>
              <a:rPr kumimoji="0" lang="en-US" sz="2800" i="0" u="none" strike="noStrike" cap="none" normalizeH="0" err="1" smtClean="0">
                <a:ln>
                  <a:noFill/>
                </a:ln>
                <a:solidFill>
                  <a:schemeClr val="tx1"/>
                </a:solidFill>
                <a:effectLst/>
                <a:latin typeface="DevLys 010" pitchFamily="2" charset="0"/>
                <a:cs typeface="Arial" pitchFamily="34" charset="0"/>
              </a:rPr>
              <a:t>o"kZ</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dk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fuoklh</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rn</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kjk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bZekunkjh</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oa</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lR;fu"BkiwoZd</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fuEu</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izdkj</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ls</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kks"k.kk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djrk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gwW</a:t>
            </a:r>
            <a:r>
              <a:rPr lang="en-US" sz="2800" smtClean="0">
                <a:latin typeface="DevLys 010" pitchFamily="2" charset="0"/>
                <a:cs typeface="Arial" pitchFamily="34" charset="0"/>
              </a:rPr>
              <a:t> %&amp;</a:t>
            </a:r>
          </a:p>
          <a:p>
            <a:pPr marL="449263" lvl="0" indent="-449263" algn="just" fontAlgn="base">
              <a:spcBef>
                <a:spcPct val="0"/>
              </a:spcBef>
              <a:spcAft>
                <a:spcPct val="0"/>
              </a:spcAft>
            </a:pPr>
            <a:r>
              <a:rPr kumimoji="0" lang="en-US" sz="2800" i="0" u="none" strike="noStrike" cap="none" normalizeH="0" smtClean="0">
                <a:ln>
                  <a:noFill/>
                </a:ln>
                <a:solidFill>
                  <a:schemeClr val="tx1"/>
                </a:solidFill>
                <a:effectLst/>
                <a:latin typeface="DevLys 010" pitchFamily="2" charset="0"/>
                <a:cs typeface="Arial" pitchFamily="34" charset="0"/>
              </a:rPr>
              <a:t>¼1½	</a:t>
            </a:r>
            <a:r>
              <a:rPr kumimoji="0" lang="en-US" sz="2800" i="0" u="none" strike="noStrike" cap="none" normalizeH="0" err="1" smtClean="0">
                <a:ln>
                  <a:noFill/>
                </a:ln>
                <a:solidFill>
                  <a:schemeClr val="tx1"/>
                </a:solidFill>
                <a:effectLst/>
                <a:latin typeface="DevLys 010" pitchFamily="2" charset="0"/>
                <a:cs typeface="Arial" pitchFamily="34" charset="0"/>
              </a:rPr>
              <a:t>fd</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eSa</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lalnh</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fo</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kkulHkk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fuokZpu</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ks</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ls</a:t>
            </a:r>
            <a:r>
              <a:rPr kumimoji="0" lang="en-US" sz="2800" i="0" u="none" strike="noStrike" cap="none" normalizeH="0" smtClean="0">
                <a:ln>
                  <a:noFill/>
                </a:ln>
                <a:solidFill>
                  <a:schemeClr val="tx1"/>
                </a:solidFill>
                <a:effectLst/>
                <a:latin typeface="DevLys 010" pitchFamily="2" charset="0"/>
                <a:cs typeface="Arial" pitchFamily="34" charset="0"/>
              </a:rPr>
              <a:t> ---------- dh </a:t>
            </a:r>
            <a:r>
              <a:rPr kumimoji="0" lang="en-US" sz="2800" i="0" u="none" strike="noStrike" cap="none" normalizeH="0" err="1" smtClean="0">
                <a:ln>
                  <a:noFill/>
                </a:ln>
                <a:solidFill>
                  <a:schemeClr val="tx1"/>
                </a:solidFill>
                <a:effectLst/>
                <a:latin typeface="DevLys 010" pitchFamily="2" charset="0"/>
                <a:cs typeface="Arial" pitchFamily="34" charset="0"/>
              </a:rPr>
              <a:t>yksdlHkk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fo</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kkulHkk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ds</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fy</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lk</a:t>
            </a:r>
            <a:r>
              <a:rPr kumimoji="0" lang="en-US" sz="2800" i="0" u="none" strike="noStrike" cap="none" normalizeH="0" smtClean="0">
                <a:ln>
                  <a:noFill/>
                </a:ln>
                <a:solidFill>
                  <a:schemeClr val="tx1"/>
                </a:solidFill>
                <a:effectLst/>
                <a:latin typeface="DevLys 010" pitchFamily="2" charset="0"/>
                <a:cs typeface="Arial" pitchFamily="34" charset="0"/>
              </a:rPr>
              <a:t>/</a:t>
            </a:r>
            <a:r>
              <a:rPr kumimoji="0" lang="en-US" sz="2800" i="0" u="none" strike="noStrike" cap="none" normalizeH="0" err="1" smtClean="0">
                <a:ln>
                  <a:noFill/>
                </a:ln>
                <a:solidFill>
                  <a:schemeClr val="tx1"/>
                </a:solidFill>
                <a:effectLst/>
                <a:latin typeface="DevLys 010" pitchFamily="2" charset="0"/>
                <a:cs typeface="Arial" pitchFamily="34" charset="0"/>
              </a:rPr>
              <a:t>kkj.k</a:t>
            </a:r>
            <a:r>
              <a:rPr kumimoji="0" lang="en-US" sz="2800" i="0" u="none" strike="noStrike" cap="none" normalizeH="0" smtClean="0">
                <a:ln>
                  <a:noFill/>
                </a:ln>
                <a:solidFill>
                  <a:schemeClr val="tx1"/>
                </a:solidFill>
                <a:effectLst/>
                <a:latin typeface="DevLys 010" pitchFamily="2" charset="0"/>
                <a:cs typeface="Arial" pitchFamily="34" charset="0"/>
              </a:rPr>
              <a:t> </a:t>
            </a:r>
            <a:r>
              <a:rPr kumimoji="0" lang="en-US" sz="2800" i="0" u="none" strike="noStrike" cap="none" normalizeH="0" err="1" smtClean="0">
                <a:ln>
                  <a:noFill/>
                </a:ln>
                <a:solidFill>
                  <a:schemeClr val="tx1"/>
                </a:solidFill>
                <a:effectLst/>
                <a:latin typeface="DevLys 010" pitchFamily="2" charset="0"/>
                <a:cs typeface="Arial" pitchFamily="34" charset="0"/>
              </a:rPr>
              <a:t>fuokZpu</a:t>
            </a:r>
            <a:r>
              <a:rPr lang="en-US" sz="2800" err="1" smtClean="0">
                <a:latin typeface="DevLys 010" pitchFamily="2" charset="0"/>
                <a:cs typeface="Arial" pitchFamily="34" charset="0"/>
              </a:rPr>
              <a:t>@mi&amp;fuokZpu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yM+us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okyk</a:t>
            </a:r>
            <a:r>
              <a:rPr lang="en-US" sz="2800" smtClean="0">
                <a:latin typeface="DevLys 010" pitchFamily="2" charset="0"/>
                <a:cs typeface="Arial" pitchFamily="34" charset="0"/>
              </a:rPr>
              <a:t> </a:t>
            </a:r>
            <a:r>
              <a:rPr lang="en-US" sz="2800" err="1" smtClean="0">
                <a:latin typeface="DevLys 010" pitchFamily="2" charset="0"/>
                <a:cs typeface="Arial" pitchFamily="34" charset="0"/>
              </a:rPr>
              <a:t>vH;FkhZ</a:t>
            </a:r>
            <a:r>
              <a:rPr lang="en-US" sz="2800" smtClean="0">
                <a:latin typeface="DevLys 010" pitchFamily="2" charset="0"/>
                <a:cs typeface="Arial" pitchFamily="34" charset="0"/>
              </a:rPr>
              <a:t> </a:t>
            </a:r>
            <a:r>
              <a:rPr lang="en-US" sz="2800" err="1" smtClean="0">
                <a:latin typeface="DevLys 010" pitchFamily="2" charset="0"/>
                <a:cs typeface="Arial" pitchFamily="34" charset="0"/>
              </a:rPr>
              <a:t>Fkk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ftudk</a:t>
            </a:r>
            <a:r>
              <a:rPr lang="en-US" sz="2800" smtClean="0">
                <a:latin typeface="DevLys 010" pitchFamily="2" charset="0"/>
                <a:cs typeface="Arial" pitchFamily="34" charset="0"/>
              </a:rPr>
              <a:t> ifj.kke -------------- </a:t>
            </a:r>
            <a:r>
              <a:rPr lang="en-US" sz="2800" err="1" smtClean="0">
                <a:latin typeface="DevLys 010" pitchFamily="2" charset="0"/>
                <a:cs typeface="Arial" pitchFamily="34" charset="0"/>
              </a:rPr>
              <a:t>dks</a:t>
            </a:r>
            <a:r>
              <a:rPr lang="en-US" sz="2800" smtClean="0">
                <a:latin typeface="DevLys 010" pitchFamily="2" charset="0"/>
                <a:cs typeface="Arial" pitchFamily="34" charset="0"/>
              </a:rPr>
              <a:t> ?</a:t>
            </a:r>
            <a:r>
              <a:rPr lang="en-US" sz="2800" err="1" smtClean="0">
                <a:latin typeface="DevLys 010" pitchFamily="2" charset="0"/>
                <a:cs typeface="Arial" pitchFamily="34" charset="0"/>
              </a:rPr>
              <a:t>kksf"kr</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a:t>
            </a:r>
            <a:r>
              <a:rPr lang="en-US" sz="2800" err="1" smtClean="0">
                <a:latin typeface="DevLys 010" pitchFamily="2" charset="0"/>
                <a:cs typeface="Arial" pitchFamily="34" charset="0"/>
              </a:rPr>
              <a:t>FkkA</a:t>
            </a:r>
            <a:endParaRPr lang="en-US" sz="2800" smtClean="0">
              <a:latin typeface="DevLys 010" pitchFamily="2" charset="0"/>
              <a:cs typeface="Arial" pitchFamily="34" charset="0"/>
            </a:endParaRPr>
          </a:p>
          <a:p>
            <a:pPr marL="449263" lvl="0" indent="-449263" algn="just" fontAlgn="base">
              <a:spcBef>
                <a:spcPct val="0"/>
              </a:spcBef>
              <a:spcAft>
                <a:spcPct val="0"/>
              </a:spcAft>
            </a:pPr>
            <a:r>
              <a:rPr lang="en-US" sz="2800" smtClean="0">
                <a:latin typeface="DevLys 010" pitchFamily="2" charset="0"/>
                <a:cs typeface="Arial" pitchFamily="34" charset="0"/>
              </a:rPr>
              <a:t>¼2½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mi;qZDr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laca</a:t>
            </a:r>
            <a:r>
              <a:rPr lang="en-US" sz="2800" smtClean="0">
                <a:latin typeface="DevLys 010" pitchFamily="2" charset="0"/>
                <a:cs typeface="Arial" pitchFamily="34" charset="0"/>
              </a:rPr>
              <a:t>/k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fnukad</a:t>
            </a:r>
            <a:r>
              <a:rPr lang="en-US" sz="2800" smtClean="0">
                <a:latin typeface="DevLys 010" pitchFamily="2" charset="0"/>
                <a:cs typeface="Arial" pitchFamily="34" charset="0"/>
              </a:rPr>
              <a:t> ------------ ¼og </a:t>
            </a:r>
            <a:r>
              <a:rPr lang="en-US" sz="2800" err="1" smtClean="0">
                <a:latin typeface="DevLys 010" pitchFamily="2" charset="0"/>
                <a:cs typeface="Arial" pitchFamily="34" charset="0"/>
              </a:rPr>
              <a:t>rkjh</a:t>
            </a:r>
            <a:r>
              <a:rPr lang="en-US" sz="2800" smtClean="0">
                <a:latin typeface="DevLys 010" pitchFamily="2" charset="0"/>
                <a:cs typeface="Arial" pitchFamily="34" charset="0"/>
              </a:rPr>
              <a:t>[k </a:t>
            </a:r>
            <a:r>
              <a:rPr lang="en-US" sz="2800" err="1" smtClean="0">
                <a:latin typeface="DevLys 010" pitchFamily="2" charset="0"/>
                <a:cs typeface="Arial" pitchFamily="34" charset="0"/>
              </a:rPr>
              <a:t>tc</a:t>
            </a:r>
            <a:r>
              <a:rPr lang="en-US" sz="2800" smtClean="0">
                <a:latin typeface="DevLys 010" pitchFamily="2" charset="0"/>
                <a:cs typeface="Arial" pitchFamily="34" charset="0"/>
              </a:rPr>
              <a:t> </a:t>
            </a:r>
            <a:r>
              <a:rPr lang="en-US" sz="2800" err="1" smtClean="0">
                <a:latin typeface="DevLys 010" pitchFamily="2" charset="0"/>
                <a:cs typeface="Arial" pitchFamily="34" charset="0"/>
              </a:rPr>
              <a:t>eq</a:t>
            </a:r>
            <a:r>
              <a:rPr lang="en-US" sz="2800" smtClean="0">
                <a:latin typeface="DevLys 010" pitchFamily="2" charset="0"/>
                <a:cs typeface="Arial" pitchFamily="34" charset="0"/>
              </a:rPr>
              <a:t>&gt;s </a:t>
            </a:r>
            <a:r>
              <a:rPr lang="en-US" sz="2800" err="1" smtClean="0">
                <a:latin typeface="DevLys 010" pitchFamily="2" charset="0"/>
                <a:cs typeface="Arial" pitchFamily="34" charset="0"/>
              </a:rPr>
              <a:t>ukekafdr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Fkk½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blds</a:t>
            </a:r>
            <a:r>
              <a:rPr lang="en-US" sz="2800" smtClean="0">
                <a:latin typeface="DevLys 010" pitchFamily="2" charset="0"/>
                <a:cs typeface="Arial" pitchFamily="34" charset="0"/>
              </a:rPr>
              <a:t> ifj.kke dh ?</a:t>
            </a:r>
            <a:r>
              <a:rPr lang="en-US" sz="2800" err="1" smtClean="0">
                <a:latin typeface="DevLys 010" pitchFamily="2" charset="0"/>
                <a:cs typeface="Arial" pitchFamily="34" charset="0"/>
              </a:rPr>
              <a:t>kks"k.kk</a:t>
            </a:r>
            <a:r>
              <a:rPr lang="en-US" sz="2800" smtClean="0">
                <a:latin typeface="DevLys 010" pitchFamily="2" charset="0"/>
                <a:cs typeface="Arial" pitchFamily="34" charset="0"/>
              </a:rPr>
              <a:t> dh </a:t>
            </a:r>
            <a:r>
              <a:rPr lang="en-US" sz="2800" err="1" smtClean="0">
                <a:latin typeface="DevLys 010" pitchFamily="2" charset="0"/>
                <a:cs typeface="Arial" pitchFamily="34" charset="0"/>
              </a:rPr>
              <a:t>rkjh</a:t>
            </a:r>
            <a:r>
              <a:rPr lang="en-US" sz="2800" smtClean="0">
                <a:latin typeface="DevLys 010" pitchFamily="2" charset="0"/>
                <a:cs typeface="Arial" pitchFamily="34" charset="0"/>
              </a:rPr>
              <a:t>[k] </a:t>
            </a:r>
            <a:r>
              <a:rPr lang="en-US" sz="2800" err="1" smtClean="0">
                <a:latin typeface="DevLys 010" pitchFamily="2" charset="0"/>
                <a:cs typeface="Arial" pitchFamily="34" charset="0"/>
              </a:rPr>
              <a:t>nksuksa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fnu</a:t>
            </a:r>
            <a:r>
              <a:rPr lang="en-US" sz="2800" smtClean="0">
                <a:latin typeface="DevLys 010" pitchFamily="2" charset="0"/>
                <a:cs typeface="Arial" pitchFamily="34" charset="0"/>
              </a:rPr>
              <a:t> </a:t>
            </a:r>
            <a:r>
              <a:rPr lang="en-US" sz="2800" err="1" smtClean="0">
                <a:latin typeface="DevLys 010" pitchFamily="2" charset="0"/>
                <a:cs typeface="Arial" pitchFamily="34" charset="0"/>
              </a:rPr>
              <a:t>dks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lfEefyr</a:t>
            </a:r>
            <a:r>
              <a:rPr lang="en-US" sz="2800" smtClean="0">
                <a:latin typeface="DevLys 010" pitchFamily="2" charset="0"/>
                <a:cs typeface="Arial" pitchFamily="34" charset="0"/>
              </a:rPr>
              <a:t> </a:t>
            </a:r>
            <a:r>
              <a:rPr lang="en-US" sz="2800" err="1" smtClean="0">
                <a:latin typeface="DevLys 010" pitchFamily="2" charset="0"/>
                <a:cs typeface="Arial" pitchFamily="34" charset="0"/>
              </a:rPr>
              <a:t>djrs</a:t>
            </a:r>
            <a:r>
              <a:rPr lang="en-US" sz="2800" smtClean="0">
                <a:latin typeface="DevLys 010" pitchFamily="2" charset="0"/>
                <a:cs typeface="Arial" pitchFamily="34" charset="0"/>
              </a:rPr>
              <a:t> </a:t>
            </a:r>
            <a:r>
              <a:rPr lang="en-US" sz="2800" err="1" smtClean="0">
                <a:latin typeface="DevLys 010" pitchFamily="2" charset="0"/>
                <a:cs typeface="Arial" pitchFamily="34" charset="0"/>
              </a:rPr>
              <a:t>gq</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chp</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vkSj</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esjs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vfHkdrkZ</a:t>
            </a:r>
            <a:r>
              <a:rPr lang="en-US" sz="2800" smtClean="0">
                <a:latin typeface="DevLys 010" pitchFamily="2" charset="0"/>
                <a:cs typeface="Arial" pitchFamily="34" charset="0"/>
              </a:rPr>
              <a:t> us </a:t>
            </a:r>
            <a:r>
              <a:rPr lang="en-US" sz="2800" err="1" smtClean="0">
                <a:latin typeface="DevLys 010" pitchFamily="2" charset="0"/>
                <a:cs typeface="Arial" pitchFamily="34" charset="0"/>
              </a:rPr>
              <a:t>miyxr@izkf</a:t>
            </a:r>
            <a:r>
              <a:rPr lang="en-US" sz="2800" smtClean="0">
                <a:latin typeface="DevLys 010" pitchFamily="2" charset="0"/>
                <a:cs typeface="Arial" pitchFamily="34" charset="0"/>
              </a:rPr>
              <a:t>/</a:t>
            </a:r>
            <a:r>
              <a:rPr lang="en-US" sz="2800" err="1" smtClean="0">
                <a:latin typeface="DevLys 010" pitchFamily="2" charset="0"/>
                <a:cs typeface="Arial" pitchFamily="34" charset="0"/>
              </a:rPr>
              <a:t>kd`r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lHkh</a:t>
            </a:r>
            <a:r>
              <a:rPr lang="en-US" sz="2800" smtClean="0">
                <a:latin typeface="DevLys 010" pitchFamily="2" charset="0"/>
                <a:cs typeface="Arial" pitchFamily="34" charset="0"/>
              </a:rPr>
              <a:t> O;; </a:t>
            </a:r>
            <a:r>
              <a:rPr lang="en-US" sz="2800" err="1" smtClean="0">
                <a:latin typeface="DevLys 010" pitchFamily="2" charset="0"/>
                <a:cs typeface="Arial" pitchFamily="34" charset="0"/>
              </a:rPr>
              <a:t>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i`Fkd</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lgh</a:t>
            </a:r>
            <a:r>
              <a:rPr lang="en-US" sz="2800" smtClean="0">
                <a:latin typeface="DevLys 010" pitchFamily="2" charset="0"/>
                <a:cs typeface="Arial" pitchFamily="34" charset="0"/>
              </a:rPr>
              <a:t> </a:t>
            </a:r>
            <a:r>
              <a:rPr lang="en-US" sz="2800" err="1" smtClean="0">
                <a:latin typeface="DevLys 010" pitchFamily="2" charset="0"/>
                <a:cs typeface="Arial" pitchFamily="34" charset="0"/>
              </a:rPr>
              <a:t>ys</a:t>
            </a:r>
            <a:r>
              <a:rPr lang="en-US" sz="2800" smtClean="0">
                <a:latin typeface="DevLys 010" pitchFamily="2" charset="0"/>
                <a:cs typeface="Arial" pitchFamily="34" charset="0"/>
              </a:rPr>
              <a:t>[</a:t>
            </a:r>
            <a:r>
              <a:rPr lang="en-US" sz="2800" err="1" smtClean="0">
                <a:latin typeface="DevLys 010" pitchFamily="2" charset="0"/>
                <a:cs typeface="Arial" pitchFamily="34" charset="0"/>
              </a:rPr>
              <a:t>kk</a:t>
            </a:r>
            <a:r>
              <a:rPr lang="en-US" sz="2800" smtClean="0">
                <a:latin typeface="DevLys 010" pitchFamily="2" charset="0"/>
                <a:cs typeface="Arial" pitchFamily="34" charset="0"/>
              </a:rPr>
              <a:t> j[</a:t>
            </a:r>
            <a:r>
              <a:rPr lang="en-US" sz="2800" err="1" smtClean="0">
                <a:latin typeface="DevLys 010" pitchFamily="2" charset="0"/>
                <a:cs typeface="Arial" pitchFamily="34" charset="0"/>
              </a:rPr>
              <a:t>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endParaRPr lang="en-US" sz="2800" smtClean="0">
              <a:latin typeface="DevLys 010" pitchFamily="2" charset="0"/>
              <a:cs typeface="Arial" pitchFamily="34" charset="0"/>
            </a:endParaRPr>
          </a:p>
        </p:txBody>
      </p:sp>
      <p:sp>
        <p:nvSpPr>
          <p:cNvPr id="4" name="Rectangle 3"/>
          <p:cNvSpPr/>
          <p:nvPr/>
        </p:nvSpPr>
        <p:spPr>
          <a:xfrm>
            <a:off x="0" y="-27384"/>
            <a:ext cx="9144000"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3600" smtClean="0">
                <a:solidFill>
                  <a:srgbClr val="FFC000"/>
                </a:solidFill>
                <a:latin typeface="DevLys 010" pitchFamily="2" charset="0"/>
                <a:cs typeface="Arial" pitchFamily="34" charset="0"/>
              </a:rPr>
              <a:t>Hkkx&amp;</a:t>
            </a:r>
            <a:r>
              <a:rPr lang="en-US" sz="2800" smtClean="0">
                <a:solidFill>
                  <a:srgbClr val="FFC000"/>
                </a:solidFill>
                <a:latin typeface="Baskerville Old Face" pitchFamily="18" charset="0"/>
                <a:cs typeface="Arial" pitchFamily="34" charset="0"/>
              </a:rPr>
              <a:t>IV</a:t>
            </a:r>
            <a:endParaRPr lang="en-US" sz="3600" smtClean="0">
              <a:solidFill>
                <a:srgbClr val="FFC000"/>
              </a:solidFill>
              <a:latin typeface="Baskerville Old Face" pitchFamily="18" charset="0"/>
              <a:cs typeface="Arial" pitchFamily="34" charset="0"/>
            </a:endParaRPr>
          </a:p>
          <a:p>
            <a:pPr lvl="0" algn="ctr" fontAlgn="base">
              <a:spcBef>
                <a:spcPct val="0"/>
              </a:spcBef>
              <a:spcAft>
                <a:spcPct val="0"/>
              </a:spcAft>
            </a:pPr>
            <a:r>
              <a:rPr lang="en-US" sz="3600" smtClean="0">
                <a:solidFill>
                  <a:srgbClr val="FFC000"/>
                </a:solidFill>
                <a:latin typeface="DevLys 010" pitchFamily="2" charset="0"/>
              </a:rPr>
              <a:t>'kiFk i= dk izk:i</a:t>
            </a:r>
            <a:endParaRPr lang="en-US" sz="3600" smtClean="0">
              <a:solidFill>
                <a:srgbClr val="FFC00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191</a:t>
            </a:fld>
            <a:endParaRPr lang="en-US"/>
          </a:p>
        </p:txBody>
      </p:sp>
    </p:spTree>
  </p:cSld>
  <p:clrMapOvr>
    <a:masterClrMapping/>
  </p:clrMapOvr>
  <p:transition>
    <p:circl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902325"/>
            <a:ext cx="86409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lvl="0" indent="-449263" algn="just" fontAlgn="base">
              <a:spcBef>
                <a:spcPct val="0"/>
              </a:spcBef>
              <a:spcAft>
                <a:spcPct val="0"/>
              </a:spcAft>
            </a:pPr>
            <a:r>
              <a:rPr lang="en-US" sz="2800" smtClean="0">
                <a:latin typeface="DevLys 010" pitchFamily="2" charset="0"/>
                <a:cs typeface="Arial" pitchFamily="34" charset="0"/>
              </a:rPr>
              <a:t>¼d½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mDr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ys</a:t>
            </a:r>
            <a:r>
              <a:rPr lang="en-US" sz="2800" smtClean="0">
                <a:latin typeface="DevLys 010" pitchFamily="2" charset="0"/>
                <a:cs typeface="Arial" pitchFamily="34" charset="0"/>
              </a:rPr>
              <a:t>[</a:t>
            </a:r>
            <a:r>
              <a:rPr lang="en-US" sz="2800" err="1" smtClean="0">
                <a:latin typeface="DevLys 010" pitchFamily="2" charset="0"/>
                <a:cs typeface="Arial" pitchFamily="34" charset="0"/>
              </a:rPr>
              <a:t>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fjVfuZax</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a:t>
            </a:r>
            <a:r>
              <a:rPr lang="en-US" sz="2800" smtClean="0">
                <a:latin typeface="DevLys 010" pitchFamily="2" charset="0"/>
                <a:cs typeface="Arial" pitchFamily="34" charset="0"/>
              </a:rPr>
              <a:t>/</a:t>
            </a:r>
            <a:r>
              <a:rPr lang="en-US" sz="2800" err="1" smtClean="0">
                <a:latin typeface="DevLys 010" pitchFamily="2" charset="0"/>
                <a:cs typeface="Arial" pitchFamily="34" charset="0"/>
              </a:rPr>
              <a:t>kdkjh</a:t>
            </a:r>
            <a:r>
              <a:rPr lang="en-US" sz="2800" smtClean="0">
                <a:latin typeface="DevLys 010" pitchFamily="2" charset="0"/>
                <a:cs typeface="Arial" pitchFamily="34" charset="0"/>
              </a:rPr>
              <a:t> }</a:t>
            </a:r>
            <a:r>
              <a:rPr lang="en-US" sz="2800" err="1" smtClean="0">
                <a:latin typeface="DevLys 010" pitchFamily="2" charset="0"/>
                <a:cs typeface="Arial" pitchFamily="34" charset="0"/>
              </a:rPr>
              <a:t>kjk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a:t>
            </a:r>
            <a:r>
              <a:rPr lang="en-US" sz="2800" smtClean="0">
                <a:latin typeface="DevLys 010" pitchFamily="2" charset="0"/>
                <a:cs typeface="Arial" pitchFamily="34" charset="0"/>
              </a:rPr>
              <a:t> </a:t>
            </a:r>
            <a:r>
              <a:rPr lang="en-US" sz="2800" err="1" smtClean="0">
                <a:latin typeface="DevLys 010" pitchFamily="2" charset="0"/>
                <a:cs typeface="Arial" pitchFamily="34" charset="0"/>
              </a:rPr>
              <a:t>mn~ns</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fy</a:t>
            </a:r>
            <a:r>
              <a:rPr lang="en-US" sz="2800" smtClean="0">
                <a:latin typeface="DevLys 010" pitchFamily="2" charset="0"/>
                <a:cs typeface="Arial" pitchFamily="34" charset="0"/>
              </a:rPr>
              <a:t>, fn, x, </a:t>
            </a:r>
            <a:r>
              <a:rPr lang="en-US" sz="2800" err="1" smtClean="0">
                <a:latin typeface="DevLys 010" pitchFamily="2" charset="0"/>
                <a:cs typeface="Arial" pitchFamily="34" charset="0"/>
              </a:rPr>
              <a:t>jftLVj</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vuqjf</a:t>
            </a:r>
            <a:r>
              <a:rPr lang="en-US" sz="2800" smtClean="0">
                <a:latin typeface="DevLys 010" pitchFamily="2" charset="0"/>
                <a:cs typeface="Arial" pitchFamily="34" charset="0"/>
              </a:rPr>
              <a:t>{</a:t>
            </a:r>
            <a:r>
              <a:rPr lang="en-US" sz="2800" err="1" smtClean="0">
                <a:latin typeface="DevLys 010" pitchFamily="2" charset="0"/>
                <a:cs typeface="Arial" pitchFamily="34" charset="0"/>
              </a:rPr>
              <a:t>kr</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a:t>
            </a:r>
            <a:r>
              <a:rPr lang="en-US" sz="2800" err="1" smtClean="0">
                <a:latin typeface="DevLys 010" pitchFamily="2" charset="0"/>
                <a:cs typeface="Arial" pitchFamily="34" charset="0"/>
              </a:rPr>
              <a:t>Fkk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mdr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jftLVj</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gh</a:t>
            </a:r>
            <a:r>
              <a:rPr lang="en-US" sz="2800" smtClean="0">
                <a:latin typeface="DevLys 010" pitchFamily="2" charset="0"/>
                <a:cs typeface="Arial" pitchFamily="34" charset="0"/>
              </a:rPr>
              <a:t> </a:t>
            </a:r>
            <a:r>
              <a:rPr lang="en-US" sz="2800" err="1" smtClean="0">
                <a:latin typeface="DevLys 010" pitchFamily="2" charset="0"/>
                <a:cs typeface="Arial" pitchFamily="34" charset="0"/>
              </a:rPr>
              <a:t>mDr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ys</a:t>
            </a:r>
            <a:r>
              <a:rPr lang="en-US" sz="2800" smtClean="0">
                <a:latin typeface="DevLys 010" pitchFamily="2" charset="0"/>
                <a:cs typeface="Arial" pitchFamily="34" charset="0"/>
              </a:rPr>
              <a:t>[</a:t>
            </a:r>
            <a:r>
              <a:rPr lang="en-US" sz="2800" err="1" smtClean="0">
                <a:latin typeface="DevLys 010" pitchFamily="2" charset="0"/>
                <a:cs typeface="Arial" pitchFamily="34" charset="0"/>
              </a:rPr>
              <a:t>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mfYyf</a:t>
            </a:r>
            <a:r>
              <a:rPr lang="en-US" sz="2800" smtClean="0">
                <a:latin typeface="DevLys 010" pitchFamily="2" charset="0"/>
                <a:cs typeface="Arial" pitchFamily="34" charset="0"/>
              </a:rPr>
              <a:t>[</a:t>
            </a:r>
            <a:r>
              <a:rPr lang="en-US" sz="2800" err="1" smtClean="0">
                <a:latin typeface="DevLys 010" pitchFamily="2" charset="0"/>
                <a:cs typeface="Arial" pitchFamily="34" charset="0"/>
              </a:rPr>
              <a:t>kr</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okmpj@fcy</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lkFk</a:t>
            </a:r>
            <a:r>
              <a:rPr lang="en-US" sz="2800" smtClean="0">
                <a:latin typeface="DevLys 010" pitchFamily="2" charset="0"/>
                <a:cs typeface="Arial" pitchFamily="34" charset="0"/>
              </a:rPr>
              <a:t> </a:t>
            </a:r>
            <a:r>
              <a:rPr lang="en-US" sz="2800" err="1" smtClean="0">
                <a:latin typeface="DevLys 010" pitchFamily="2" charset="0"/>
                <a:cs typeface="Arial" pitchFamily="34" charset="0"/>
              </a:rPr>
              <a:t>buesa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layXu</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endParaRPr lang="en-US" sz="2800" smtClean="0">
              <a:latin typeface="DevLys 010" pitchFamily="2" charset="0"/>
              <a:cs typeface="Arial" pitchFamily="34" charset="0"/>
            </a:endParaRPr>
          </a:p>
          <a:p>
            <a:pPr marL="449263" lvl="0" indent="-449263" algn="just" fontAlgn="base">
              <a:spcBef>
                <a:spcPct val="0"/>
              </a:spcBef>
              <a:spcAft>
                <a:spcPct val="0"/>
              </a:spcAft>
            </a:pPr>
            <a:endParaRPr lang="en-US" sz="2800" smtClean="0">
              <a:latin typeface="DevLys 010" pitchFamily="2" charset="0"/>
              <a:cs typeface="Arial" pitchFamily="34" charset="0"/>
            </a:endParaRPr>
          </a:p>
          <a:p>
            <a:pPr marL="449263" lvl="0" indent="-449263" algn="just" fontAlgn="base">
              <a:spcBef>
                <a:spcPct val="0"/>
              </a:spcBef>
              <a:spcAft>
                <a:spcPct val="0"/>
              </a:spcAft>
            </a:pPr>
            <a:r>
              <a:rPr kumimoji="0" lang="en-US" sz="2800" i="0" u="none" strike="noStrike" cap="none" normalizeH="0" smtClean="0">
                <a:ln>
                  <a:noFill/>
                </a:ln>
                <a:solidFill>
                  <a:schemeClr val="tx1"/>
                </a:solidFill>
                <a:effectLst/>
                <a:latin typeface="DevLys 010" pitchFamily="2" charset="0"/>
                <a:cs typeface="Arial" pitchFamily="34" charset="0"/>
              </a:rPr>
              <a:t>¼</a:t>
            </a:r>
            <a:r>
              <a:rPr lang="en-US" sz="2800" smtClean="0">
                <a:latin typeface="DevLys 010" pitchFamily="2" charset="0"/>
                <a:cs typeface="Arial" pitchFamily="34" charset="0"/>
              </a:rPr>
              <a:t>[k</a:t>
            </a:r>
            <a:r>
              <a:rPr kumimoji="0" lang="en-US" sz="2800" i="0" u="none" strike="noStrike" cap="none" normalizeH="0" smtClean="0">
                <a:ln>
                  <a:noFill/>
                </a:ln>
                <a:solidFill>
                  <a:schemeClr val="tx1"/>
                </a:solidFill>
                <a:effectLst/>
                <a:latin typeface="DevLys 010" pitchFamily="2" charset="0"/>
                <a:cs typeface="Arial" pitchFamily="34" charset="0"/>
              </a:rPr>
              <a:t>½</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laca</a:t>
            </a:r>
            <a:r>
              <a:rPr lang="en-US" sz="2800" smtClean="0">
                <a:latin typeface="DevLys 010" pitchFamily="2" charset="0"/>
                <a:cs typeface="Arial" pitchFamily="34" charset="0"/>
              </a:rPr>
              <a:t>/k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layXu</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esjs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O;;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ys</a:t>
            </a:r>
            <a:r>
              <a:rPr lang="en-US" sz="2800" smtClean="0">
                <a:latin typeface="DevLys 010" pitchFamily="2" charset="0"/>
                <a:cs typeface="Arial" pitchFamily="34" charset="0"/>
              </a:rPr>
              <a:t>[</a:t>
            </a:r>
            <a:r>
              <a:rPr lang="en-US" sz="2800" err="1" smtClean="0">
                <a:latin typeface="DevLys 010" pitchFamily="2" charset="0"/>
                <a:cs typeface="Arial" pitchFamily="34" charset="0"/>
              </a:rPr>
              <a:t>ks</a:t>
            </a:r>
            <a:r>
              <a:rPr lang="en-US" sz="2800" smtClean="0">
                <a:latin typeface="DevLys 010" pitchFamily="2" charset="0"/>
                <a:cs typeface="Arial" pitchFamily="34" charset="0"/>
              </a:rPr>
              <a:t> ea </a:t>
            </a:r>
            <a:r>
              <a:rPr lang="en-US" sz="2800" err="1" smtClean="0">
                <a:latin typeface="DevLys 010" pitchFamily="2" charset="0"/>
                <a:cs typeface="Arial" pitchFamily="34" charset="0"/>
              </a:rPr>
              <a:t>esjs</a:t>
            </a:r>
            <a:r>
              <a:rPr lang="en-US" sz="2800" smtClean="0">
                <a:latin typeface="DevLys 010" pitchFamily="2" charset="0"/>
                <a:cs typeface="Arial" pitchFamily="34" charset="0"/>
              </a:rPr>
              <a:t> ;k </a:t>
            </a:r>
            <a:r>
              <a:rPr lang="en-US" sz="2800" err="1" smtClean="0">
                <a:latin typeface="DevLys 010" pitchFamily="2" charset="0"/>
                <a:cs typeface="Arial" pitchFamily="34" charset="0"/>
              </a:rPr>
              <a:t>esjs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vfHkdrkZ</a:t>
            </a:r>
            <a:r>
              <a:rPr lang="en-US" sz="2800" smtClean="0">
                <a:latin typeface="DevLys 010" pitchFamily="2" charset="0"/>
                <a:cs typeface="Arial" pitchFamily="34" charset="0"/>
              </a:rPr>
              <a:t>] </a:t>
            </a:r>
            <a:r>
              <a:rPr lang="en-US" sz="2800" err="1" smtClean="0">
                <a:latin typeface="DevLys 010" pitchFamily="2" charset="0"/>
                <a:cs typeface="Arial" pitchFamily="34" charset="0"/>
              </a:rPr>
              <a:t>eq</a:t>
            </a:r>
            <a:r>
              <a:rPr lang="en-US" sz="2800" smtClean="0">
                <a:latin typeface="DevLys 010" pitchFamily="2" charset="0"/>
                <a:cs typeface="Arial" pitchFamily="34" charset="0"/>
              </a:rPr>
              <a:t>&gt;s </a:t>
            </a:r>
            <a:r>
              <a:rPr lang="en-US" sz="2800" err="1" smtClean="0">
                <a:latin typeface="DevLys 010" pitchFamily="2" charset="0"/>
                <a:cs typeface="Arial" pitchFamily="34" charset="0"/>
              </a:rPr>
              <a:t>izk;ksftr</a:t>
            </a:r>
            <a:r>
              <a:rPr lang="en-US" sz="2800" smtClean="0">
                <a:latin typeface="DevLys 010" pitchFamily="2" charset="0"/>
                <a:cs typeface="Arial" pitchFamily="34" charset="0"/>
              </a:rPr>
              <a:t> </a:t>
            </a:r>
            <a:r>
              <a:rPr lang="en-US" sz="2800" err="1" smtClean="0">
                <a:latin typeface="DevLys 010" pitchFamily="2" charset="0"/>
                <a:cs typeface="Arial" pitchFamily="34" charset="0"/>
              </a:rPr>
              <a:t>djus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okyk</a:t>
            </a:r>
            <a:r>
              <a:rPr lang="en-US" sz="2800" smtClean="0">
                <a:latin typeface="DevLys 010" pitchFamily="2" charset="0"/>
                <a:cs typeface="Arial" pitchFamily="34" charset="0"/>
              </a:rPr>
              <a:t> </a:t>
            </a:r>
            <a:r>
              <a:rPr lang="en-US" sz="2800" err="1" smtClean="0">
                <a:latin typeface="DevLys 010" pitchFamily="2" charset="0"/>
                <a:cs typeface="Arial" pitchFamily="34" charset="0"/>
              </a:rPr>
              <a:t>jktuSfrd</a:t>
            </a:r>
            <a:r>
              <a:rPr lang="en-US" sz="2800" smtClean="0">
                <a:latin typeface="DevLys 010" pitchFamily="2" charset="0"/>
                <a:cs typeface="Arial" pitchFamily="34" charset="0"/>
              </a:rPr>
              <a:t> </a:t>
            </a:r>
            <a:r>
              <a:rPr lang="en-US" sz="2800" err="1" smtClean="0">
                <a:latin typeface="DevLys 010" pitchFamily="2" charset="0"/>
                <a:cs typeface="Arial" pitchFamily="34" charset="0"/>
              </a:rPr>
              <a:t>ny</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laxBu@eq</a:t>
            </a:r>
            <a:r>
              <a:rPr lang="en-US" sz="2800" smtClean="0">
                <a:latin typeface="DevLys 010" pitchFamily="2" charset="0"/>
                <a:cs typeface="Arial" pitchFamily="34" charset="0"/>
              </a:rPr>
              <a:t>&gt;s </a:t>
            </a:r>
            <a:r>
              <a:rPr lang="en-US" sz="2800" err="1" smtClean="0">
                <a:latin typeface="DevLys 010" pitchFamily="2" charset="0"/>
                <a:cs typeface="Arial" pitchFamily="34" charset="0"/>
              </a:rPr>
              <a:t>leFkZu</a:t>
            </a:r>
            <a:r>
              <a:rPr lang="en-US" sz="2800" smtClean="0">
                <a:latin typeface="DevLys 010" pitchFamily="2" charset="0"/>
                <a:cs typeface="Arial" pitchFamily="34" charset="0"/>
              </a:rPr>
              <a:t> </a:t>
            </a:r>
            <a:r>
              <a:rPr lang="en-US" sz="2800" err="1" smtClean="0">
                <a:latin typeface="DevLys 010" pitchFamily="2" charset="0"/>
                <a:cs typeface="Arial" pitchFamily="34" charset="0"/>
              </a:rPr>
              <a:t>nsus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okys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O;fDr;ksa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a:t>
            </a:r>
            <a:r>
              <a:rPr lang="en-US" sz="2800" smtClean="0">
                <a:latin typeface="DevLys 010" pitchFamily="2" charset="0"/>
                <a:cs typeface="Arial" pitchFamily="34" charset="0"/>
              </a:rPr>
              <a:t>; </a:t>
            </a:r>
            <a:r>
              <a:rPr lang="en-US" sz="2800" err="1" smtClean="0">
                <a:latin typeface="DevLys 010" pitchFamily="2" charset="0"/>
                <a:cs typeface="Arial" pitchFamily="34" charset="0"/>
              </a:rPr>
              <a:t>O;fDr;ksa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kjk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miyxr</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vFkok</a:t>
            </a:r>
            <a:r>
              <a:rPr lang="en-US" sz="2800" smtClean="0">
                <a:latin typeface="DevLys 010" pitchFamily="2" charset="0"/>
                <a:cs typeface="Arial" pitchFamily="34" charset="0"/>
              </a:rPr>
              <a:t> </a:t>
            </a:r>
            <a:r>
              <a:rPr lang="en-US" sz="2800" err="1" smtClean="0">
                <a:latin typeface="DevLys 010" pitchFamily="2" charset="0"/>
                <a:cs typeface="Arial" pitchFamily="34" charset="0"/>
              </a:rPr>
              <a:t>izkf</a:t>
            </a:r>
            <a:r>
              <a:rPr lang="en-US" sz="2800" smtClean="0">
                <a:latin typeface="DevLys 010" pitchFamily="2" charset="0"/>
                <a:cs typeface="Arial" pitchFamily="34" charset="0"/>
              </a:rPr>
              <a:t>/</a:t>
            </a:r>
            <a:r>
              <a:rPr lang="en-US" sz="2800" err="1" smtClean="0">
                <a:latin typeface="DevLys 010" pitchFamily="2" charset="0"/>
                <a:cs typeface="Arial" pitchFamily="34" charset="0"/>
              </a:rPr>
              <a:t>kd`r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O;; dh </a:t>
            </a:r>
            <a:r>
              <a:rPr lang="en-US" sz="2800" err="1" smtClean="0">
                <a:latin typeface="DevLys 010" pitchFamily="2" charset="0"/>
                <a:cs typeface="Arial" pitchFamily="34" charset="0"/>
              </a:rPr>
              <a:t>lHkh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ensa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kkfey</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muesa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ls</a:t>
            </a:r>
            <a:r>
              <a:rPr lang="en-US" sz="2800" smtClean="0">
                <a:latin typeface="DevLys 010" pitchFamily="2" charset="0"/>
                <a:cs typeface="Arial" pitchFamily="34" charset="0"/>
              </a:rPr>
              <a:t> ¼yksd </a:t>
            </a:r>
            <a:r>
              <a:rPr lang="en-US" sz="2800" err="1" smtClean="0">
                <a:latin typeface="DevLys 010" pitchFamily="2" charset="0"/>
                <a:cs typeface="Arial" pitchFamily="34" charset="0"/>
              </a:rPr>
              <a:t>izfrfu</a:t>
            </a:r>
            <a:r>
              <a:rPr lang="en-US" sz="2800" smtClean="0">
                <a:latin typeface="DevLys 010" pitchFamily="2" charset="0"/>
                <a:cs typeface="Arial" pitchFamily="34" charset="0"/>
              </a:rPr>
              <a:t>/</a:t>
            </a:r>
            <a:r>
              <a:rPr lang="en-US" sz="2800" err="1" smtClean="0">
                <a:latin typeface="DevLys 010" pitchFamily="2" charset="0"/>
                <a:cs typeface="Arial" pitchFamily="34" charset="0"/>
              </a:rPr>
              <a:t>kRo</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a:t>
            </a:r>
            <a:r>
              <a:rPr lang="en-US" sz="2800" smtClean="0">
                <a:latin typeface="DevLys 010" pitchFamily="2" charset="0"/>
                <a:cs typeface="Arial" pitchFamily="34" charset="0"/>
              </a:rPr>
              <a:t>/</a:t>
            </a:r>
            <a:r>
              <a:rPr lang="en-US" sz="2800" err="1" smtClean="0">
                <a:latin typeface="DevLys 010" pitchFamily="2" charset="0"/>
                <a:cs typeface="Arial" pitchFamily="34" charset="0"/>
              </a:rPr>
              <a:t>kfu;e</a:t>
            </a:r>
            <a:r>
              <a:rPr lang="en-US" sz="2800" smtClean="0">
                <a:latin typeface="DevLys 010" pitchFamily="2" charset="0"/>
                <a:cs typeface="Arial" pitchFamily="34" charset="0"/>
              </a:rPr>
              <a:t> dh /</a:t>
            </a:r>
            <a:r>
              <a:rPr lang="en-US" sz="2800" err="1" smtClean="0">
                <a:latin typeface="DevLys 010" pitchFamily="2" charset="0"/>
                <a:cs typeface="Arial" pitchFamily="34" charset="0"/>
              </a:rPr>
              <a:t>kkjk</a:t>
            </a:r>
            <a:r>
              <a:rPr lang="en-US" sz="2800" smtClean="0">
                <a:latin typeface="DevLys 010" pitchFamily="2" charset="0"/>
                <a:cs typeface="Arial" pitchFamily="34" charset="0"/>
              </a:rPr>
              <a:t> 77 ¼1½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vUrxZr</a:t>
            </a:r>
            <a:r>
              <a:rPr lang="en-US" sz="2800" smtClean="0">
                <a:latin typeface="DevLys 010" pitchFamily="2" charset="0"/>
                <a:cs typeface="Arial" pitchFamily="34" charset="0"/>
              </a:rPr>
              <a:t> </a:t>
            </a:r>
            <a:r>
              <a:rPr lang="en-US" sz="2800" err="1" smtClean="0">
                <a:latin typeface="DevLys 010" pitchFamily="2" charset="0"/>
                <a:cs typeface="Arial" pitchFamily="34" charset="0"/>
              </a:rPr>
              <a:t>Li"Vhdj.k</a:t>
            </a:r>
            <a:r>
              <a:rPr lang="en-US" sz="2800" smtClean="0">
                <a:latin typeface="DevLys 010" pitchFamily="2" charset="0"/>
                <a:cs typeface="Arial" pitchFamily="34" charset="0"/>
              </a:rPr>
              <a:t> 1 ,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2 }</a:t>
            </a:r>
            <a:r>
              <a:rPr lang="en-US" sz="2800" err="1" smtClean="0">
                <a:latin typeface="DevLys 010" pitchFamily="2" charset="0"/>
                <a:cs typeface="Arial" pitchFamily="34" charset="0"/>
              </a:rPr>
              <a:t>kjk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vUrxZr</a:t>
            </a:r>
            <a:r>
              <a:rPr lang="en-US" sz="2800" smtClean="0">
                <a:latin typeface="DevLys 010" pitchFamily="2" charset="0"/>
                <a:cs typeface="Arial" pitchFamily="34" charset="0"/>
              </a:rPr>
              <a:t> </a:t>
            </a:r>
            <a:r>
              <a:rPr lang="en-US" sz="2800" err="1" smtClean="0">
                <a:latin typeface="DevLys 010" pitchFamily="2" charset="0"/>
                <a:cs typeface="Arial" pitchFamily="34" charset="0"/>
              </a:rPr>
              <a:t>usrkvksa</a:t>
            </a:r>
            <a:r>
              <a:rPr lang="en-US" sz="2800" smtClean="0">
                <a:latin typeface="DevLys 010" pitchFamily="2" charset="0"/>
                <a:cs typeface="Arial" pitchFamily="34" charset="0"/>
              </a:rPr>
              <a:t> dh ;k=k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laca</a:t>
            </a:r>
            <a:r>
              <a:rPr lang="en-US" sz="2800" smtClean="0">
                <a:latin typeface="DevLys 010" pitchFamily="2" charset="0"/>
                <a:cs typeface="Arial" pitchFamily="34" charset="0"/>
              </a:rPr>
              <a:t>/k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x, O;; </a:t>
            </a:r>
            <a:r>
              <a:rPr lang="en-US" sz="2800" err="1" smtClean="0">
                <a:latin typeface="DevLys 010" pitchFamily="2" charset="0"/>
                <a:cs typeface="Arial" pitchFamily="34" charset="0"/>
              </a:rPr>
              <a:t>dks</a:t>
            </a:r>
            <a:r>
              <a:rPr lang="en-US" sz="2800" smtClean="0">
                <a:latin typeface="DevLys 010" pitchFamily="2" charset="0"/>
                <a:cs typeface="Arial" pitchFamily="34" charset="0"/>
              </a:rPr>
              <a:t> NksM+dj½ </a:t>
            </a:r>
            <a:r>
              <a:rPr lang="en-US" sz="2800" err="1" smtClean="0">
                <a:latin typeface="DevLys 010" pitchFamily="2" charset="0"/>
                <a:cs typeface="Arial" pitchFamily="34" charset="0"/>
              </a:rPr>
              <a:t>dqN</a:t>
            </a:r>
            <a:r>
              <a:rPr lang="en-US" sz="2800" smtClean="0">
                <a:latin typeface="DevLys 010" pitchFamily="2" charset="0"/>
                <a:cs typeface="Arial" pitchFamily="34" charset="0"/>
              </a:rPr>
              <a:t> </a:t>
            </a:r>
            <a:r>
              <a:rPr lang="en-US" sz="2800" err="1" smtClean="0">
                <a:latin typeface="DevLys 010" pitchFamily="2" charset="0"/>
                <a:cs typeface="Arial" pitchFamily="34" charset="0"/>
              </a:rPr>
              <a:t>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fNik;k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vFkok</a:t>
            </a:r>
            <a:r>
              <a:rPr lang="en-US" sz="2800" smtClean="0">
                <a:latin typeface="DevLys 010" pitchFamily="2" charset="0"/>
                <a:cs typeface="Arial" pitchFamily="34" charset="0"/>
              </a:rPr>
              <a:t> </a:t>
            </a:r>
            <a:r>
              <a:rPr lang="en-US" sz="2800" err="1" smtClean="0">
                <a:latin typeface="DevLys 010" pitchFamily="2" charset="0"/>
                <a:cs typeface="Arial" pitchFamily="34" charset="0"/>
              </a:rPr>
              <a:t>jksdk@nck;k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ugha</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endParaRPr lang="en-US" sz="2800" smtClean="0">
              <a:latin typeface="DevLys 010" pitchFamily="2"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192</a:t>
            </a:fld>
            <a:endParaRPr lang="en-US"/>
          </a:p>
        </p:txBody>
      </p:sp>
    </p:spTree>
  </p:cSld>
  <p:clrMapOvr>
    <a:masterClrMapping/>
  </p:clrMapOvr>
  <p:transition>
    <p:circl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117212"/>
            <a:ext cx="86409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lvl="0" indent="-449263" algn="just" fontAlgn="base">
              <a:spcBef>
                <a:spcPct val="0"/>
              </a:spcBef>
              <a:spcAft>
                <a:spcPct val="0"/>
              </a:spcAft>
            </a:pPr>
            <a:r>
              <a:rPr lang="en-US" sz="2800" smtClean="0">
                <a:latin typeface="DevLys 010" pitchFamily="2" charset="0"/>
                <a:cs typeface="Arial" pitchFamily="34" charset="0"/>
              </a:rPr>
              <a:t>¼x½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laca</a:t>
            </a:r>
            <a:r>
              <a:rPr lang="en-US" sz="2800" smtClean="0">
                <a:latin typeface="DevLys 010" pitchFamily="2" charset="0"/>
                <a:cs typeface="Arial" pitchFamily="34" charset="0"/>
              </a:rPr>
              <a:t>/k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mDr</a:t>
            </a:r>
            <a:r>
              <a:rPr lang="en-US" sz="2800" smtClean="0">
                <a:latin typeface="DevLys 010" pitchFamily="2" charset="0"/>
                <a:cs typeface="Arial" pitchFamily="34" charset="0"/>
              </a:rPr>
              <a:t> </a:t>
            </a:r>
            <a:r>
              <a:rPr lang="en-US" sz="2800" err="1" smtClean="0">
                <a:latin typeface="DevLys 010" pitchFamily="2" charset="0"/>
                <a:cs typeface="Arial" pitchFamily="34" charset="0"/>
              </a:rPr>
              <a:t>ys</a:t>
            </a:r>
            <a:r>
              <a:rPr lang="en-US" sz="2800" smtClean="0">
                <a:latin typeface="DevLys 010" pitchFamily="2" charset="0"/>
                <a:cs typeface="Arial" pitchFamily="34" charset="0"/>
              </a:rPr>
              <a:t>[</a:t>
            </a:r>
            <a:r>
              <a:rPr lang="en-US" sz="2800" err="1" smtClean="0">
                <a:latin typeface="DevLys 010" pitchFamily="2" charset="0"/>
                <a:cs typeface="Arial" pitchFamily="34" charset="0"/>
              </a:rPr>
              <a:t>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layXud&amp;kk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layXu</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O;;</a:t>
            </a:r>
            <a:r>
              <a:rPr lang="en-US" sz="2800" err="1" smtClean="0">
                <a:latin typeface="DevLys 010" pitchFamily="2" charset="0"/>
                <a:cs typeface="Arial" pitchFamily="34" charset="0"/>
              </a:rPr>
              <a:t>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lkj</a:t>
            </a:r>
            <a:r>
              <a:rPr lang="en-US" sz="2800" smtClean="0">
                <a:latin typeface="DevLys 010" pitchFamily="2" charset="0"/>
                <a:cs typeface="Arial" pitchFamily="34" charset="0"/>
              </a:rPr>
              <a:t> </a:t>
            </a:r>
            <a:r>
              <a:rPr lang="en-US" sz="2800" err="1" smtClean="0">
                <a:latin typeface="DevLys 010" pitchFamily="2" charset="0"/>
                <a:cs typeface="Arial" pitchFamily="34" charset="0"/>
              </a:rPr>
              <a:t>fooj.k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esjs@esjs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fuokZpu</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vfHkdrkZ</a:t>
            </a:r>
            <a:r>
              <a:rPr lang="en-US" sz="2800" smtClean="0">
                <a:latin typeface="DevLys 010" pitchFamily="2" charset="0"/>
                <a:cs typeface="Arial" pitchFamily="34" charset="0"/>
              </a:rPr>
              <a:t>] </a:t>
            </a:r>
            <a:r>
              <a:rPr lang="en-US" sz="2800" err="1" smtClean="0">
                <a:latin typeface="DevLys 010" pitchFamily="2" charset="0"/>
                <a:cs typeface="Arial" pitchFamily="34" charset="0"/>
              </a:rPr>
              <a:t>eq</a:t>
            </a:r>
            <a:r>
              <a:rPr lang="en-US" sz="2800" smtClean="0">
                <a:latin typeface="DevLys 010" pitchFamily="2" charset="0"/>
                <a:cs typeface="Arial" pitchFamily="34" charset="0"/>
              </a:rPr>
              <a:t>&gt;s </a:t>
            </a:r>
            <a:r>
              <a:rPr lang="en-US" sz="2800" err="1" smtClean="0">
                <a:latin typeface="DevLys 010" pitchFamily="2" charset="0"/>
                <a:cs typeface="Arial" pitchFamily="34" charset="0"/>
              </a:rPr>
              <a:t>izk;ksftr</a:t>
            </a:r>
            <a:r>
              <a:rPr lang="en-US" sz="2800" smtClean="0">
                <a:latin typeface="DevLys 010" pitchFamily="2" charset="0"/>
                <a:cs typeface="Arial" pitchFamily="34" charset="0"/>
              </a:rPr>
              <a:t> </a:t>
            </a:r>
            <a:r>
              <a:rPr lang="en-US" sz="2800" err="1" smtClean="0">
                <a:latin typeface="DevLys 010" pitchFamily="2" charset="0"/>
                <a:cs typeface="Arial" pitchFamily="34" charset="0"/>
              </a:rPr>
              <a:t>djus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okys</a:t>
            </a:r>
            <a:r>
              <a:rPr lang="en-US" sz="2800" smtClean="0">
                <a:latin typeface="DevLys 010" pitchFamily="2" charset="0"/>
                <a:cs typeface="Arial" pitchFamily="34" charset="0"/>
              </a:rPr>
              <a:t> </a:t>
            </a:r>
            <a:r>
              <a:rPr lang="en-US" sz="2800" err="1" smtClean="0">
                <a:latin typeface="DevLys 010" pitchFamily="2" charset="0"/>
                <a:cs typeface="Arial" pitchFamily="34" charset="0"/>
              </a:rPr>
              <a:t>jktuSfrd</a:t>
            </a:r>
            <a:r>
              <a:rPr lang="en-US" sz="2800" smtClean="0">
                <a:latin typeface="DevLys 010" pitchFamily="2" charset="0"/>
                <a:cs typeface="Arial" pitchFamily="34" charset="0"/>
              </a:rPr>
              <a:t> </a:t>
            </a:r>
            <a:r>
              <a:rPr lang="en-US" sz="2800" err="1" smtClean="0">
                <a:latin typeface="DevLys 010" pitchFamily="2" charset="0"/>
                <a:cs typeface="Arial" pitchFamily="34" charset="0"/>
              </a:rPr>
              <a:t>ny</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a:t>
            </a:r>
            <a:r>
              <a:rPr lang="en-US" sz="2800" smtClean="0">
                <a:latin typeface="DevLys 010" pitchFamily="2" charset="0"/>
                <a:cs typeface="Arial" pitchFamily="34" charset="0"/>
              </a:rPr>
              <a:t>; </a:t>
            </a:r>
            <a:r>
              <a:rPr lang="en-US" sz="2800" err="1" smtClean="0">
                <a:latin typeface="DevLys 010" pitchFamily="2" charset="0"/>
                <a:cs typeface="Arial" pitchFamily="34" charset="0"/>
              </a:rPr>
              <a:t>laxBu</a:t>
            </a:r>
            <a:r>
              <a:rPr lang="en-US" sz="2800" smtClean="0">
                <a:latin typeface="DevLys 010" pitchFamily="2" charset="0"/>
                <a:cs typeface="Arial" pitchFamily="34" charset="0"/>
              </a:rPr>
              <a:t>@ </a:t>
            </a:r>
            <a:r>
              <a:rPr lang="en-US" sz="2800" err="1" smtClean="0">
                <a:latin typeface="DevLys 010" pitchFamily="2" charset="0"/>
                <a:cs typeface="Arial" pitchFamily="34" charset="0"/>
              </a:rPr>
              <a:t>eq</a:t>
            </a:r>
            <a:r>
              <a:rPr lang="en-US" sz="2800" smtClean="0">
                <a:latin typeface="DevLys 010" pitchFamily="2" charset="0"/>
                <a:cs typeface="Arial" pitchFamily="34" charset="0"/>
              </a:rPr>
              <a:t>&gt;s </a:t>
            </a:r>
            <a:r>
              <a:rPr lang="en-US" sz="2800" err="1" smtClean="0">
                <a:latin typeface="DevLys 010" pitchFamily="2" charset="0"/>
                <a:cs typeface="Arial" pitchFamily="34" charset="0"/>
              </a:rPr>
              <a:t>leFkZu</a:t>
            </a:r>
            <a:r>
              <a:rPr lang="en-US" sz="2800" smtClean="0">
                <a:latin typeface="DevLys 010" pitchFamily="2" charset="0"/>
                <a:cs typeface="Arial" pitchFamily="34" charset="0"/>
              </a:rPr>
              <a:t> </a:t>
            </a:r>
            <a:r>
              <a:rPr lang="en-US" sz="2800" err="1" smtClean="0">
                <a:latin typeface="DevLys 010" pitchFamily="2" charset="0"/>
                <a:cs typeface="Arial" pitchFamily="34" charset="0"/>
              </a:rPr>
              <a:t>nsus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okys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O;fDr;ksa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fudk</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a:t>
            </a:r>
            <a:r>
              <a:rPr lang="en-US" sz="2800" smtClean="0">
                <a:latin typeface="DevLys 010" pitchFamily="2" charset="0"/>
                <a:cs typeface="Arial" pitchFamily="34" charset="0"/>
              </a:rPr>
              <a:t>; </a:t>
            </a:r>
            <a:r>
              <a:rPr lang="en-US" sz="2800" err="1" smtClean="0">
                <a:latin typeface="DevLys 010" pitchFamily="2" charset="0"/>
                <a:cs typeface="Arial" pitchFamily="34" charset="0"/>
              </a:rPr>
              <a:t>O;fDr;ksa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kjk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mixr</a:t>
            </a:r>
            <a:r>
              <a:rPr lang="en-US" sz="2800" smtClean="0">
                <a:latin typeface="DevLys 010" pitchFamily="2" charset="0"/>
                <a:cs typeface="Arial" pitchFamily="34" charset="0"/>
              </a:rPr>
              <a:t> </a:t>
            </a:r>
            <a:r>
              <a:rPr lang="en-US" sz="2800" err="1" smtClean="0">
                <a:latin typeface="DevLys 010" pitchFamily="2" charset="0"/>
                <a:cs typeface="Arial" pitchFamily="34" charset="0"/>
              </a:rPr>
              <a:t>vFkok</a:t>
            </a:r>
            <a:r>
              <a:rPr lang="en-US" sz="2800" smtClean="0">
                <a:latin typeface="DevLys 010" pitchFamily="2" charset="0"/>
                <a:cs typeface="Arial" pitchFamily="34" charset="0"/>
              </a:rPr>
              <a:t> </a:t>
            </a:r>
            <a:r>
              <a:rPr lang="en-US" sz="2800" err="1" smtClean="0">
                <a:latin typeface="DevLys 010" pitchFamily="2" charset="0"/>
                <a:cs typeface="Arial" pitchFamily="34" charset="0"/>
              </a:rPr>
              <a:t>izkf</a:t>
            </a:r>
            <a:r>
              <a:rPr lang="en-US" sz="2800" smtClean="0">
                <a:latin typeface="DevLys 010" pitchFamily="2" charset="0"/>
                <a:cs typeface="Arial" pitchFamily="34" charset="0"/>
              </a:rPr>
              <a:t>/</a:t>
            </a:r>
            <a:r>
              <a:rPr lang="en-US" sz="2800" err="1" smtClean="0">
                <a:latin typeface="DevLys 010" pitchFamily="2" charset="0"/>
                <a:cs typeface="Arial" pitchFamily="34" charset="0"/>
              </a:rPr>
              <a:t>kd`r</a:t>
            </a:r>
            <a:r>
              <a:rPr lang="en-US" sz="2800" smtClean="0">
                <a:latin typeface="DevLys 010" pitchFamily="2" charset="0"/>
                <a:cs typeface="Arial" pitchFamily="34" charset="0"/>
              </a:rPr>
              <a:t> O;; </a:t>
            </a:r>
            <a:r>
              <a:rPr lang="en-US" sz="2800" err="1" smtClean="0">
                <a:latin typeface="DevLys 010" pitchFamily="2" charset="0"/>
                <a:cs typeface="Arial" pitchFamily="34" charset="0"/>
              </a:rPr>
              <a:t>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kkfey</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r>
              <a:rPr lang="en-US" sz="2800" smtClean="0">
                <a:latin typeface="DevLys 010" pitchFamily="2" charset="0"/>
                <a:cs typeface="Arial" pitchFamily="34" charset="0"/>
              </a:rPr>
              <a:t> </a:t>
            </a:r>
          </a:p>
          <a:p>
            <a:pPr marL="449263" lvl="0" indent="-449263" algn="just" fontAlgn="base">
              <a:spcBef>
                <a:spcPct val="0"/>
              </a:spcBef>
              <a:spcAft>
                <a:spcPct val="0"/>
              </a:spcAft>
            </a:pPr>
            <a:r>
              <a:rPr lang="en-US" sz="2800" smtClean="0">
                <a:latin typeface="DevLys 010" pitchFamily="2" charset="0"/>
                <a:cs typeface="Arial" pitchFamily="34" charset="0"/>
              </a:rPr>
              <a:t>¼?k½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iwoZ</a:t>
            </a:r>
            <a:r>
              <a:rPr lang="en-US" sz="2800" smtClean="0">
                <a:latin typeface="DevLys 010" pitchFamily="2" charset="0"/>
                <a:cs typeface="Arial" pitchFamily="34" charset="0"/>
              </a:rPr>
              <a:t> </a:t>
            </a:r>
            <a:r>
              <a:rPr lang="en-US" sz="2800" err="1" smtClean="0">
                <a:latin typeface="DevLys 010" pitchFamily="2" charset="0"/>
                <a:cs typeface="Arial" pitchFamily="34" charset="0"/>
              </a:rPr>
              <a:t>iSjk</a:t>
            </a:r>
            <a:r>
              <a:rPr lang="en-US" sz="2800" smtClean="0">
                <a:latin typeface="DevLys 010" pitchFamily="2" charset="0"/>
                <a:cs typeface="Arial" pitchFamily="34" charset="0"/>
              </a:rPr>
              <a:t> ¼1½ </a:t>
            </a:r>
            <a:r>
              <a:rPr lang="en-US" sz="2800" err="1" smtClean="0">
                <a:latin typeface="DevLys 010" pitchFamily="2" charset="0"/>
                <a:cs typeface="Arial" pitchFamily="34" charset="0"/>
              </a:rPr>
              <a:t>ls</a:t>
            </a:r>
            <a:r>
              <a:rPr lang="en-US" sz="2800" smtClean="0">
                <a:latin typeface="DevLys 010" pitchFamily="2" charset="0"/>
                <a:cs typeface="Arial" pitchFamily="34" charset="0"/>
              </a:rPr>
              <a:t> ¼5½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fn, x, </a:t>
            </a:r>
            <a:r>
              <a:rPr lang="en-US" sz="2800" err="1" smtClean="0">
                <a:latin typeface="DevLys 010" pitchFamily="2" charset="0"/>
                <a:cs typeface="Arial" pitchFamily="34" charset="0"/>
              </a:rPr>
              <a:t>dFku</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esjh</a:t>
            </a:r>
            <a:r>
              <a:rPr lang="en-US" sz="2800" smtClean="0">
                <a:latin typeface="DevLys 010" pitchFamily="2" charset="0"/>
                <a:cs typeface="Arial" pitchFamily="34" charset="0"/>
              </a:rPr>
              <a:t> </a:t>
            </a:r>
            <a:r>
              <a:rPr lang="en-US" sz="2800" err="1" smtClean="0">
                <a:latin typeface="DevLys 010" pitchFamily="2" charset="0"/>
                <a:cs typeface="Arial" pitchFamily="34" charset="0"/>
              </a:rPr>
              <a:t>loksZRre</a:t>
            </a:r>
            <a:r>
              <a:rPr lang="en-US" sz="2800" smtClean="0">
                <a:latin typeface="DevLys 010" pitchFamily="2" charset="0"/>
                <a:cs typeface="Arial" pitchFamily="34" charset="0"/>
              </a:rPr>
              <a:t> </a:t>
            </a:r>
            <a:r>
              <a:rPr lang="en-US" sz="2800" err="1" smtClean="0">
                <a:latin typeface="DevLys 010" pitchFamily="2" charset="0"/>
                <a:cs typeface="Arial" pitchFamily="34" charset="0"/>
              </a:rPr>
              <a:t>tkudkjh</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fo'okl</a:t>
            </a:r>
            <a:r>
              <a:rPr lang="en-US" sz="2800" smtClean="0">
                <a:latin typeface="DevLys 010" pitchFamily="2" charset="0"/>
                <a:cs typeface="Arial" pitchFamily="34" charset="0"/>
              </a:rPr>
              <a:t>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vuqlkj</a:t>
            </a:r>
            <a:r>
              <a:rPr lang="en-US" sz="2800" smtClean="0">
                <a:latin typeface="DevLys 010" pitchFamily="2" charset="0"/>
                <a:cs typeface="Arial" pitchFamily="34" charset="0"/>
              </a:rPr>
              <a:t> </a:t>
            </a:r>
            <a:r>
              <a:rPr lang="en-US" sz="2800" err="1" smtClean="0">
                <a:latin typeface="DevLys 010" pitchFamily="2" charset="0"/>
                <a:cs typeface="Arial" pitchFamily="34" charset="0"/>
              </a:rPr>
              <a:t>lR</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a:t>
            </a:r>
            <a:r>
              <a:rPr lang="en-US" sz="2800" smtClean="0">
                <a:latin typeface="DevLys 010" pitchFamily="2" charset="0"/>
                <a:cs typeface="Arial" pitchFamily="34" charset="0"/>
              </a:rPr>
              <a:t> </a:t>
            </a:r>
            <a:r>
              <a:rPr lang="en-US" sz="2800" err="1" smtClean="0">
                <a:latin typeface="DevLys 010" pitchFamily="2" charset="0"/>
                <a:cs typeface="Arial" pitchFamily="34" charset="0"/>
              </a:rPr>
              <a:t>dqN</a:t>
            </a:r>
            <a:r>
              <a:rPr lang="en-US" sz="2800" smtClean="0">
                <a:latin typeface="DevLys 010" pitchFamily="2" charset="0"/>
                <a:cs typeface="Arial" pitchFamily="34" charset="0"/>
              </a:rPr>
              <a:t> </a:t>
            </a:r>
            <a:r>
              <a:rPr lang="en-US" sz="2800" err="1" smtClean="0">
                <a:latin typeface="DevLys 010" pitchFamily="2" charset="0"/>
                <a:cs typeface="Arial" pitchFamily="34" charset="0"/>
              </a:rPr>
              <a:t>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xyr</a:t>
            </a:r>
            <a:r>
              <a:rPr lang="en-US" sz="2800" smtClean="0">
                <a:latin typeface="DevLys 010" pitchFamily="2" charset="0"/>
                <a:cs typeface="Arial" pitchFamily="34" charset="0"/>
              </a:rPr>
              <a:t> </a:t>
            </a:r>
            <a:r>
              <a:rPr lang="en-US" sz="2800" err="1" smtClean="0">
                <a:latin typeface="DevLys 010" pitchFamily="2" charset="0"/>
                <a:cs typeface="Arial" pitchFamily="34" charset="0"/>
              </a:rPr>
              <a:t>ugha</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t>
            </a:r>
            <a:r>
              <a:rPr lang="en-US" sz="2800" smtClean="0">
                <a:latin typeface="DevLys 010" pitchFamily="2" charset="0"/>
                <a:cs typeface="Arial" pitchFamily="34" charset="0"/>
              </a:rPr>
              <a:t> ,</a:t>
            </a:r>
            <a:r>
              <a:rPr lang="en-US" sz="2800" err="1" smtClean="0">
                <a:latin typeface="DevLys 010" pitchFamily="2" charset="0"/>
                <a:cs typeface="Arial" pitchFamily="34" charset="0"/>
              </a:rPr>
              <a:t>oa</a:t>
            </a:r>
            <a:r>
              <a:rPr lang="en-US" sz="2800" smtClean="0">
                <a:latin typeface="DevLys 010" pitchFamily="2" charset="0"/>
                <a:cs typeface="Arial" pitchFamily="34" charset="0"/>
              </a:rPr>
              <a:t> </a:t>
            </a:r>
            <a:r>
              <a:rPr lang="en-US" sz="2800" err="1" smtClean="0">
                <a:latin typeface="DevLys 010" pitchFamily="2" charset="0"/>
                <a:cs typeface="Arial" pitchFamily="34" charset="0"/>
              </a:rPr>
              <a:t>fdlh</a:t>
            </a:r>
            <a:r>
              <a:rPr lang="en-US" sz="2800" smtClean="0">
                <a:latin typeface="DevLys 010" pitchFamily="2" charset="0"/>
                <a:cs typeface="Arial" pitchFamily="34" charset="0"/>
              </a:rPr>
              <a:t> </a:t>
            </a:r>
            <a:r>
              <a:rPr lang="en-US" sz="2800" err="1" smtClean="0">
                <a:latin typeface="DevLys 010" pitchFamily="2" charset="0"/>
                <a:cs typeface="Arial" pitchFamily="34" charset="0"/>
              </a:rPr>
              <a:t>Hkh</a:t>
            </a:r>
            <a:r>
              <a:rPr lang="en-US" sz="2800" smtClean="0">
                <a:latin typeface="DevLys 010" pitchFamily="2" charset="0"/>
                <a:cs typeface="Arial" pitchFamily="34" charset="0"/>
              </a:rPr>
              <a:t> </a:t>
            </a:r>
            <a:r>
              <a:rPr lang="en-US" sz="2800" err="1" smtClean="0">
                <a:latin typeface="DevLys 010" pitchFamily="2" charset="0"/>
                <a:cs typeface="Arial" pitchFamily="34" charset="0"/>
              </a:rPr>
              <a:t>egRoiw.kZ</a:t>
            </a:r>
            <a:r>
              <a:rPr lang="en-US" sz="2800" smtClean="0">
                <a:latin typeface="DevLys 010" pitchFamily="2" charset="0"/>
                <a:cs typeface="Arial" pitchFamily="34" charset="0"/>
              </a:rPr>
              <a:t> </a:t>
            </a:r>
            <a:r>
              <a:rPr lang="en-US" sz="2800" err="1" smtClean="0">
                <a:latin typeface="DevLys 010" pitchFamily="2" charset="0"/>
                <a:cs typeface="Arial" pitchFamily="34" charset="0"/>
              </a:rPr>
              <a:t>rF</a:t>
            </a:r>
            <a:r>
              <a:rPr lang="en-US" sz="2800" smtClean="0">
                <a:latin typeface="DevLys 010" pitchFamily="2" charset="0"/>
                <a:cs typeface="Arial" pitchFamily="34" charset="0"/>
              </a:rPr>
              <a:t>; </a:t>
            </a:r>
            <a:r>
              <a:rPr lang="en-US" sz="2800" err="1" smtClean="0">
                <a:latin typeface="DevLys 010" pitchFamily="2" charset="0"/>
                <a:cs typeface="Arial" pitchFamily="34" charset="0"/>
              </a:rPr>
              <a:t>dks</a:t>
            </a:r>
            <a:r>
              <a:rPr lang="en-US" sz="2800" smtClean="0">
                <a:latin typeface="DevLys 010" pitchFamily="2" charset="0"/>
                <a:cs typeface="Arial" pitchFamily="34" charset="0"/>
              </a:rPr>
              <a:t> </a:t>
            </a:r>
            <a:r>
              <a:rPr lang="en-US" sz="2800" err="1" smtClean="0">
                <a:latin typeface="DevLys 010" pitchFamily="2" charset="0"/>
                <a:cs typeface="Arial" pitchFamily="34" charset="0"/>
              </a:rPr>
              <a:t>fNik;k</a:t>
            </a:r>
            <a:r>
              <a:rPr lang="en-US" sz="2800" smtClean="0">
                <a:latin typeface="DevLys 010" pitchFamily="2" charset="0"/>
                <a:cs typeface="Arial" pitchFamily="34" charset="0"/>
              </a:rPr>
              <a:t> </a:t>
            </a:r>
            <a:r>
              <a:rPr lang="en-US" sz="2800" err="1" smtClean="0">
                <a:latin typeface="DevLys 010" pitchFamily="2" charset="0"/>
                <a:cs typeface="Arial" pitchFamily="34" charset="0"/>
              </a:rPr>
              <a:t>ugha</a:t>
            </a:r>
            <a:r>
              <a:rPr lang="en-US" sz="2800" smtClean="0">
                <a:latin typeface="DevLys 010" pitchFamily="2" charset="0"/>
                <a:cs typeface="Arial" pitchFamily="34" charset="0"/>
              </a:rPr>
              <a:t> </a:t>
            </a:r>
            <a:r>
              <a:rPr lang="en-US" sz="2800" err="1" smtClean="0">
                <a:latin typeface="DevLys 010" pitchFamily="2" charset="0"/>
                <a:cs typeface="Arial" pitchFamily="34" charset="0"/>
              </a:rPr>
              <a:t>x;k</a:t>
            </a:r>
            <a:r>
              <a:rPr lang="en-US" sz="2800" smtClean="0">
                <a:latin typeface="DevLys 010" pitchFamily="2" charset="0"/>
                <a:cs typeface="Arial" pitchFamily="34" charset="0"/>
              </a:rPr>
              <a:t> </a:t>
            </a:r>
            <a:r>
              <a:rPr lang="en-US" sz="2800" err="1" smtClean="0">
                <a:latin typeface="DevLys 010" pitchFamily="2" charset="0"/>
                <a:cs typeface="Arial" pitchFamily="34" charset="0"/>
              </a:rPr>
              <a:t>gSA</a:t>
            </a:r>
            <a:endParaRPr lang="en-US" sz="2800" smtClean="0">
              <a:latin typeface="DevLys 010" pitchFamily="2" charset="0"/>
              <a:cs typeface="Arial" pitchFamily="34" charset="0"/>
            </a:endParaRPr>
          </a:p>
          <a:p>
            <a:pPr marL="449263" lvl="0" indent="-449263" algn="ctr" fontAlgn="base">
              <a:spcBef>
                <a:spcPct val="0"/>
              </a:spcBef>
              <a:spcAft>
                <a:spcPct val="0"/>
              </a:spcAft>
            </a:pPr>
            <a:r>
              <a:rPr lang="en-US" sz="2800" b="1" err="1" smtClean="0">
                <a:latin typeface="DevLys 010" pitchFamily="2" charset="0"/>
                <a:cs typeface="Arial" pitchFamily="34" charset="0"/>
              </a:rPr>
              <a:t>vfHklk</a:t>
            </a:r>
            <a:r>
              <a:rPr lang="en-US" sz="2800" b="1" smtClean="0">
                <a:latin typeface="DevLys 010" pitchFamily="2" charset="0"/>
                <a:cs typeface="Arial" pitchFamily="34" charset="0"/>
              </a:rPr>
              <a:t>{</a:t>
            </a:r>
            <a:r>
              <a:rPr lang="en-US" sz="2800" b="1" err="1" smtClean="0">
                <a:latin typeface="DevLys 010" pitchFamily="2" charset="0"/>
                <a:cs typeface="Arial" pitchFamily="34" charset="0"/>
              </a:rPr>
              <a:t>kh</a:t>
            </a:r>
            <a:endParaRPr lang="en-US" sz="2800" b="1" smtClean="0">
              <a:latin typeface="DevLys 010" pitchFamily="2" charset="0"/>
              <a:cs typeface="Arial" pitchFamily="34" charset="0"/>
            </a:endParaRPr>
          </a:p>
          <a:p>
            <a:pPr marL="14288" lvl="0" indent="450850" algn="just" fontAlgn="base">
              <a:spcBef>
                <a:spcPct val="0"/>
              </a:spcBef>
              <a:spcAft>
                <a:spcPct val="0"/>
              </a:spcAft>
            </a:pPr>
            <a:r>
              <a:rPr lang="en-US" sz="2800" err="1" smtClean="0">
                <a:latin typeface="DevLys 010" pitchFamily="2" charset="0"/>
                <a:cs typeface="Arial" pitchFamily="34" charset="0"/>
              </a:rPr>
              <a:t>esjs</a:t>
            </a:r>
            <a:r>
              <a:rPr lang="en-US" sz="2800" smtClean="0">
                <a:latin typeface="DevLys 010" pitchFamily="2" charset="0"/>
                <a:cs typeface="Arial" pitchFamily="34" charset="0"/>
              </a:rPr>
              <a:t> le{k 201------------------ </a:t>
            </a:r>
            <a:r>
              <a:rPr lang="en-US" sz="2800" err="1" smtClean="0">
                <a:latin typeface="DevLys 010" pitchFamily="2" charset="0"/>
                <a:cs typeface="Arial" pitchFamily="34" charset="0"/>
              </a:rPr>
              <a:t>ds</a:t>
            </a:r>
            <a:r>
              <a:rPr lang="en-US" sz="2800" smtClean="0">
                <a:latin typeface="DevLys 010" pitchFamily="2" charset="0"/>
                <a:cs typeface="Arial" pitchFamily="34" charset="0"/>
              </a:rPr>
              <a:t> </a:t>
            </a:r>
            <a:r>
              <a:rPr lang="en-US" sz="2800" err="1" smtClean="0">
                <a:latin typeface="DevLys 010" pitchFamily="2" charset="0"/>
                <a:cs typeface="Arial" pitchFamily="34" charset="0"/>
              </a:rPr>
              <a:t>bl</a:t>
            </a:r>
            <a:r>
              <a:rPr lang="en-US" sz="2800" smtClean="0">
                <a:latin typeface="DevLys 010" pitchFamily="2" charset="0"/>
                <a:cs typeface="Arial" pitchFamily="34" charset="0"/>
              </a:rPr>
              <a:t> ------------- </a:t>
            </a:r>
            <a:r>
              <a:rPr lang="en-US" sz="2800" err="1" smtClean="0">
                <a:latin typeface="DevLys 010" pitchFamily="2" charset="0"/>
                <a:cs typeface="Arial" pitchFamily="34" charset="0"/>
              </a:rPr>
              <a:t>fnu</a:t>
            </a:r>
            <a:r>
              <a:rPr lang="en-US" sz="2800" smtClean="0">
                <a:latin typeface="DevLys 010" pitchFamily="2" charset="0"/>
                <a:cs typeface="Arial" pitchFamily="34" charset="0"/>
              </a:rPr>
              <a:t> </a:t>
            </a:r>
            <a:r>
              <a:rPr lang="en-US" sz="2800" err="1" smtClean="0">
                <a:latin typeface="DevLys 010" pitchFamily="2" charset="0"/>
                <a:cs typeface="Arial" pitchFamily="34" charset="0"/>
              </a:rPr>
              <a:t>esa</a:t>
            </a:r>
            <a:r>
              <a:rPr lang="en-US" sz="2800" smtClean="0">
                <a:latin typeface="DevLys 010" pitchFamily="2" charset="0"/>
                <a:cs typeface="Arial" pitchFamily="34" charset="0"/>
              </a:rPr>
              <a:t> --- }</a:t>
            </a:r>
            <a:r>
              <a:rPr lang="en-US" sz="2800" err="1" smtClean="0">
                <a:latin typeface="DevLys 010" pitchFamily="2" charset="0"/>
                <a:cs typeface="Arial" pitchFamily="34" charset="0"/>
              </a:rPr>
              <a:t>kjk</a:t>
            </a:r>
            <a:r>
              <a:rPr lang="en-US" sz="2800" smtClean="0">
                <a:latin typeface="DevLys 010" pitchFamily="2" charset="0"/>
                <a:cs typeface="Arial" pitchFamily="34" charset="0"/>
              </a:rPr>
              <a:t> </a:t>
            </a:r>
            <a:r>
              <a:rPr lang="en-US" sz="2800" err="1" smtClean="0">
                <a:latin typeface="DevLys 010" pitchFamily="2" charset="0"/>
                <a:cs typeface="Arial" pitchFamily="34" charset="0"/>
              </a:rPr>
              <a:t>lR;fu"Bk</a:t>
            </a:r>
            <a:r>
              <a:rPr lang="en-US" sz="2800" smtClean="0">
                <a:latin typeface="DevLys 010" pitchFamily="2" charset="0"/>
                <a:cs typeface="Arial" pitchFamily="34" charset="0"/>
              </a:rPr>
              <a:t> </a:t>
            </a:r>
            <a:r>
              <a:rPr lang="en-US" sz="2800" err="1" smtClean="0">
                <a:latin typeface="DevLys 010" pitchFamily="2" charset="0"/>
                <a:cs typeface="Arial" pitchFamily="34" charset="0"/>
              </a:rPr>
              <a:t>ls</a:t>
            </a:r>
            <a:r>
              <a:rPr lang="en-US" sz="2800" smtClean="0">
                <a:latin typeface="DevLys 010" pitchFamily="2" charset="0"/>
                <a:cs typeface="Arial" pitchFamily="34" charset="0"/>
              </a:rPr>
              <a:t> </a:t>
            </a:r>
            <a:r>
              <a:rPr lang="en-US" sz="2800" err="1" smtClean="0">
                <a:latin typeface="DevLys 010" pitchFamily="2" charset="0"/>
                <a:cs typeface="Arial" pitchFamily="34" charset="0"/>
              </a:rPr>
              <a:t>izfrKku@'kiFk</a:t>
            </a:r>
            <a:r>
              <a:rPr lang="en-US" sz="2800" smtClean="0">
                <a:latin typeface="DevLys 010" pitchFamily="2" charset="0"/>
                <a:cs typeface="Arial" pitchFamily="34" charset="0"/>
              </a:rPr>
              <a:t> </a:t>
            </a:r>
            <a:r>
              <a:rPr lang="en-US" sz="2800" err="1" smtClean="0">
                <a:latin typeface="DevLys 010" pitchFamily="2" charset="0"/>
                <a:cs typeface="Arial" pitchFamily="34" charset="0"/>
              </a:rPr>
              <a:t>yh</a:t>
            </a:r>
            <a:r>
              <a:rPr lang="en-US" sz="2800" smtClean="0">
                <a:latin typeface="DevLys 010" pitchFamily="2" charset="0"/>
                <a:cs typeface="Arial" pitchFamily="34" charset="0"/>
              </a:rPr>
              <a:t> </a:t>
            </a:r>
            <a:r>
              <a:rPr lang="en-US" sz="2800" err="1" smtClean="0">
                <a:latin typeface="DevLys 010" pitchFamily="2" charset="0"/>
                <a:cs typeface="Arial" pitchFamily="34" charset="0"/>
              </a:rPr>
              <a:t>xbZA</a:t>
            </a:r>
            <a:r>
              <a:rPr lang="en-US" sz="2800" smtClean="0">
                <a:latin typeface="DevLys 010" pitchFamily="2" charset="0"/>
                <a:cs typeface="Arial" pitchFamily="34" charset="0"/>
              </a:rPr>
              <a:t> </a:t>
            </a:r>
          </a:p>
          <a:p>
            <a:pPr marL="14288" lvl="0" indent="-14288" algn="just" fontAlgn="base">
              <a:spcBef>
                <a:spcPct val="0"/>
              </a:spcBef>
              <a:spcAft>
                <a:spcPct val="0"/>
              </a:spcAft>
            </a:pPr>
            <a:r>
              <a:rPr lang="en-US" sz="2800" b="1" smtClean="0">
                <a:latin typeface="DevLys 010" pitchFamily="2" charset="0"/>
                <a:cs typeface="Arial" pitchFamily="34" charset="0"/>
              </a:rPr>
              <a:t>¼lk{;</a:t>
            </a:r>
            <a:r>
              <a:rPr lang="en-US" sz="2800" b="1" err="1" smtClean="0">
                <a:latin typeface="DevLys 010" pitchFamily="2" charset="0"/>
                <a:cs typeface="Arial" pitchFamily="34" charset="0"/>
              </a:rPr>
              <a:t>kadu</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izkf</a:t>
            </a:r>
            <a:r>
              <a:rPr lang="en-US" sz="2800" b="1" smtClean="0">
                <a:latin typeface="DevLys 010" pitchFamily="2" charset="0"/>
                <a:cs typeface="Arial" pitchFamily="34" charset="0"/>
              </a:rPr>
              <a:t>/</a:t>
            </a:r>
            <a:r>
              <a:rPr lang="en-US" sz="2800" b="1" err="1" smtClean="0">
                <a:latin typeface="DevLys 010" pitchFamily="2" charset="0"/>
                <a:cs typeface="Arial" pitchFamily="34" charset="0"/>
              </a:rPr>
              <a:t>kdkjh</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vFkkZr</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izFke</a:t>
            </a:r>
            <a:r>
              <a:rPr lang="en-US" sz="2800" b="1" smtClean="0">
                <a:latin typeface="DevLys 010" pitchFamily="2" charset="0"/>
                <a:cs typeface="Arial" pitchFamily="34" charset="0"/>
              </a:rPr>
              <a:t> Js.kh </a:t>
            </a:r>
            <a:r>
              <a:rPr lang="en-US" sz="2800" b="1" err="1" smtClean="0">
                <a:latin typeface="DevLys 010" pitchFamily="2" charset="0"/>
                <a:cs typeface="Arial" pitchFamily="34" charset="0"/>
              </a:rPr>
              <a:t>eftLVªsV</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vFkok</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kiFk</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vk;qDr</a:t>
            </a:r>
            <a:r>
              <a:rPr lang="en-US" sz="2800" b="1" smtClean="0">
                <a:latin typeface="DevLys 010" pitchFamily="2" charset="0"/>
                <a:cs typeface="Arial" pitchFamily="34" charset="0"/>
              </a:rPr>
              <a:t> ;k </a:t>
            </a:r>
            <a:r>
              <a:rPr lang="en-US" sz="2800" b="1" err="1" smtClean="0">
                <a:latin typeface="DevLys 010" pitchFamily="2" charset="0"/>
                <a:cs typeface="Arial" pitchFamily="34" charset="0"/>
              </a:rPr>
              <a:t>uksVjh</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ifCyd</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ds</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gLrk</a:t>
            </a:r>
            <a:r>
              <a:rPr lang="en-US" sz="2800" b="1" smtClean="0">
                <a:latin typeface="DevLys 010" pitchFamily="2" charset="0"/>
                <a:cs typeface="Arial" pitchFamily="34" charset="0"/>
              </a:rPr>
              <a:t>{</a:t>
            </a:r>
            <a:r>
              <a:rPr lang="en-US" sz="2800" b="1" err="1" smtClean="0">
                <a:latin typeface="DevLys 010" pitchFamily="2" charset="0"/>
                <a:cs typeface="Arial" pitchFamily="34" charset="0"/>
              </a:rPr>
              <a:t>kj</a:t>
            </a:r>
            <a:r>
              <a:rPr lang="en-US" sz="2800" b="1" smtClean="0">
                <a:latin typeface="DevLys 010" pitchFamily="2" charset="0"/>
                <a:cs typeface="Arial" pitchFamily="34" charset="0"/>
              </a:rPr>
              <a:t> </a:t>
            </a:r>
            <a:r>
              <a:rPr lang="en-US" sz="2800" b="1" err="1" smtClean="0">
                <a:latin typeface="DevLys 010" pitchFamily="2" charset="0"/>
                <a:cs typeface="Arial" pitchFamily="34" charset="0"/>
              </a:rPr>
              <a:t>rFkk</a:t>
            </a:r>
            <a:r>
              <a:rPr lang="en-US" sz="2800" b="1" smtClean="0">
                <a:latin typeface="DevLys 010" pitchFamily="2" charset="0"/>
                <a:cs typeface="Arial" pitchFamily="34" charset="0"/>
              </a:rPr>
              <a:t> eqgj½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193</a:t>
            </a:fld>
            <a:endParaRPr lang="en-US"/>
          </a:p>
        </p:txBody>
      </p:sp>
    </p:spTree>
  </p:cSld>
  <p:clrMapOvr>
    <a:masterClrMapping/>
  </p:clrMapOvr>
  <p:transition>
    <p:circl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872128"/>
            <a:ext cx="86409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200" smtClean="0">
                <a:latin typeface="DevLys 010" pitchFamily="2" charset="0"/>
                <a:cs typeface="Arial" pitchFamily="34" charset="0"/>
              </a:rPr>
              <a:t>lsok </a:t>
            </a:r>
            <a:r>
              <a:rPr lang="en-US" sz="2200" err="1" smtClean="0">
                <a:latin typeface="DevLys 010" pitchFamily="2" charset="0"/>
                <a:cs typeface="Arial" pitchFamily="34" charset="0"/>
              </a:rPr>
              <a:t>esa</a:t>
            </a:r>
            <a:r>
              <a:rPr lang="en-US" sz="2200" smtClean="0">
                <a:latin typeface="DevLys 010" pitchFamily="2" charset="0"/>
                <a:cs typeface="Arial" pitchFamily="34" charset="0"/>
              </a:rPr>
              <a:t>] </a:t>
            </a:r>
          </a:p>
          <a:p>
            <a:pPr lvl="0" algn="just" fontAlgn="base">
              <a:spcBef>
                <a:spcPct val="0"/>
              </a:spcBef>
              <a:tabLst>
                <a:tab pos="465138" algn="l"/>
              </a:tabLst>
            </a:pPr>
            <a:r>
              <a:rPr lang="en-US" sz="2200" smtClean="0">
                <a:latin typeface="DevLys 010" pitchFamily="2" charset="0"/>
                <a:cs typeface="Arial" pitchFamily="34" charset="0"/>
              </a:rPr>
              <a:t>	</a:t>
            </a:r>
            <a:r>
              <a:rPr lang="en-US" sz="2200" err="1" smtClean="0">
                <a:latin typeface="DevLys 010" pitchFamily="2" charset="0"/>
                <a:cs typeface="Arial" pitchFamily="34" charset="0"/>
              </a:rPr>
              <a:t>fjVfuZax</a:t>
            </a:r>
            <a:r>
              <a:rPr lang="en-US" sz="2200" smtClean="0">
                <a:latin typeface="DevLys 010" pitchFamily="2" charset="0"/>
                <a:cs typeface="Arial" pitchFamily="34" charset="0"/>
              </a:rPr>
              <a:t> </a:t>
            </a:r>
            <a:r>
              <a:rPr lang="en-US" sz="2200" err="1" smtClean="0">
                <a:latin typeface="DevLys 010" pitchFamily="2" charset="0"/>
                <a:cs typeface="Arial" pitchFamily="34" charset="0"/>
              </a:rPr>
              <a:t>vf</a:t>
            </a:r>
            <a:r>
              <a:rPr lang="en-US" sz="2200" smtClean="0">
                <a:latin typeface="DevLys 010" pitchFamily="2" charset="0"/>
                <a:cs typeface="Arial" pitchFamily="34" charset="0"/>
              </a:rPr>
              <a:t>/</a:t>
            </a:r>
            <a:r>
              <a:rPr lang="en-US" sz="2200" err="1" smtClean="0">
                <a:latin typeface="DevLys 010" pitchFamily="2" charset="0"/>
                <a:cs typeface="Arial" pitchFamily="34" charset="0"/>
              </a:rPr>
              <a:t>kdkjh</a:t>
            </a:r>
            <a:endParaRPr lang="en-US" sz="2200" smtClean="0">
              <a:latin typeface="DevLys 010" pitchFamily="2" charset="0"/>
              <a:cs typeface="Arial" pitchFamily="34" charset="0"/>
            </a:endParaRPr>
          </a:p>
          <a:p>
            <a:pPr lvl="0" algn="just" fontAlgn="base">
              <a:spcBef>
                <a:spcPct val="0"/>
              </a:spcBef>
              <a:tabLst>
                <a:tab pos="465138" algn="l"/>
              </a:tabLst>
            </a:pPr>
            <a:r>
              <a:rPr kumimoji="0" lang="en-US" sz="2200" b="1" i="0" u="none" strike="noStrike" cap="none" normalizeH="0" baseline="0" smtClean="0">
                <a:ln>
                  <a:noFill/>
                </a:ln>
                <a:solidFill>
                  <a:schemeClr val="tx1"/>
                </a:solidFill>
                <a:effectLst/>
                <a:latin typeface="DevLys 010" pitchFamily="2" charset="0"/>
                <a:cs typeface="Arial" pitchFamily="34" charset="0"/>
              </a:rPr>
              <a:t>	-------------------------------</a:t>
            </a:r>
          </a:p>
          <a:p>
            <a:pPr lvl="0" algn="just" fontAlgn="base">
              <a:spcBef>
                <a:spcPct val="0"/>
              </a:spcBef>
              <a:tabLst>
                <a:tab pos="465138" algn="l"/>
              </a:tabLst>
            </a:pPr>
            <a:r>
              <a:rPr lang="en-US" sz="2200" err="1" smtClean="0">
                <a:latin typeface="DevLys 010" pitchFamily="2" charset="0"/>
                <a:cs typeface="Arial" pitchFamily="34" charset="0"/>
              </a:rPr>
              <a:t>egksn</a:t>
            </a:r>
            <a:r>
              <a:rPr lang="en-US" sz="2200" smtClean="0">
                <a:latin typeface="DevLys 010" pitchFamily="2" charset="0"/>
                <a:cs typeface="Arial" pitchFamily="34" charset="0"/>
              </a:rPr>
              <a:t>;]</a:t>
            </a:r>
          </a:p>
          <a:p>
            <a:pPr lvl="0" algn="just" fontAlgn="base">
              <a:spcBef>
                <a:spcPct val="0"/>
              </a:spcBef>
              <a:tabLst>
                <a:tab pos="465138" algn="l"/>
              </a:tabLst>
            </a:pPr>
            <a:r>
              <a:rPr kumimoji="0" lang="en-US" sz="2200" i="0" u="none" strike="noStrike" cap="none" normalizeH="0" baseline="0" smtClean="0">
                <a:ln>
                  <a:noFill/>
                </a:ln>
                <a:solidFill>
                  <a:schemeClr val="tx1"/>
                </a:solidFill>
                <a:effectLst/>
                <a:latin typeface="DevLys 010" pitchFamily="2" charset="0"/>
                <a:cs typeface="Arial" pitchFamily="34" charset="0"/>
              </a:rPr>
              <a:t>	</a:t>
            </a:r>
            <a:r>
              <a:rPr kumimoji="0" lang="en-US" sz="2200" i="0" u="none" strike="noStrike" cap="none" normalizeH="0" baseline="0" err="1" smtClean="0">
                <a:ln>
                  <a:noFill/>
                </a:ln>
                <a:solidFill>
                  <a:schemeClr val="tx1"/>
                </a:solidFill>
                <a:effectLst/>
                <a:latin typeface="DevLys 010" pitchFamily="2" charset="0"/>
                <a:cs typeface="Arial" pitchFamily="34" charset="0"/>
              </a:rPr>
              <a:t>eSa</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vius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fuokZpu</a:t>
            </a:r>
            <a:r>
              <a:rPr kumimoji="0" lang="en-US" sz="2200" i="0" u="none" strike="noStrike" cap="none" normalizeH="0" smtClean="0">
                <a:ln>
                  <a:noFill/>
                </a:ln>
                <a:solidFill>
                  <a:schemeClr val="tx1"/>
                </a:solidFill>
                <a:effectLst/>
                <a:latin typeface="DevLys 010" pitchFamily="2" charset="0"/>
                <a:cs typeface="Arial" pitchFamily="34" charset="0"/>
              </a:rPr>
              <a:t> O;;</a:t>
            </a:r>
            <a:r>
              <a:rPr kumimoji="0" lang="en-US" sz="2200" i="0" u="none" strike="noStrike" cap="none" normalizeH="0" err="1" smtClean="0">
                <a:ln>
                  <a:noFill/>
                </a:ln>
                <a:solidFill>
                  <a:schemeClr val="tx1"/>
                </a:solidFill>
                <a:effectLst/>
                <a:latin typeface="DevLys 010" pitchFamily="2" charset="0"/>
                <a:cs typeface="Arial" pitchFamily="34" charset="0"/>
              </a:rPr>
              <a:t>ksa</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ys</a:t>
            </a:r>
            <a:r>
              <a:rPr kumimoji="0" lang="en-US" sz="2200" i="0" u="none" strike="noStrike" cap="none" normalizeH="0" smtClean="0">
                <a:ln>
                  <a:noFill/>
                </a:ln>
                <a:solidFill>
                  <a:schemeClr val="tx1"/>
                </a:solidFill>
                <a:effectLst/>
                <a:latin typeface="DevLys 010" pitchFamily="2" charset="0"/>
                <a:cs typeface="Arial" pitchFamily="34" charset="0"/>
              </a:rPr>
              <a:t>[</a:t>
            </a:r>
            <a:r>
              <a:rPr kumimoji="0" lang="en-US" sz="2200" i="0" u="none" strike="noStrike" cap="none" normalizeH="0" err="1" smtClean="0">
                <a:ln>
                  <a:noFill/>
                </a:ln>
                <a:solidFill>
                  <a:schemeClr val="tx1"/>
                </a:solidFill>
                <a:effectLst/>
                <a:latin typeface="DevLys 010" pitchFamily="2" charset="0"/>
                <a:cs typeface="Arial" pitchFamily="34" charset="0"/>
              </a:rPr>
              <a:t>kksa</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ds</a:t>
            </a:r>
            <a:r>
              <a:rPr kumimoji="0" lang="en-US" sz="2200" i="0" u="none" strike="noStrike" cap="none" normalizeH="0" smtClean="0">
                <a:ln>
                  <a:noFill/>
                </a:ln>
                <a:solidFill>
                  <a:schemeClr val="tx1"/>
                </a:solidFill>
                <a:effectLst/>
                <a:latin typeface="DevLys 010" pitchFamily="2" charset="0"/>
                <a:cs typeface="Arial" pitchFamily="34" charset="0"/>
              </a:rPr>
              <a:t> j[</a:t>
            </a:r>
            <a:r>
              <a:rPr kumimoji="0" lang="en-US" sz="2200" i="0" u="none" strike="noStrike" cap="none" normalizeH="0" err="1" smtClean="0">
                <a:ln>
                  <a:noFill/>
                </a:ln>
                <a:solidFill>
                  <a:schemeClr val="tx1"/>
                </a:solidFill>
                <a:effectLst/>
                <a:latin typeface="DevLys 010" pitchFamily="2" charset="0"/>
                <a:cs typeface="Arial" pitchFamily="34" charset="0"/>
              </a:rPr>
              <a:t>k&amp;j</a:t>
            </a:r>
            <a:r>
              <a:rPr kumimoji="0" lang="en-US" sz="2200" i="0" u="none" strike="noStrike" cap="none" normalizeH="0" smtClean="0">
                <a:ln>
                  <a:noFill/>
                </a:ln>
                <a:solidFill>
                  <a:schemeClr val="tx1"/>
                </a:solidFill>
                <a:effectLst/>
                <a:latin typeface="DevLys 010" pitchFamily="2" charset="0"/>
                <a:cs typeface="Arial" pitchFamily="34" charset="0"/>
              </a:rPr>
              <a:t>[</a:t>
            </a:r>
            <a:r>
              <a:rPr kumimoji="0" lang="en-US" sz="2200" i="0" u="none" strike="noStrike" cap="none" normalizeH="0" err="1" smtClean="0">
                <a:ln>
                  <a:noFill/>
                </a:ln>
                <a:solidFill>
                  <a:schemeClr val="tx1"/>
                </a:solidFill>
                <a:effectLst/>
                <a:latin typeface="DevLys 010" pitchFamily="2" charset="0"/>
                <a:cs typeface="Arial" pitchFamily="34" charset="0"/>
              </a:rPr>
              <a:t>kko</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fy</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vU</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nLrkostksa</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chp</a:t>
            </a:r>
            <a:r>
              <a:rPr kumimoji="0" lang="en-US" sz="2200" i="0" u="none" strike="noStrike" cap="none" normalizeH="0" smtClean="0">
                <a:ln>
                  <a:noFill/>
                </a:ln>
                <a:solidFill>
                  <a:schemeClr val="tx1"/>
                </a:solidFill>
                <a:effectLst/>
                <a:latin typeface="DevLys 010" pitchFamily="2" charset="0"/>
                <a:cs typeface="Arial" pitchFamily="34" charset="0"/>
              </a:rPr>
              <a:t> -------- </a:t>
            </a:r>
            <a:r>
              <a:rPr kumimoji="0" lang="en-US" sz="2200" i="0" u="none" strike="noStrike" cap="none" normalizeH="0" err="1" smtClean="0">
                <a:ln>
                  <a:noFill/>
                </a:ln>
                <a:solidFill>
                  <a:schemeClr val="tx1"/>
                </a:solidFill>
                <a:effectLst/>
                <a:latin typeface="DevLys 010" pitchFamily="2" charset="0"/>
                <a:cs typeface="Arial" pitchFamily="34" charset="0"/>
              </a:rPr>
              <a:t>dz</a:t>
            </a:r>
            <a:r>
              <a:rPr kumimoji="0" lang="en-US" sz="2200" i="0" u="none" strike="noStrike" cap="none" normalizeH="0" smtClean="0">
                <a:ln>
                  <a:noFill/>
                </a:ln>
                <a:solidFill>
                  <a:schemeClr val="tx1"/>
                </a:solidFill>
                <a:effectLst/>
                <a:latin typeface="DevLys 010" pitchFamily="2" charset="0"/>
                <a:cs typeface="Arial" pitchFamily="34" charset="0"/>
              </a:rPr>
              <a:t>-la- </a:t>
            </a:r>
            <a:r>
              <a:rPr kumimoji="0" lang="en-US" sz="2200" i="0" u="none" strike="noStrike" cap="none" normalizeH="0" err="1" smtClean="0">
                <a:ln>
                  <a:noFill/>
                </a:ln>
                <a:solidFill>
                  <a:schemeClr val="tx1"/>
                </a:solidFill>
                <a:effectLst/>
                <a:latin typeface="DevLys 010" pitchFamily="2" charset="0"/>
                <a:cs typeface="Arial" pitchFamily="34" charset="0"/>
              </a:rPr>
              <a:t>okys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jftLVj</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rFkk</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blds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vuqyXudksa</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lfgr</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vkids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fnukad</a:t>
            </a:r>
            <a:r>
              <a:rPr kumimoji="0" lang="en-US" sz="2200" i="0" u="none" strike="noStrike" cap="none" normalizeH="0" smtClean="0">
                <a:ln>
                  <a:noFill/>
                </a:ln>
                <a:solidFill>
                  <a:schemeClr val="tx1"/>
                </a:solidFill>
                <a:effectLst/>
                <a:latin typeface="DevLys 010" pitchFamily="2" charset="0"/>
                <a:cs typeface="Arial" pitchFamily="34" charset="0"/>
              </a:rPr>
              <a:t> ------- </a:t>
            </a:r>
            <a:r>
              <a:rPr kumimoji="0" lang="en-US" sz="2200" i="0" u="none" strike="noStrike" cap="none" normalizeH="0" err="1" smtClean="0">
                <a:ln>
                  <a:noFill/>
                </a:ln>
                <a:solidFill>
                  <a:schemeClr val="tx1"/>
                </a:solidFill>
                <a:effectLst/>
                <a:latin typeface="DevLys 010" pitchFamily="2" charset="0"/>
                <a:cs typeface="Arial" pitchFamily="34" charset="0"/>
              </a:rPr>
              <a:t>ds</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i</a:t>
            </a:r>
            <a:r>
              <a:rPr lang="en-US" sz="2200" smtClean="0">
                <a:latin typeface="DevLys 010" pitchFamily="2" charset="0"/>
                <a:cs typeface="Arial" pitchFamily="34" charset="0"/>
              </a:rPr>
              <a:t>= laa---- dh </a:t>
            </a:r>
            <a:r>
              <a:rPr lang="en-US" sz="2200" err="1" smtClean="0">
                <a:latin typeface="DevLys 010" pitchFamily="2" charset="0"/>
                <a:cs typeface="Arial" pitchFamily="34" charset="0"/>
              </a:rPr>
              <a:t>ikorh</a:t>
            </a:r>
            <a:r>
              <a:rPr lang="en-US" sz="2200" smtClean="0">
                <a:latin typeface="DevLys 010" pitchFamily="2" charset="0"/>
                <a:cs typeface="Arial" pitchFamily="34" charset="0"/>
              </a:rPr>
              <a:t> </a:t>
            </a:r>
            <a:r>
              <a:rPr lang="en-US" sz="2200" err="1" smtClean="0">
                <a:latin typeface="DevLys 010" pitchFamily="2" charset="0"/>
                <a:cs typeface="Arial" pitchFamily="34" charset="0"/>
              </a:rPr>
              <a:t>nsrk</a:t>
            </a:r>
            <a:r>
              <a:rPr lang="en-US" sz="2200" smtClean="0">
                <a:latin typeface="DevLys 010" pitchFamily="2" charset="0"/>
                <a:cs typeface="Arial" pitchFamily="34" charset="0"/>
              </a:rPr>
              <a:t> </a:t>
            </a:r>
            <a:r>
              <a:rPr lang="en-US" sz="2200" err="1" smtClean="0">
                <a:latin typeface="DevLys 010" pitchFamily="2" charset="0"/>
                <a:cs typeface="Arial" pitchFamily="34" charset="0"/>
              </a:rPr>
              <a:t>gwwWaA</a:t>
            </a:r>
            <a:r>
              <a:rPr lang="en-US" sz="2200" smtClean="0">
                <a:latin typeface="DevLys 010" pitchFamily="2" charset="0"/>
                <a:cs typeface="Arial" pitchFamily="34" charset="0"/>
              </a:rPr>
              <a:t> </a:t>
            </a:r>
          </a:p>
          <a:p>
            <a:pPr lvl="0" algn="just" fontAlgn="base">
              <a:spcBef>
                <a:spcPct val="0"/>
              </a:spcBef>
              <a:tabLst>
                <a:tab pos="465138" algn="l"/>
              </a:tabLst>
            </a:pPr>
            <a:r>
              <a:rPr lang="en-US" sz="2200" smtClean="0">
                <a:latin typeface="DevLys 010" pitchFamily="2" charset="0"/>
                <a:cs typeface="Arial" pitchFamily="34" charset="0"/>
              </a:rPr>
              <a:t>2-	</a:t>
            </a:r>
            <a:r>
              <a:rPr lang="en-US" sz="2200" err="1" smtClean="0">
                <a:latin typeface="DevLys 010" pitchFamily="2" charset="0"/>
                <a:cs typeface="Arial" pitchFamily="34" charset="0"/>
              </a:rPr>
              <a:t>eSus</a:t>
            </a:r>
            <a:r>
              <a:rPr lang="en-US" sz="2200" smtClean="0">
                <a:latin typeface="DevLys 010" pitchFamily="2" charset="0"/>
                <a:cs typeface="Arial" pitchFamily="34" charset="0"/>
              </a:rPr>
              <a:t> </a:t>
            </a:r>
            <a:r>
              <a:rPr lang="en-US" sz="2200" err="1" smtClean="0">
                <a:latin typeface="DevLys 010" pitchFamily="2" charset="0"/>
                <a:cs typeface="Arial" pitchFamily="34" charset="0"/>
              </a:rPr>
              <a:t>fuokZpu</a:t>
            </a:r>
            <a:r>
              <a:rPr lang="en-US" sz="2200" smtClean="0">
                <a:latin typeface="DevLys 010" pitchFamily="2" charset="0"/>
                <a:cs typeface="Arial" pitchFamily="34" charset="0"/>
              </a:rPr>
              <a:t> O;;</a:t>
            </a:r>
            <a:r>
              <a:rPr lang="en-US" sz="2200" err="1" smtClean="0">
                <a:latin typeface="DevLys 010" pitchFamily="2" charset="0"/>
                <a:cs typeface="Arial" pitchFamily="34" charset="0"/>
              </a:rPr>
              <a:t>ksa</a:t>
            </a:r>
            <a:r>
              <a:rPr lang="en-US" sz="2200" smtClean="0">
                <a:latin typeface="DevLys 010" pitchFamily="2" charset="0"/>
                <a:cs typeface="Arial" pitchFamily="34" charset="0"/>
              </a:rPr>
              <a:t>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a:t>
            </a:r>
            <a:r>
              <a:rPr lang="en-US" sz="2200" err="1" smtClean="0">
                <a:latin typeface="DevLys 010" pitchFamily="2" charset="0"/>
                <a:cs typeface="Arial" pitchFamily="34" charset="0"/>
              </a:rPr>
              <a:t>ys</a:t>
            </a:r>
            <a:r>
              <a:rPr lang="en-US" sz="2200" smtClean="0">
                <a:latin typeface="DevLys 010" pitchFamily="2" charset="0"/>
                <a:cs typeface="Arial" pitchFamily="34" charset="0"/>
              </a:rPr>
              <a:t>[</a:t>
            </a:r>
            <a:r>
              <a:rPr lang="en-US" sz="2200" err="1" smtClean="0">
                <a:latin typeface="DevLys 010" pitchFamily="2" charset="0"/>
                <a:cs typeface="Arial" pitchFamily="34" charset="0"/>
              </a:rPr>
              <a:t>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j[</a:t>
            </a:r>
            <a:r>
              <a:rPr lang="en-US" sz="2200" err="1" smtClean="0">
                <a:latin typeface="DevLys 010" pitchFamily="2" charset="0"/>
                <a:cs typeface="Arial" pitchFamily="34" charset="0"/>
              </a:rPr>
              <a:t>k&amp;j</a:t>
            </a:r>
            <a:r>
              <a:rPr lang="en-US" sz="2200" smtClean="0">
                <a:latin typeface="DevLys 010" pitchFamily="2" charset="0"/>
                <a:cs typeface="Arial" pitchFamily="34" charset="0"/>
              </a:rPr>
              <a:t>[</a:t>
            </a:r>
            <a:r>
              <a:rPr lang="en-US" sz="2200" err="1" smtClean="0">
                <a:latin typeface="DevLys 010" pitchFamily="2" charset="0"/>
                <a:cs typeface="Arial" pitchFamily="34" charset="0"/>
              </a:rPr>
              <a:t>kko</a:t>
            </a:r>
            <a:r>
              <a:rPr lang="en-US" sz="2200" smtClean="0">
                <a:latin typeface="DevLys 010" pitchFamily="2" charset="0"/>
                <a:cs typeface="Arial" pitchFamily="34" charset="0"/>
              </a:rPr>
              <a:t> </a:t>
            </a:r>
            <a:r>
              <a:rPr lang="en-US" sz="2200" err="1" smtClean="0">
                <a:latin typeface="DevLys 010" pitchFamily="2" charset="0"/>
                <a:cs typeface="Arial" pitchFamily="34" charset="0"/>
              </a:rPr>
              <a:t>vkSj</a:t>
            </a:r>
            <a:r>
              <a:rPr lang="en-US" sz="2200" smtClean="0">
                <a:latin typeface="DevLys 010" pitchFamily="2" charset="0"/>
                <a:cs typeface="Arial" pitchFamily="34" charset="0"/>
              </a:rPr>
              <a:t> ml </a:t>
            </a:r>
            <a:r>
              <a:rPr lang="en-US" sz="2200" err="1" smtClean="0">
                <a:latin typeface="DevLys 010" pitchFamily="2" charset="0"/>
                <a:cs typeface="Arial" pitchFamily="34" charset="0"/>
              </a:rPr>
              <a:t>ys</a:t>
            </a:r>
            <a:r>
              <a:rPr lang="en-US" sz="2200" smtClean="0">
                <a:latin typeface="DevLys 010" pitchFamily="2" charset="0"/>
                <a:cs typeface="Arial" pitchFamily="34" charset="0"/>
              </a:rPr>
              <a:t>[</a:t>
            </a:r>
            <a:r>
              <a:rPr lang="en-US" sz="2200" err="1" smtClean="0">
                <a:latin typeface="DevLys 010" pitchFamily="2" charset="0"/>
                <a:cs typeface="Arial" pitchFamily="34" charset="0"/>
              </a:rPr>
              <a:t>ks</a:t>
            </a:r>
            <a:r>
              <a:rPr lang="en-US" sz="2200" smtClean="0">
                <a:latin typeface="DevLys 010" pitchFamily="2" charset="0"/>
                <a:cs typeface="Arial" pitchFamily="34" charset="0"/>
              </a:rPr>
              <a:t> dh </a:t>
            </a:r>
            <a:r>
              <a:rPr lang="en-US" sz="2200" err="1" smtClean="0">
                <a:latin typeface="DevLys 010" pitchFamily="2" charset="0"/>
                <a:cs typeface="Arial" pitchFamily="34" charset="0"/>
              </a:rPr>
              <a:t>lgh</a:t>
            </a:r>
            <a:r>
              <a:rPr lang="en-US" sz="2200" smtClean="0">
                <a:latin typeface="DevLys 010" pitchFamily="2" charset="0"/>
                <a:cs typeface="Arial" pitchFamily="34" charset="0"/>
              </a:rPr>
              <a:t> </a:t>
            </a:r>
            <a:r>
              <a:rPr lang="en-US" sz="2200" err="1" smtClean="0">
                <a:latin typeface="DevLys 010" pitchFamily="2" charset="0"/>
                <a:cs typeface="Arial" pitchFamily="34" charset="0"/>
              </a:rPr>
              <a:t>izfr</a:t>
            </a:r>
            <a:r>
              <a:rPr lang="en-US" sz="2200" smtClean="0">
                <a:latin typeface="DevLys 010" pitchFamily="2" charset="0"/>
                <a:cs typeface="Arial" pitchFamily="34" charset="0"/>
              </a:rPr>
              <a:t> </a:t>
            </a:r>
            <a:r>
              <a:rPr lang="en-US" sz="2200" err="1" smtClean="0">
                <a:latin typeface="DevLys 010" pitchFamily="2" charset="0"/>
                <a:cs typeface="Arial" pitchFamily="34" charset="0"/>
              </a:rPr>
              <a:t>vkSj</a:t>
            </a:r>
            <a:r>
              <a:rPr lang="en-US" sz="2200" smtClean="0">
                <a:latin typeface="DevLys 010" pitchFamily="2" charset="0"/>
                <a:cs typeface="Arial" pitchFamily="34" charset="0"/>
              </a:rPr>
              <a:t> </a:t>
            </a:r>
            <a:r>
              <a:rPr lang="en-US" sz="2200" err="1" smtClean="0">
                <a:latin typeface="DevLys 010" pitchFamily="2" charset="0"/>
                <a:cs typeface="Arial" pitchFamily="34" charset="0"/>
              </a:rPr>
              <a:t>fuokZpu</a:t>
            </a:r>
            <a:r>
              <a:rPr lang="en-US" sz="2200" smtClean="0">
                <a:latin typeface="DevLys 010" pitchFamily="2" charset="0"/>
                <a:cs typeface="Arial" pitchFamily="34" charset="0"/>
              </a:rPr>
              <a:t> </a:t>
            </a:r>
            <a:r>
              <a:rPr lang="en-US" sz="2200" err="1" smtClean="0">
                <a:latin typeface="DevLys 010" pitchFamily="2" charset="0"/>
                <a:cs typeface="Arial" pitchFamily="34" charset="0"/>
              </a:rPr>
              <a:t>vf</a:t>
            </a:r>
            <a:r>
              <a:rPr lang="en-US" sz="2200" smtClean="0">
                <a:latin typeface="DevLys 010" pitchFamily="2" charset="0"/>
                <a:cs typeface="Arial" pitchFamily="34" charset="0"/>
              </a:rPr>
              <a:t>/</a:t>
            </a:r>
            <a:r>
              <a:rPr lang="en-US" sz="2200" err="1" smtClean="0">
                <a:latin typeface="DevLys 010" pitchFamily="2" charset="0"/>
                <a:cs typeface="Arial" pitchFamily="34" charset="0"/>
              </a:rPr>
              <a:t>kdkjh@fjVfuZax</a:t>
            </a:r>
            <a:r>
              <a:rPr lang="en-US" sz="2200" smtClean="0">
                <a:latin typeface="DevLys 010" pitchFamily="2" charset="0"/>
                <a:cs typeface="Arial" pitchFamily="34" charset="0"/>
              </a:rPr>
              <a:t> </a:t>
            </a:r>
            <a:r>
              <a:rPr lang="en-US" sz="2200" err="1" smtClean="0">
                <a:latin typeface="DevLys 010" pitchFamily="2" charset="0"/>
                <a:cs typeface="Arial" pitchFamily="34" charset="0"/>
              </a:rPr>
              <a:t>vf</a:t>
            </a:r>
            <a:r>
              <a:rPr lang="en-US" sz="2200" smtClean="0">
                <a:latin typeface="DevLys 010" pitchFamily="2" charset="0"/>
                <a:cs typeface="Arial" pitchFamily="34" charset="0"/>
              </a:rPr>
              <a:t>/</a:t>
            </a:r>
            <a:r>
              <a:rPr lang="en-US" sz="2200" err="1" smtClean="0">
                <a:latin typeface="DevLys 010" pitchFamily="2" charset="0"/>
                <a:cs typeface="Arial" pitchFamily="34" charset="0"/>
              </a:rPr>
              <a:t>kdkjh</a:t>
            </a:r>
            <a:r>
              <a:rPr lang="en-US" sz="2200" smtClean="0">
                <a:latin typeface="DevLys 010" pitchFamily="2" charset="0"/>
                <a:cs typeface="Arial" pitchFamily="34" charset="0"/>
              </a:rPr>
              <a:t> </a:t>
            </a:r>
            <a:r>
              <a:rPr lang="en-US" sz="2200" err="1" smtClean="0">
                <a:latin typeface="DevLys 010" pitchFamily="2" charset="0"/>
                <a:cs typeface="Arial" pitchFamily="34" charset="0"/>
              </a:rPr>
              <a:t>dks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nkf</a:t>
            </a:r>
            <a:r>
              <a:rPr lang="en-US" sz="2200" smtClean="0">
                <a:latin typeface="DevLys 010" pitchFamily="2" charset="0"/>
                <a:cs typeface="Arial" pitchFamily="34" charset="0"/>
              </a:rPr>
              <a:t>[</a:t>
            </a:r>
            <a:r>
              <a:rPr lang="en-US" sz="2200" err="1" smtClean="0">
                <a:latin typeface="DevLys 010" pitchFamily="2" charset="0"/>
                <a:cs typeface="Arial" pitchFamily="34" charset="0"/>
              </a:rPr>
              <a:t>ky</a:t>
            </a:r>
            <a:r>
              <a:rPr lang="en-US" sz="2200" smtClean="0">
                <a:latin typeface="DevLys 010" pitchFamily="2" charset="0"/>
                <a:cs typeface="Arial" pitchFamily="34" charset="0"/>
              </a:rPr>
              <a:t> </a:t>
            </a:r>
            <a:r>
              <a:rPr lang="en-US" sz="2200" err="1" smtClean="0">
                <a:latin typeface="DevLys 010" pitchFamily="2" charset="0"/>
                <a:cs typeface="Arial" pitchFamily="34" charset="0"/>
              </a:rPr>
              <a:t>djus</a:t>
            </a:r>
            <a:r>
              <a:rPr lang="en-US" sz="2200" smtClean="0">
                <a:latin typeface="DevLys 010" pitchFamily="2" charset="0"/>
                <a:cs typeface="Arial" pitchFamily="34" charset="0"/>
              </a:rPr>
              <a:t> </a:t>
            </a:r>
            <a:r>
              <a:rPr lang="en-US" sz="2200" err="1" smtClean="0">
                <a:latin typeface="DevLys 010" pitchFamily="2" charset="0"/>
                <a:cs typeface="Arial" pitchFamily="34" charset="0"/>
              </a:rPr>
              <a:t>laca</a:t>
            </a:r>
            <a:r>
              <a:rPr lang="en-US" sz="2200" smtClean="0">
                <a:latin typeface="DevLys 010" pitchFamily="2" charset="0"/>
                <a:cs typeface="Arial" pitchFamily="34" charset="0"/>
              </a:rPr>
              <a:t>/</a:t>
            </a:r>
            <a:r>
              <a:rPr lang="en-US" sz="2200" err="1" smtClean="0">
                <a:latin typeface="DevLys 010" pitchFamily="2" charset="0"/>
                <a:cs typeface="Arial" pitchFamily="34" charset="0"/>
              </a:rPr>
              <a:t>kh</a:t>
            </a:r>
            <a:r>
              <a:rPr lang="en-US" sz="2200" smtClean="0">
                <a:latin typeface="DevLys 010" pitchFamily="2" charset="0"/>
                <a:cs typeface="Arial" pitchFamily="34" charset="0"/>
              </a:rPr>
              <a:t> </a:t>
            </a:r>
            <a:r>
              <a:rPr lang="en-US" sz="2200" err="1" smtClean="0">
                <a:latin typeface="DevLys 010" pitchFamily="2" charset="0"/>
                <a:cs typeface="Arial" pitchFamily="34" charset="0"/>
              </a:rPr>
              <a:t>fof</a:t>
            </a:r>
            <a:r>
              <a:rPr lang="en-US" sz="2200" smtClean="0">
                <a:latin typeface="DevLys 010" pitchFamily="2" charset="0"/>
                <a:cs typeface="Arial" pitchFamily="34" charset="0"/>
              </a:rPr>
              <a:t>/k dh </a:t>
            </a:r>
            <a:r>
              <a:rPr lang="en-US" sz="2200" err="1" smtClean="0">
                <a:latin typeface="DevLys 010" pitchFamily="2" charset="0"/>
                <a:cs typeface="Arial" pitchFamily="34" charset="0"/>
              </a:rPr>
              <a:t>vis</a:t>
            </a:r>
            <a:r>
              <a:rPr lang="en-US" sz="2200" smtClean="0">
                <a:latin typeface="DevLys 010" pitchFamily="2" charset="0"/>
                <a:cs typeface="Arial" pitchFamily="34" charset="0"/>
              </a:rPr>
              <a:t>{</a:t>
            </a:r>
            <a:r>
              <a:rPr lang="en-US" sz="2200" err="1" smtClean="0">
                <a:latin typeface="DevLys 010" pitchFamily="2" charset="0"/>
                <a:cs typeface="Arial" pitchFamily="34" charset="0"/>
              </a:rPr>
              <a:t>kkvksa</a:t>
            </a:r>
            <a:r>
              <a:rPr lang="en-US" sz="2200" smtClean="0">
                <a:latin typeface="DevLys 010" pitchFamily="2" charset="0"/>
                <a:cs typeface="Arial" pitchFamily="34" charset="0"/>
              </a:rPr>
              <a:t> </a:t>
            </a:r>
            <a:r>
              <a:rPr lang="en-US" sz="2200" err="1" smtClean="0">
                <a:latin typeface="DevLys 010" pitchFamily="2" charset="0"/>
                <a:cs typeface="Arial" pitchFamily="34" charset="0"/>
              </a:rPr>
              <a:t>dks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uksV</a:t>
            </a:r>
            <a:r>
              <a:rPr lang="en-US" sz="2200" smtClean="0">
                <a:latin typeface="DevLys 010" pitchFamily="2" charset="0"/>
                <a:cs typeface="Arial" pitchFamily="34" charset="0"/>
              </a:rPr>
              <a:t> </a:t>
            </a:r>
            <a:r>
              <a:rPr lang="en-US" sz="2200" err="1" smtClean="0">
                <a:latin typeface="DevLys 010" pitchFamily="2" charset="0"/>
                <a:cs typeface="Arial" pitchFamily="34" charset="0"/>
              </a:rPr>
              <a:t>dj</a:t>
            </a:r>
            <a:r>
              <a:rPr lang="en-US" sz="2200" smtClean="0">
                <a:latin typeface="DevLys 010" pitchFamily="2" charset="0"/>
                <a:cs typeface="Arial" pitchFamily="34" charset="0"/>
              </a:rPr>
              <a:t> </a:t>
            </a:r>
            <a:r>
              <a:rPr lang="en-US" sz="2200" err="1" smtClean="0">
                <a:latin typeface="DevLys 010" pitchFamily="2" charset="0"/>
                <a:cs typeface="Arial" pitchFamily="34" charset="0"/>
              </a:rPr>
              <a:t>fy;k</a:t>
            </a:r>
            <a:r>
              <a:rPr lang="en-US" sz="2200" smtClean="0">
                <a:latin typeface="DevLys 010" pitchFamily="2" charset="0"/>
                <a:cs typeface="Arial" pitchFamily="34" charset="0"/>
              </a:rPr>
              <a:t> </a:t>
            </a:r>
            <a:r>
              <a:rPr lang="en-US" sz="2200" err="1" smtClean="0">
                <a:latin typeface="DevLys 010" pitchFamily="2" charset="0"/>
                <a:cs typeface="Arial" pitchFamily="34" charset="0"/>
              </a:rPr>
              <a:t>gSA</a:t>
            </a:r>
            <a:endParaRPr lang="en-US" sz="2200" smtClean="0">
              <a:latin typeface="DevLys 010" pitchFamily="2" charset="0"/>
              <a:cs typeface="Arial" pitchFamily="34" charset="0"/>
            </a:endParaRPr>
          </a:p>
          <a:p>
            <a:pPr lvl="0" algn="r" fontAlgn="base">
              <a:spcBef>
                <a:spcPct val="0"/>
              </a:spcBef>
              <a:tabLst>
                <a:tab pos="465138" algn="l"/>
              </a:tabLst>
            </a:pPr>
            <a:r>
              <a:rPr kumimoji="0" lang="en-US" sz="2200" i="0" u="none" strike="noStrike" cap="none" normalizeH="0" baseline="0" err="1" smtClean="0">
                <a:ln>
                  <a:noFill/>
                </a:ln>
                <a:solidFill>
                  <a:schemeClr val="tx1"/>
                </a:solidFill>
                <a:effectLst/>
                <a:latin typeface="DevLys 010" pitchFamily="2" charset="0"/>
                <a:cs typeface="Arial" pitchFamily="34" charset="0"/>
              </a:rPr>
              <a:t>Hkonh</a:t>
            </a:r>
            <a:r>
              <a:rPr kumimoji="0" lang="en-US" sz="2200" i="0" u="none" strike="noStrike" cap="none" normalizeH="0" baseline="0" smtClean="0">
                <a:ln>
                  <a:noFill/>
                </a:ln>
                <a:solidFill>
                  <a:schemeClr val="tx1"/>
                </a:solidFill>
                <a:effectLst/>
                <a:latin typeface="DevLys 010" pitchFamily="2" charset="0"/>
                <a:cs typeface="Arial" pitchFamily="34" charset="0"/>
              </a:rPr>
              <a:t>;]</a:t>
            </a:r>
          </a:p>
          <a:p>
            <a:pPr lvl="0" algn="just" fontAlgn="base">
              <a:spcBef>
                <a:spcPct val="0"/>
              </a:spcBef>
              <a:tabLst>
                <a:tab pos="465138" algn="l"/>
              </a:tabLst>
            </a:pPr>
            <a:r>
              <a:rPr lang="en-US" sz="2200" err="1" smtClean="0">
                <a:latin typeface="DevLys 010" pitchFamily="2" charset="0"/>
                <a:cs typeface="Arial" pitchFamily="34" charset="0"/>
              </a:rPr>
              <a:t>tks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ykxw</a:t>
            </a:r>
            <a:r>
              <a:rPr lang="en-US" sz="2200" smtClean="0">
                <a:latin typeface="DevLys 010" pitchFamily="2" charset="0"/>
                <a:cs typeface="Arial" pitchFamily="34" charset="0"/>
              </a:rPr>
              <a:t> u </a:t>
            </a:r>
            <a:r>
              <a:rPr lang="en-US" sz="2200" err="1" smtClean="0">
                <a:latin typeface="DevLys 010" pitchFamily="2" charset="0"/>
                <a:cs typeface="Arial" pitchFamily="34" charset="0"/>
              </a:rPr>
              <a:t>gks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mls</a:t>
            </a:r>
            <a:r>
              <a:rPr lang="en-US" sz="2200" smtClean="0">
                <a:latin typeface="DevLys 010" pitchFamily="2" charset="0"/>
                <a:cs typeface="Arial" pitchFamily="34" charset="0"/>
              </a:rPr>
              <a:t> </a:t>
            </a:r>
            <a:r>
              <a:rPr lang="en-US" sz="2200" err="1" smtClean="0">
                <a:latin typeface="DevLys 010" pitchFamily="2" charset="0"/>
                <a:cs typeface="Arial" pitchFamily="34" charset="0"/>
              </a:rPr>
              <a:t>dkV</a:t>
            </a:r>
            <a:r>
              <a:rPr lang="en-US" sz="2200" smtClean="0">
                <a:latin typeface="DevLys 010" pitchFamily="2" charset="0"/>
                <a:cs typeface="Arial" pitchFamily="34" charset="0"/>
              </a:rPr>
              <a:t> </a:t>
            </a:r>
            <a:r>
              <a:rPr lang="en-US" sz="2200" err="1" smtClean="0">
                <a:latin typeface="DevLys 010" pitchFamily="2" charset="0"/>
                <a:cs typeface="Arial" pitchFamily="34" charset="0"/>
              </a:rPr>
              <a:t>nsa</a:t>
            </a:r>
            <a:r>
              <a:rPr lang="en-US" sz="2200" smtClean="0">
                <a:latin typeface="DevLys 010" pitchFamily="2" charset="0"/>
                <a:cs typeface="Arial" pitchFamily="34" charset="0"/>
              </a:rPr>
              <a:t> %				 vH;FkhZ </a:t>
            </a:r>
            <a:r>
              <a:rPr lang="en-US" sz="2200" err="1" smtClean="0">
                <a:latin typeface="DevLys 010" pitchFamily="2" charset="0"/>
                <a:cs typeface="Arial" pitchFamily="34" charset="0"/>
              </a:rPr>
              <a:t>dk</a:t>
            </a:r>
            <a:r>
              <a:rPr lang="en-US" sz="2200" smtClean="0">
                <a:latin typeface="DevLys 010" pitchFamily="2" charset="0"/>
                <a:cs typeface="Arial" pitchFamily="34" charset="0"/>
              </a:rPr>
              <a:t> </a:t>
            </a:r>
            <a:r>
              <a:rPr lang="en-US" sz="2200" err="1" smtClean="0">
                <a:latin typeface="DevLys 010" pitchFamily="2" charset="0"/>
                <a:cs typeface="Arial" pitchFamily="34" charset="0"/>
              </a:rPr>
              <a:t>gLrk</a:t>
            </a:r>
            <a:r>
              <a:rPr lang="en-US" sz="2200" smtClean="0">
                <a:latin typeface="DevLys 010" pitchFamily="2" charset="0"/>
                <a:cs typeface="Arial" pitchFamily="34" charset="0"/>
              </a:rPr>
              <a:t>{</a:t>
            </a:r>
            <a:r>
              <a:rPr lang="en-US" sz="2200" err="1" smtClean="0">
                <a:latin typeface="DevLys 010" pitchFamily="2" charset="0"/>
                <a:cs typeface="Arial" pitchFamily="34" charset="0"/>
              </a:rPr>
              <a:t>kj</a:t>
            </a:r>
            <a:r>
              <a:rPr lang="en-US" sz="2200" smtClean="0">
                <a:latin typeface="DevLys 010" pitchFamily="2" charset="0"/>
                <a:cs typeface="Arial" pitchFamily="34" charset="0"/>
              </a:rPr>
              <a:t> </a:t>
            </a:r>
            <a:r>
              <a:rPr lang="en-US" sz="2200" err="1" smtClean="0">
                <a:latin typeface="DevLys 010" pitchFamily="2" charset="0"/>
                <a:cs typeface="Arial" pitchFamily="34" charset="0"/>
              </a:rPr>
              <a:t>vkSj</a:t>
            </a:r>
            <a:r>
              <a:rPr lang="en-US" sz="2200" smtClean="0">
                <a:latin typeface="DevLys 010" pitchFamily="2" charset="0"/>
                <a:cs typeface="Arial" pitchFamily="34" charset="0"/>
              </a:rPr>
              <a:t> </a:t>
            </a:r>
            <a:r>
              <a:rPr lang="en-US" sz="2200" err="1" smtClean="0">
                <a:latin typeface="DevLys 010" pitchFamily="2" charset="0"/>
                <a:cs typeface="Arial" pitchFamily="34" charset="0"/>
              </a:rPr>
              <a:t>rkjh</a:t>
            </a:r>
            <a:r>
              <a:rPr lang="en-US" sz="2200" smtClean="0">
                <a:latin typeface="DevLys 010" pitchFamily="2" charset="0"/>
                <a:cs typeface="Arial" pitchFamily="34" charset="0"/>
              </a:rPr>
              <a:t>[k</a:t>
            </a:r>
          </a:p>
          <a:p>
            <a:pPr lvl="0" algn="ctr" fontAlgn="base">
              <a:spcBef>
                <a:spcPct val="0"/>
              </a:spcBef>
              <a:tabLst>
                <a:tab pos="465138" algn="l"/>
              </a:tabLst>
            </a:pPr>
            <a:r>
              <a:rPr kumimoji="0" lang="en-US" sz="2200" b="1" i="0" u="none" strike="noStrike" cap="none" normalizeH="0" baseline="0" err="1" smtClean="0">
                <a:ln>
                  <a:noFill/>
                </a:ln>
                <a:solidFill>
                  <a:schemeClr val="tx1"/>
                </a:solidFill>
                <a:effectLst/>
                <a:latin typeface="DevLys 010" pitchFamily="2" charset="0"/>
                <a:cs typeface="Arial" pitchFamily="34" charset="0"/>
              </a:rPr>
              <a:t>ikorh</a:t>
            </a:r>
            <a:endParaRPr kumimoji="0" lang="en-US" sz="2200" b="1" i="0" u="none" strike="noStrike" cap="none" normalizeH="0" baseline="0" smtClean="0">
              <a:ln>
                <a:noFill/>
              </a:ln>
              <a:solidFill>
                <a:schemeClr val="tx1"/>
              </a:solidFill>
              <a:effectLst/>
              <a:latin typeface="DevLys 010" pitchFamily="2" charset="0"/>
              <a:cs typeface="Arial" pitchFamily="34" charset="0"/>
            </a:endParaRPr>
          </a:p>
          <a:p>
            <a:pPr lvl="0" algn="just" fontAlgn="base">
              <a:spcBef>
                <a:spcPct val="0"/>
              </a:spcBef>
              <a:tabLst>
                <a:tab pos="465138" algn="l"/>
              </a:tabLst>
            </a:pPr>
            <a:r>
              <a:rPr lang="en-US" sz="2200" smtClean="0">
                <a:latin typeface="DevLys 010" pitchFamily="2" charset="0"/>
                <a:cs typeface="Arial" pitchFamily="34" charset="0"/>
              </a:rPr>
              <a:t>------------ ¼fuokZpu {</a:t>
            </a:r>
            <a:r>
              <a:rPr lang="en-US" sz="2200" err="1" smtClean="0">
                <a:latin typeface="DevLys 010" pitchFamily="2" charset="0"/>
                <a:cs typeface="Arial" pitchFamily="34" charset="0"/>
              </a:rPr>
              <a:t>ks</a:t>
            </a:r>
            <a:r>
              <a:rPr lang="en-US" sz="2200" smtClean="0">
                <a:latin typeface="DevLys 010" pitchFamily="2" charset="0"/>
                <a:cs typeface="Arial" pitchFamily="34" charset="0"/>
              </a:rPr>
              <a:t>=½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ifj.kke] </a:t>
            </a:r>
            <a:r>
              <a:rPr lang="en-US" sz="2200" err="1" smtClean="0">
                <a:latin typeface="DevLys 010" pitchFamily="2" charset="0"/>
                <a:cs typeface="Arial" pitchFamily="34" charset="0"/>
              </a:rPr>
              <a:t>tks</a:t>
            </a:r>
            <a:r>
              <a:rPr lang="en-US" sz="2200" smtClean="0">
                <a:latin typeface="DevLys 010" pitchFamily="2" charset="0"/>
                <a:cs typeface="Arial" pitchFamily="34" charset="0"/>
              </a:rPr>
              <a:t> --------- ¼frfFk½ </a:t>
            </a:r>
            <a:r>
              <a:rPr lang="en-US" sz="2200" err="1" smtClean="0">
                <a:latin typeface="DevLys 010" pitchFamily="2" charset="0"/>
                <a:cs typeface="Arial" pitchFamily="34" charset="0"/>
              </a:rPr>
              <a:t>dks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kksf"kr</a:t>
            </a:r>
            <a:r>
              <a:rPr lang="en-US" sz="2200" smtClean="0">
                <a:latin typeface="DevLys 010" pitchFamily="2" charset="0"/>
                <a:cs typeface="Arial" pitchFamily="34" charset="0"/>
              </a:rPr>
              <a:t> </a:t>
            </a:r>
            <a:r>
              <a:rPr lang="en-US" sz="2200" err="1" smtClean="0">
                <a:latin typeface="DevLys 010" pitchFamily="2" charset="0"/>
                <a:cs typeface="Arial" pitchFamily="34" charset="0"/>
              </a:rPr>
              <a:t>fd;k</a:t>
            </a:r>
            <a:r>
              <a:rPr lang="en-US" sz="2200" smtClean="0">
                <a:latin typeface="DevLys 010" pitchFamily="2" charset="0"/>
                <a:cs typeface="Arial" pitchFamily="34" charset="0"/>
              </a:rPr>
              <a:t> </a:t>
            </a:r>
            <a:r>
              <a:rPr lang="en-US" sz="2200" err="1" smtClean="0">
                <a:latin typeface="DevLys 010" pitchFamily="2" charset="0"/>
                <a:cs typeface="Arial" pitchFamily="34" charset="0"/>
              </a:rPr>
              <a:t>x;k</a:t>
            </a:r>
            <a:r>
              <a:rPr lang="en-US" sz="2200" smtClean="0">
                <a:latin typeface="DevLys 010" pitchFamily="2" charset="0"/>
                <a:cs typeface="Arial" pitchFamily="34" charset="0"/>
              </a:rPr>
              <a:t> </a:t>
            </a:r>
            <a:r>
              <a:rPr lang="en-US" sz="2200" err="1" smtClean="0">
                <a:latin typeface="DevLys 010" pitchFamily="2" charset="0"/>
                <a:cs typeface="Arial" pitchFamily="34" charset="0"/>
              </a:rPr>
              <a:t>Fkk</a:t>
            </a:r>
            <a:r>
              <a:rPr lang="en-US" sz="2200" smtClean="0">
                <a:latin typeface="DevLys 010" pitchFamily="2" charset="0"/>
                <a:cs typeface="Arial" pitchFamily="34" charset="0"/>
              </a:rPr>
              <a:t>]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a:t>
            </a:r>
            <a:r>
              <a:rPr lang="en-US" sz="2200" err="1" smtClean="0">
                <a:latin typeface="DevLys 010" pitchFamily="2" charset="0"/>
                <a:cs typeface="Arial" pitchFamily="34" charset="0"/>
              </a:rPr>
              <a:t>laca</a:t>
            </a:r>
            <a:r>
              <a:rPr lang="en-US" sz="2200" smtClean="0">
                <a:latin typeface="DevLys 010" pitchFamily="2" charset="0"/>
                <a:cs typeface="Arial" pitchFamily="34" charset="0"/>
              </a:rPr>
              <a:t>/k </a:t>
            </a:r>
            <a:r>
              <a:rPr lang="en-US" sz="2200" err="1" smtClean="0">
                <a:latin typeface="DevLys 010" pitchFamily="2" charset="0"/>
                <a:cs typeface="Arial" pitchFamily="34" charset="0"/>
              </a:rPr>
              <a:t>eas</a:t>
            </a:r>
            <a:r>
              <a:rPr lang="en-US" sz="2200" smtClean="0">
                <a:latin typeface="DevLys 010" pitchFamily="2" charset="0"/>
                <a:cs typeface="Arial" pitchFamily="34" charset="0"/>
              </a:rPr>
              <a:t> </a:t>
            </a:r>
            <a:r>
              <a:rPr lang="en-US" sz="2200" err="1" smtClean="0">
                <a:latin typeface="DevLys 010" pitchFamily="2" charset="0"/>
                <a:cs typeface="Arial" pitchFamily="34" charset="0"/>
              </a:rPr>
              <a:t>fuokZpu</a:t>
            </a:r>
            <a:r>
              <a:rPr lang="en-US" sz="2200" smtClean="0">
                <a:latin typeface="DevLys 010" pitchFamily="2" charset="0"/>
                <a:cs typeface="Arial" pitchFamily="34" charset="0"/>
              </a:rPr>
              <a:t> O;;</a:t>
            </a:r>
            <a:r>
              <a:rPr lang="en-US" sz="2200" err="1" smtClean="0">
                <a:latin typeface="DevLys 010" pitchFamily="2" charset="0"/>
                <a:cs typeface="Arial" pitchFamily="34" charset="0"/>
              </a:rPr>
              <a:t>ksa</a:t>
            </a:r>
            <a:r>
              <a:rPr lang="en-US" sz="2200" smtClean="0">
                <a:latin typeface="DevLys 010" pitchFamily="2" charset="0"/>
                <a:cs typeface="Arial" pitchFamily="34" charset="0"/>
              </a:rPr>
              <a:t> </a:t>
            </a:r>
            <a:r>
              <a:rPr lang="en-US" sz="2200" err="1" smtClean="0">
                <a:latin typeface="DevLys 010" pitchFamily="2" charset="0"/>
                <a:cs typeface="Arial" pitchFamily="34" charset="0"/>
              </a:rPr>
              <a:t>dk</a:t>
            </a:r>
            <a:r>
              <a:rPr lang="en-US" sz="2200" smtClean="0">
                <a:latin typeface="DevLys 010" pitchFamily="2" charset="0"/>
                <a:cs typeface="Arial" pitchFamily="34" charset="0"/>
              </a:rPr>
              <a:t> </a:t>
            </a:r>
            <a:r>
              <a:rPr lang="en-US" sz="2200" err="1" smtClean="0">
                <a:latin typeface="DevLys 010" pitchFamily="2" charset="0"/>
                <a:cs typeface="Arial" pitchFamily="34" charset="0"/>
              </a:rPr>
              <a:t>ys</a:t>
            </a:r>
            <a:r>
              <a:rPr lang="en-US" sz="2200" smtClean="0">
                <a:latin typeface="DevLys 010" pitchFamily="2" charset="0"/>
                <a:cs typeface="Arial" pitchFamily="34" charset="0"/>
              </a:rPr>
              <a:t>[</a:t>
            </a:r>
            <a:r>
              <a:rPr lang="en-US" sz="2200" err="1" smtClean="0">
                <a:latin typeface="DevLys 010" pitchFamily="2" charset="0"/>
                <a:cs typeface="Arial" pitchFamily="34" charset="0"/>
              </a:rPr>
              <a:t>kk</a:t>
            </a:r>
            <a:r>
              <a:rPr lang="en-US" sz="2200" smtClean="0">
                <a:latin typeface="DevLys 010" pitchFamily="2" charset="0"/>
                <a:cs typeface="Arial" pitchFamily="34" charset="0"/>
              </a:rPr>
              <a:t> ------------------ ¼frfFk½ </a:t>
            </a:r>
            <a:r>
              <a:rPr lang="en-US" sz="2200" err="1" smtClean="0">
                <a:latin typeface="DevLys 010" pitchFamily="2" charset="0"/>
                <a:cs typeface="Arial" pitchFamily="34" charset="0"/>
              </a:rPr>
              <a:t>dks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mldh</a:t>
            </a:r>
            <a:r>
              <a:rPr lang="en-US" sz="2200" smtClean="0">
                <a:latin typeface="DevLys 010" pitchFamily="2" charset="0"/>
                <a:cs typeface="Arial" pitchFamily="34" charset="0"/>
              </a:rPr>
              <a:t> </a:t>
            </a:r>
            <a:r>
              <a:rPr lang="en-US" sz="2200" err="1" smtClean="0">
                <a:latin typeface="DevLys 010" pitchFamily="2" charset="0"/>
                <a:cs typeface="Arial" pitchFamily="34" charset="0"/>
              </a:rPr>
              <a:t>vksj</a:t>
            </a:r>
            <a:r>
              <a:rPr lang="en-US" sz="2200" smtClean="0">
                <a:latin typeface="DevLys 010" pitchFamily="2" charset="0"/>
                <a:cs typeface="Arial" pitchFamily="34" charset="0"/>
              </a:rPr>
              <a:t> </a:t>
            </a:r>
            <a:r>
              <a:rPr lang="en-US" sz="2200" err="1" smtClean="0">
                <a:latin typeface="DevLys 010" pitchFamily="2" charset="0"/>
                <a:cs typeface="Arial" pitchFamily="34" charset="0"/>
              </a:rPr>
              <a:t>ls</a:t>
            </a:r>
            <a:r>
              <a:rPr lang="en-US" sz="2200" smtClean="0">
                <a:latin typeface="DevLys 010" pitchFamily="2" charset="0"/>
                <a:cs typeface="Arial" pitchFamily="34" charset="0"/>
              </a:rPr>
              <a:t> </a:t>
            </a:r>
            <a:r>
              <a:rPr lang="en-US" sz="2200" err="1" smtClean="0">
                <a:latin typeface="DevLys 010" pitchFamily="2" charset="0"/>
                <a:cs typeface="Arial" pitchFamily="34" charset="0"/>
              </a:rPr>
              <a:t>mlds</a:t>
            </a:r>
            <a:r>
              <a:rPr lang="en-US" sz="2200" smtClean="0">
                <a:latin typeface="DevLys 010" pitchFamily="2" charset="0"/>
                <a:cs typeface="Arial" pitchFamily="34" charset="0"/>
              </a:rPr>
              <a:t> }</a:t>
            </a:r>
            <a:r>
              <a:rPr lang="en-US" sz="2200" err="1" smtClean="0">
                <a:latin typeface="DevLys 010" pitchFamily="2" charset="0"/>
                <a:cs typeface="Arial" pitchFamily="34" charset="0"/>
              </a:rPr>
              <a:t>kjk</a:t>
            </a:r>
            <a:r>
              <a:rPr lang="en-US" sz="2200" smtClean="0">
                <a:latin typeface="DevLys 010" pitchFamily="2" charset="0"/>
                <a:cs typeface="Arial" pitchFamily="34" charset="0"/>
              </a:rPr>
              <a:t> </a:t>
            </a:r>
            <a:r>
              <a:rPr lang="en-US" sz="2200" err="1" smtClean="0">
                <a:latin typeface="DevLys 010" pitchFamily="2" charset="0"/>
                <a:cs typeface="Arial" pitchFamily="34" charset="0"/>
              </a:rPr>
              <a:t>nkf</a:t>
            </a:r>
            <a:r>
              <a:rPr lang="en-US" sz="2200" smtClean="0">
                <a:latin typeface="DevLys 010" pitchFamily="2" charset="0"/>
                <a:cs typeface="Arial" pitchFamily="34" charset="0"/>
              </a:rPr>
              <a:t>[</a:t>
            </a:r>
            <a:r>
              <a:rPr lang="en-US" sz="2200" err="1" smtClean="0">
                <a:latin typeface="DevLys 010" pitchFamily="2" charset="0"/>
                <a:cs typeface="Arial" pitchFamily="34" charset="0"/>
              </a:rPr>
              <a:t>ky</a:t>
            </a:r>
            <a:r>
              <a:rPr lang="en-US" sz="2200" smtClean="0">
                <a:latin typeface="DevLys 010" pitchFamily="2" charset="0"/>
                <a:cs typeface="Arial" pitchFamily="34" charset="0"/>
              </a:rPr>
              <a:t> </a:t>
            </a:r>
            <a:r>
              <a:rPr lang="en-US" sz="2200" err="1" smtClean="0">
                <a:latin typeface="DevLys 010" pitchFamily="2" charset="0"/>
                <a:cs typeface="Arial" pitchFamily="34" charset="0"/>
              </a:rPr>
              <a:t>fd;k</a:t>
            </a:r>
            <a:r>
              <a:rPr lang="en-US" sz="2200" smtClean="0">
                <a:latin typeface="DevLys 010" pitchFamily="2" charset="0"/>
                <a:cs typeface="Arial" pitchFamily="34" charset="0"/>
              </a:rPr>
              <a:t> </a:t>
            </a:r>
            <a:r>
              <a:rPr lang="en-US" sz="2200" err="1" smtClean="0">
                <a:latin typeface="DevLys 010" pitchFamily="2" charset="0"/>
                <a:cs typeface="Arial" pitchFamily="34" charset="0"/>
              </a:rPr>
              <a:t>x;k</a:t>
            </a:r>
            <a:r>
              <a:rPr lang="en-US" sz="2200" smtClean="0">
                <a:latin typeface="DevLys 010" pitchFamily="2" charset="0"/>
                <a:cs typeface="Arial" pitchFamily="34" charset="0"/>
              </a:rPr>
              <a:t> </a:t>
            </a:r>
            <a:r>
              <a:rPr lang="en-US" sz="2200" err="1" smtClean="0">
                <a:latin typeface="DevLys 010" pitchFamily="2" charset="0"/>
                <a:cs typeface="Arial" pitchFamily="34" charset="0"/>
              </a:rPr>
              <a:t>Fkk</a:t>
            </a:r>
            <a:r>
              <a:rPr lang="en-US" sz="2200" smtClean="0">
                <a:latin typeface="DevLys 010" pitchFamily="2" charset="0"/>
                <a:cs typeface="Arial" pitchFamily="34" charset="0"/>
              </a:rPr>
              <a:t>] </a:t>
            </a:r>
            <a:r>
              <a:rPr lang="en-US" sz="2200" err="1" smtClean="0">
                <a:latin typeface="DevLys 010" pitchFamily="2" charset="0"/>
                <a:cs typeface="Arial" pitchFamily="34" charset="0"/>
              </a:rPr>
              <a:t>eSa</a:t>
            </a:r>
            <a:r>
              <a:rPr lang="en-US" sz="2200" smtClean="0">
                <a:latin typeface="DevLys 010" pitchFamily="2" charset="0"/>
                <a:cs typeface="Arial" pitchFamily="34" charset="0"/>
              </a:rPr>
              <a:t> </a:t>
            </a:r>
            <a:r>
              <a:rPr lang="en-US" sz="2200" err="1" smtClean="0">
                <a:latin typeface="DevLys 010" pitchFamily="2" charset="0"/>
                <a:cs typeface="Arial" pitchFamily="34" charset="0"/>
              </a:rPr>
              <a:t>vkt</a:t>
            </a:r>
            <a:r>
              <a:rPr lang="en-US" sz="2200" smtClean="0">
                <a:latin typeface="DevLys 010" pitchFamily="2" charset="0"/>
                <a:cs typeface="Arial" pitchFamily="34" charset="0"/>
              </a:rPr>
              <a:t> ---------- ¼o"kZ½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 ¼eghus½ </a:t>
            </a:r>
            <a:r>
              <a:rPr lang="en-US" sz="2200" err="1" smtClean="0">
                <a:latin typeface="DevLys 010" pitchFamily="2" charset="0"/>
                <a:cs typeface="Arial" pitchFamily="34" charset="0"/>
              </a:rPr>
              <a:t>ds</a:t>
            </a:r>
            <a:r>
              <a:rPr lang="en-US" sz="2200" smtClean="0">
                <a:latin typeface="DevLys 010" pitchFamily="2" charset="0"/>
                <a:cs typeface="Arial" pitchFamily="34" charset="0"/>
              </a:rPr>
              <a:t> ----------------- </a:t>
            </a:r>
            <a:r>
              <a:rPr lang="en-US" sz="2200" err="1" smtClean="0">
                <a:latin typeface="DevLys 010" pitchFamily="2" charset="0"/>
                <a:cs typeface="Arial" pitchFamily="34" charset="0"/>
              </a:rPr>
              <a:t>fnukad</a:t>
            </a:r>
            <a:r>
              <a:rPr lang="en-US" sz="2200" smtClean="0">
                <a:latin typeface="DevLys 010" pitchFamily="2" charset="0"/>
                <a:cs typeface="Arial" pitchFamily="34" charset="0"/>
              </a:rPr>
              <a:t> </a:t>
            </a:r>
            <a:r>
              <a:rPr lang="en-US" sz="2200" err="1" smtClean="0">
                <a:latin typeface="DevLys 010" pitchFamily="2" charset="0"/>
                <a:cs typeface="Arial" pitchFamily="34" charset="0"/>
              </a:rPr>
              <a:t>dks</a:t>
            </a:r>
            <a:r>
              <a:rPr lang="en-US" sz="2200" smtClean="0">
                <a:latin typeface="DevLys 010" pitchFamily="2" charset="0"/>
                <a:cs typeface="Arial" pitchFamily="34" charset="0"/>
              </a:rPr>
              <a:t> </a:t>
            </a:r>
            <a:r>
              <a:rPr lang="en-US" sz="2200" err="1" smtClean="0">
                <a:latin typeface="DevLys 010" pitchFamily="2" charset="0"/>
                <a:cs typeface="Arial" pitchFamily="34" charset="0"/>
              </a:rPr>
              <a:t>izkIr</a:t>
            </a:r>
            <a:r>
              <a:rPr lang="en-US" sz="2200" smtClean="0">
                <a:latin typeface="DevLys 010" pitchFamily="2" charset="0"/>
                <a:cs typeface="Arial" pitchFamily="34" charset="0"/>
              </a:rPr>
              <a:t> </a:t>
            </a:r>
            <a:r>
              <a:rPr lang="en-US" sz="2200" err="1" smtClean="0">
                <a:latin typeface="DevLys 010" pitchFamily="2" charset="0"/>
                <a:cs typeface="Arial" pitchFamily="34" charset="0"/>
              </a:rPr>
              <a:t>fd;kA</a:t>
            </a:r>
            <a:r>
              <a:rPr lang="en-US" sz="2200" smtClean="0">
                <a:latin typeface="DevLys 010" pitchFamily="2" charset="0"/>
                <a:cs typeface="Arial" pitchFamily="34" charset="0"/>
              </a:rPr>
              <a:t> </a:t>
            </a:r>
          </a:p>
          <a:p>
            <a:pPr lvl="0" algn="r" fontAlgn="base">
              <a:spcBef>
                <a:spcPct val="0"/>
              </a:spcBef>
              <a:tabLst>
                <a:tab pos="465138" algn="l"/>
              </a:tabLst>
            </a:pPr>
            <a:r>
              <a:rPr kumimoji="0" lang="en-US" sz="2200" i="0" u="none" strike="noStrike" cap="none" normalizeH="0" baseline="0" err="1" smtClean="0">
                <a:ln>
                  <a:noFill/>
                </a:ln>
                <a:solidFill>
                  <a:schemeClr val="tx1"/>
                </a:solidFill>
                <a:effectLst/>
                <a:latin typeface="DevLys 010" pitchFamily="2" charset="0"/>
                <a:cs typeface="Arial" pitchFamily="34" charset="0"/>
              </a:rPr>
              <a:t>ftyk</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fuokZpu</a:t>
            </a:r>
            <a:r>
              <a:rPr kumimoji="0" lang="en-US" sz="2200" i="0" u="none" strike="noStrike" cap="none" normalizeH="0" smtClean="0">
                <a:ln>
                  <a:noFill/>
                </a:ln>
                <a:solidFill>
                  <a:schemeClr val="tx1"/>
                </a:solidFill>
                <a:effectLst/>
                <a:latin typeface="DevLys 010" pitchFamily="2" charset="0"/>
                <a:cs typeface="Arial" pitchFamily="34" charset="0"/>
              </a:rPr>
              <a:t> </a:t>
            </a:r>
            <a:r>
              <a:rPr kumimoji="0" lang="en-US" sz="2200" i="0" u="none" strike="noStrike" cap="none" normalizeH="0" err="1" smtClean="0">
                <a:ln>
                  <a:noFill/>
                </a:ln>
                <a:solidFill>
                  <a:schemeClr val="tx1"/>
                </a:solidFill>
                <a:effectLst/>
                <a:latin typeface="DevLys 010" pitchFamily="2" charset="0"/>
                <a:cs typeface="Arial" pitchFamily="34" charset="0"/>
              </a:rPr>
              <a:t>vf</a:t>
            </a:r>
            <a:r>
              <a:rPr kumimoji="0" lang="en-US" sz="2200" i="0" u="none" strike="noStrike" cap="none" normalizeH="0" smtClean="0">
                <a:ln>
                  <a:noFill/>
                </a:ln>
                <a:solidFill>
                  <a:schemeClr val="tx1"/>
                </a:solidFill>
                <a:effectLst/>
                <a:latin typeface="DevLys 010" pitchFamily="2" charset="0"/>
                <a:cs typeface="Arial" pitchFamily="34" charset="0"/>
              </a:rPr>
              <a:t>/</a:t>
            </a:r>
            <a:r>
              <a:rPr kumimoji="0" lang="en-US" sz="2200" i="0" u="none" strike="noStrike" cap="none" normalizeH="0" err="1" smtClean="0">
                <a:ln>
                  <a:noFill/>
                </a:ln>
                <a:solidFill>
                  <a:schemeClr val="tx1"/>
                </a:solidFill>
                <a:effectLst/>
                <a:latin typeface="DevLys 010" pitchFamily="2" charset="0"/>
                <a:cs typeface="Arial" pitchFamily="34" charset="0"/>
              </a:rPr>
              <a:t>kdkjh</a:t>
            </a:r>
            <a:endParaRPr kumimoji="0" lang="en-US" sz="2200" i="0" u="none" strike="noStrike" cap="none" normalizeH="0" smtClean="0">
              <a:ln>
                <a:noFill/>
              </a:ln>
              <a:solidFill>
                <a:schemeClr val="tx1"/>
              </a:solidFill>
              <a:effectLst/>
              <a:latin typeface="DevLys 010" pitchFamily="2" charset="0"/>
              <a:cs typeface="Arial" pitchFamily="34" charset="0"/>
            </a:endParaRPr>
          </a:p>
          <a:p>
            <a:pPr lvl="0" algn="r" fontAlgn="base">
              <a:spcBef>
                <a:spcPct val="0"/>
              </a:spcBef>
              <a:tabLst>
                <a:tab pos="465138" algn="l"/>
              </a:tabLst>
            </a:pPr>
            <a:r>
              <a:rPr lang="en-US" sz="2200" baseline="0" err="1" smtClean="0">
                <a:latin typeface="DevLys 010" pitchFamily="2" charset="0"/>
                <a:cs typeface="Arial" pitchFamily="34" charset="0"/>
              </a:rPr>
              <a:t>ftyk</a:t>
            </a:r>
            <a:r>
              <a:rPr lang="en-US" sz="2200" smtClean="0">
                <a:latin typeface="DevLys 010" pitchFamily="2" charset="0"/>
                <a:cs typeface="Arial" pitchFamily="34" charset="0"/>
              </a:rPr>
              <a:t> ------------</a:t>
            </a:r>
            <a:endParaRPr kumimoji="0" lang="en-US" sz="2200" i="0" u="none" strike="noStrike" cap="none" normalizeH="0" baseline="0" smtClean="0">
              <a:ln>
                <a:noFill/>
              </a:ln>
              <a:solidFill>
                <a:schemeClr val="tx1"/>
              </a:solidFill>
              <a:effectLst/>
              <a:latin typeface="DevLys 010" pitchFamily="2" charset="0"/>
              <a:cs typeface="Arial" pitchFamily="34" charset="0"/>
            </a:endParaRPr>
          </a:p>
        </p:txBody>
      </p:sp>
      <p:sp>
        <p:nvSpPr>
          <p:cNvPr id="4" name="Rectangle 3"/>
          <p:cNvSpPr/>
          <p:nvPr/>
        </p:nvSpPr>
        <p:spPr>
          <a:xfrm>
            <a:off x="0" y="-27384"/>
            <a:ext cx="9144000"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3600" smtClean="0">
                <a:solidFill>
                  <a:srgbClr val="FFC000"/>
                </a:solidFill>
                <a:latin typeface="DevLys 010" pitchFamily="2" charset="0"/>
              </a:rPr>
              <a:t>ikorh</a:t>
            </a:r>
            <a:endParaRPr lang="en-US" sz="3600" smtClean="0">
              <a:solidFill>
                <a:srgbClr val="FFC00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194</a:t>
            </a:fld>
            <a:endParaRPr lang="en-US"/>
          </a:p>
        </p:txBody>
      </p:sp>
    </p:spTree>
  </p:cSld>
  <p:clrMapOvr>
    <a:masterClrMapping/>
  </p:clrMapOvr>
  <p:transition>
    <p:circl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07504" y="1052736"/>
            <a:ext cx="88924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smtClean="0">
                <a:latin typeface="DevLys 010" pitchFamily="2" charset="0"/>
                <a:cs typeface="Arial" pitchFamily="34" charset="0"/>
              </a:rPr>
              <a:t>¼jktuSfrd </a:t>
            </a:r>
            <a:r>
              <a:rPr lang="en-US" sz="2400" err="1" smtClean="0">
                <a:latin typeface="DevLys 010" pitchFamily="2" charset="0"/>
                <a:cs typeface="Arial" pitchFamily="34" charset="0"/>
              </a:rPr>
              <a:t>ny</a:t>
            </a:r>
            <a:r>
              <a:rPr lang="en-US" sz="2400" smtClean="0">
                <a:latin typeface="DevLys 010" pitchFamily="2" charset="0"/>
                <a:cs typeface="Arial" pitchFamily="34" charset="0"/>
              </a:rPr>
              <a:t> </a:t>
            </a:r>
            <a:r>
              <a:rPr lang="en-US" sz="2400" err="1" smtClean="0">
                <a:latin typeface="DevLys 010" pitchFamily="2" charset="0"/>
                <a:cs typeface="Arial" pitchFamily="34" charset="0"/>
              </a:rPr>
              <a:t>ds</a:t>
            </a:r>
            <a:r>
              <a:rPr lang="en-US" sz="2400" smtClean="0">
                <a:latin typeface="DevLys 010" pitchFamily="2" charset="0"/>
                <a:cs typeface="Arial" pitchFamily="34" charset="0"/>
              </a:rPr>
              <a:t> </a:t>
            </a:r>
            <a:r>
              <a:rPr lang="en-US" sz="2400" err="1" smtClean="0">
                <a:latin typeface="DevLys 010" pitchFamily="2" charset="0"/>
                <a:cs typeface="Arial" pitchFamily="34" charset="0"/>
              </a:rPr>
              <a:t>LVkj&amp;izpkjd</a:t>
            </a:r>
            <a:r>
              <a:rPr lang="en-US" sz="2400" smtClean="0">
                <a:latin typeface="DevLys 010" pitchFamily="2" charset="0"/>
                <a:cs typeface="Arial" pitchFamily="34" charset="0"/>
              </a:rPr>
              <a:t> </a:t>
            </a:r>
            <a:r>
              <a:rPr lang="en-US" sz="2400" err="1" smtClean="0">
                <a:latin typeface="DevLys 010" pitchFamily="2" charset="0"/>
                <a:cs typeface="Arial" pitchFamily="34" charset="0"/>
              </a:rPr>
              <a:t>ds</a:t>
            </a:r>
            <a:r>
              <a:rPr lang="en-US" sz="2400" smtClean="0">
                <a:latin typeface="DevLys 010" pitchFamily="2" charset="0"/>
                <a:cs typeface="Arial" pitchFamily="34" charset="0"/>
              </a:rPr>
              <a:t> </a:t>
            </a:r>
            <a:r>
              <a:rPr lang="en-US" sz="2400" err="1" smtClean="0">
                <a:latin typeface="DevLys 010" pitchFamily="2" charset="0"/>
                <a:cs typeface="Arial" pitchFamily="34" charset="0"/>
              </a:rPr>
              <a:t>lkFk</a:t>
            </a:r>
            <a:r>
              <a:rPr lang="en-US" sz="2400" smtClean="0">
                <a:latin typeface="DevLys 010" pitchFamily="2" charset="0"/>
                <a:cs typeface="Arial" pitchFamily="34" charset="0"/>
              </a:rPr>
              <a:t> O;;</a:t>
            </a:r>
            <a:r>
              <a:rPr lang="en-US" sz="2400" err="1" smtClean="0">
                <a:latin typeface="DevLys 010" pitchFamily="2" charset="0"/>
                <a:cs typeface="Arial" pitchFamily="34" charset="0"/>
              </a:rPr>
              <a:t>ksa</a:t>
            </a:r>
            <a:r>
              <a:rPr lang="en-US" sz="2400" smtClean="0">
                <a:latin typeface="DevLys 010" pitchFamily="2" charset="0"/>
                <a:cs typeface="Arial" pitchFamily="34" charset="0"/>
              </a:rPr>
              <a:t> </a:t>
            </a:r>
            <a:r>
              <a:rPr lang="en-US" sz="2400" err="1" smtClean="0">
                <a:latin typeface="DevLys 010" pitchFamily="2" charset="0"/>
                <a:cs typeface="Arial" pitchFamily="34" charset="0"/>
              </a:rPr>
              <a:t>ds</a:t>
            </a:r>
            <a:r>
              <a:rPr lang="en-US" sz="2400" smtClean="0">
                <a:latin typeface="DevLys 010" pitchFamily="2" charset="0"/>
                <a:cs typeface="Arial" pitchFamily="34" charset="0"/>
              </a:rPr>
              <a:t> vfrfjDr</a:t>
            </a:r>
            <a:r>
              <a:rPr lang="en-US" sz="2800" smtClean="0">
                <a:latin typeface="DevLys 010" pitchFamily="2" charset="0"/>
                <a:cs typeface="Arial" pitchFamily="34" charset="0"/>
              </a:rPr>
              <a:t>½ </a:t>
            </a:r>
            <a:r>
              <a:rPr kumimoji="0" lang="en-US" sz="2800" b="1" i="0" u="none" strike="noStrike" cap="none" normalizeH="0" baseline="0" smtClean="0">
                <a:ln>
                  <a:noFill/>
                </a:ln>
                <a:solidFill>
                  <a:schemeClr val="tx1"/>
                </a:solidFill>
                <a:effectLst/>
                <a:latin typeface="DevLys 010" pitchFamily="2" charset="0"/>
                <a:cs typeface="Arial" pitchFamily="34" charset="0"/>
              </a:rPr>
              <a:t> </a:t>
            </a:r>
          </a:p>
        </p:txBody>
      </p:sp>
      <p:graphicFrame>
        <p:nvGraphicFramePr>
          <p:cNvPr id="3" name="Table 2"/>
          <p:cNvGraphicFramePr>
            <a:graphicFrameLocks noGrp="1"/>
          </p:cNvGraphicFramePr>
          <p:nvPr/>
        </p:nvGraphicFramePr>
        <p:xfrm>
          <a:off x="179512" y="1556792"/>
          <a:ext cx="8712969" cy="5190316"/>
        </p:xfrm>
        <a:graphic>
          <a:graphicData uri="http://schemas.openxmlformats.org/drawingml/2006/table">
            <a:tbl>
              <a:tblPr/>
              <a:tblGrid>
                <a:gridCol w="425228"/>
                <a:gridCol w="4607262"/>
                <a:gridCol w="683662"/>
                <a:gridCol w="998939"/>
                <a:gridCol w="998939"/>
                <a:gridCol w="998939"/>
              </a:tblGrid>
              <a:tr h="495720">
                <a:tc>
                  <a:txBody>
                    <a:bodyPr/>
                    <a:lstStyle/>
                    <a:p>
                      <a:pPr algn="ctr">
                        <a:spcAft>
                          <a:spcPts val="0"/>
                        </a:spcAft>
                      </a:pPr>
                      <a:r>
                        <a:rPr lang="en-US" sz="2000" err="1" smtClean="0">
                          <a:latin typeface="DevLys 010" pitchFamily="2" charset="0"/>
                        </a:rPr>
                        <a:t>dz</a:t>
                      </a:r>
                      <a:r>
                        <a:rPr lang="en-US" sz="2000" smtClean="0">
                          <a:latin typeface="DevLys 010" pitchFamily="2" charset="0"/>
                        </a:rPr>
                        <a:t>-la</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smtClean="0">
                          <a:latin typeface="DevLys 010" pitchFamily="2" charset="0"/>
                        </a:rPr>
                        <a:t>O;; dh </a:t>
                      </a:r>
                      <a:r>
                        <a:rPr lang="en-US" sz="2000" err="1" smtClean="0">
                          <a:latin typeface="DevLys 010" pitchFamily="2" charset="0"/>
                        </a:rPr>
                        <a:t>izd`fr</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dqy</a:t>
                      </a:r>
                      <a:r>
                        <a:rPr lang="en-US" sz="2000" smtClean="0">
                          <a:latin typeface="DevLys 010" pitchFamily="2" charset="0"/>
                        </a:rPr>
                        <a:t> </a:t>
                      </a:r>
                      <a:r>
                        <a:rPr lang="en-US" sz="2000" err="1" smtClean="0">
                          <a:latin typeface="DevLys 010" pitchFamily="2" charset="0"/>
                        </a:rPr>
                        <a:t>jkf'k</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vH;FkhZ</a:t>
                      </a:r>
                      <a:r>
                        <a:rPr lang="en-US" sz="1800" kern="1200" smtClean="0">
                          <a:solidFill>
                            <a:schemeClr val="tx1"/>
                          </a:solidFill>
                          <a:latin typeface="DevLys 010" pitchFamily="2" charset="0"/>
                          <a:ea typeface="+mn-ea"/>
                          <a:cs typeface="+mn-cs"/>
                        </a:rPr>
                        <a:t>@</a:t>
                      </a:r>
                    </a:p>
                    <a:p>
                      <a:pPr algn="ctr">
                        <a:spcAft>
                          <a:spcPts val="0"/>
                        </a:spcAft>
                      </a:pPr>
                      <a:r>
                        <a:rPr lang="en-US" sz="1800" kern="1200" err="1" smtClean="0">
                          <a:solidFill>
                            <a:schemeClr val="tx1"/>
                          </a:solidFill>
                          <a:latin typeface="DevLys 010" pitchFamily="2" charset="0"/>
                          <a:ea typeface="+mn-ea"/>
                          <a:cs typeface="+mn-cs"/>
                        </a:rPr>
                        <a:t>vfHkdrkZ</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jktUkSfrd</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ny</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vU</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ds</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fd;k</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x;k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84">
                <a:tc>
                  <a:txBody>
                    <a:bodyPr/>
                    <a:lstStyle/>
                    <a:p>
                      <a:pPr algn="ctr">
                        <a:spcAft>
                          <a:spcPts val="0"/>
                        </a:spcAft>
                      </a:pPr>
                      <a:r>
                        <a:rPr lang="en-US" sz="2400" smtClean="0">
                          <a:latin typeface="DevLys 010" pitchFamily="2" charset="0"/>
                        </a:rPr>
                        <a:t>1</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baseline="0" err="1" smtClean="0">
                          <a:latin typeface="DevLys 010" pitchFamily="2" charset="0"/>
                          <a:cs typeface="+mn-cs"/>
                        </a:rPr>
                        <a:t>yksxksa</a:t>
                      </a:r>
                      <a:r>
                        <a:rPr lang="en-US" sz="2400" baseline="0" smtClean="0">
                          <a:latin typeface="DevLys 010" pitchFamily="2" charset="0"/>
                          <a:cs typeface="+mn-cs"/>
                        </a:rPr>
                        <a:t> </a:t>
                      </a:r>
                      <a:r>
                        <a:rPr lang="en-US" sz="2400" baseline="0" err="1" smtClean="0">
                          <a:latin typeface="DevLys 010" pitchFamily="2" charset="0"/>
                          <a:cs typeface="+mn-cs"/>
                        </a:rPr>
                        <a:t>dks</a:t>
                      </a:r>
                      <a:r>
                        <a:rPr lang="en-US" sz="2400" baseline="0" smtClean="0">
                          <a:latin typeface="DevLys 010" pitchFamily="2" charset="0"/>
                          <a:cs typeface="+mn-cs"/>
                        </a:rPr>
                        <a:t> </a:t>
                      </a:r>
                      <a:r>
                        <a:rPr lang="en-US" sz="2400" baseline="0" err="1" smtClean="0">
                          <a:latin typeface="DevLys 010" pitchFamily="2" charset="0"/>
                          <a:cs typeface="+mn-cs"/>
                        </a:rPr>
                        <a:t>ykus&amp;ys&amp;tkus</a:t>
                      </a:r>
                      <a:r>
                        <a:rPr lang="en-US" sz="2400" baseline="0" smtClean="0">
                          <a:latin typeface="DevLys 010" pitchFamily="2" charset="0"/>
                          <a:cs typeface="+mn-cs"/>
                        </a:rPr>
                        <a:t> </a:t>
                      </a:r>
                      <a:r>
                        <a:rPr lang="en-US" sz="2400" baseline="0" err="1" smtClean="0">
                          <a:latin typeface="DevLys 010" pitchFamily="2" charset="0"/>
                          <a:cs typeface="+mn-cs"/>
                        </a:rPr>
                        <a:t>eas</a:t>
                      </a:r>
                      <a:r>
                        <a:rPr lang="en-US" sz="2400" baseline="0" smtClean="0">
                          <a:latin typeface="DevLys 010" pitchFamily="2" charset="0"/>
                          <a:cs typeface="+mn-cs"/>
                        </a:rPr>
                        <a:t> </a:t>
                      </a:r>
                      <a:r>
                        <a:rPr lang="en-US" sz="2400" baseline="0" err="1" smtClean="0">
                          <a:latin typeface="DevLys 010" pitchFamily="2" charset="0"/>
                          <a:cs typeface="+mn-cs"/>
                        </a:rPr>
                        <a:t>iz;qDr</a:t>
                      </a:r>
                      <a:r>
                        <a:rPr lang="en-US" sz="2400" baseline="0" smtClean="0">
                          <a:latin typeface="DevLys 010" pitchFamily="2" charset="0"/>
                          <a:cs typeface="+mn-cs"/>
                        </a:rPr>
                        <a:t> </a:t>
                      </a:r>
                      <a:r>
                        <a:rPr lang="en-US" sz="2400" baseline="0" err="1" smtClean="0">
                          <a:latin typeface="DevLys 010" pitchFamily="2" charset="0"/>
                          <a:cs typeface="+mn-cs"/>
                        </a:rPr>
                        <a:t>okgu</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algn="ctr">
                        <a:spcAft>
                          <a:spcPts val="0"/>
                        </a:spcAft>
                      </a:pPr>
                      <a:r>
                        <a:rPr lang="en-US" sz="2400" smtClean="0">
                          <a:latin typeface="DevLys 010" pitchFamily="2" charset="0"/>
                        </a:rPr>
                        <a:t>2</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err="1" smtClean="0">
                          <a:latin typeface="DevLys 010" pitchFamily="2" charset="0"/>
                          <a:cs typeface="+mn-cs"/>
                        </a:rPr>
                        <a:t>LVst</a:t>
                      </a:r>
                      <a:r>
                        <a:rPr lang="en-US" sz="2400" baseline="0" smtClean="0">
                          <a:latin typeface="DevLys 010" pitchFamily="2" charset="0"/>
                          <a:cs typeface="+mn-cs"/>
                        </a:rPr>
                        <a:t>] </a:t>
                      </a:r>
                      <a:r>
                        <a:rPr lang="en-US" sz="2400" baseline="0" err="1" smtClean="0">
                          <a:latin typeface="DevLys 010" pitchFamily="2" charset="0"/>
                          <a:cs typeface="+mn-cs"/>
                        </a:rPr>
                        <a:t>iaMky</a:t>
                      </a:r>
                      <a:r>
                        <a:rPr lang="en-US" sz="2400" baseline="0" smtClean="0">
                          <a:latin typeface="DevLys 010" pitchFamily="2" charset="0"/>
                          <a:cs typeface="+mn-cs"/>
                        </a:rPr>
                        <a:t>] [</a:t>
                      </a:r>
                      <a:r>
                        <a:rPr lang="en-US" sz="2400" baseline="0" err="1" smtClean="0">
                          <a:latin typeface="DevLys 010" pitchFamily="2" charset="0"/>
                          <a:cs typeface="+mn-cs"/>
                        </a:rPr>
                        <a:t>kEck</a:t>
                      </a:r>
                      <a:r>
                        <a:rPr lang="en-US" sz="2400" baseline="0" smtClean="0">
                          <a:latin typeface="DevLys 010" pitchFamily="2" charset="0"/>
                          <a:cs typeface="+mn-cs"/>
                        </a:rPr>
                        <a:t>] </a:t>
                      </a:r>
                      <a:r>
                        <a:rPr lang="en-US" sz="2400" baseline="0" err="1" smtClean="0">
                          <a:latin typeface="DevLys 010" pitchFamily="2" charset="0"/>
                          <a:cs typeface="+mn-cs"/>
                        </a:rPr>
                        <a:t>vkfn</a:t>
                      </a:r>
                      <a:r>
                        <a:rPr lang="en-US" sz="2400" baseline="0" smtClean="0">
                          <a:latin typeface="DevLys 010" pitchFamily="2" charset="0"/>
                          <a:cs typeface="+mn-cs"/>
                        </a:rPr>
                        <a:t> </a:t>
                      </a:r>
                      <a:r>
                        <a:rPr lang="en-US" sz="2400" baseline="0" err="1" smtClean="0">
                          <a:latin typeface="DevLys 010" pitchFamily="2" charset="0"/>
                          <a:cs typeface="+mn-cs"/>
                        </a:rPr>
                        <a:t>cukus</a:t>
                      </a:r>
                      <a:r>
                        <a:rPr lang="en-US" sz="2400" baseline="0" smtClean="0">
                          <a:latin typeface="DevLys 010" pitchFamily="2" charset="0"/>
                          <a:cs typeface="+mn-cs"/>
                        </a:rPr>
                        <a:t> </a:t>
                      </a:r>
                      <a:r>
                        <a:rPr lang="en-US" sz="2400" baseline="0" err="1" smtClean="0">
                          <a:latin typeface="DevLys 010" pitchFamily="2" charset="0"/>
                          <a:cs typeface="+mn-cs"/>
                        </a:rPr>
                        <a:t>ij</a:t>
                      </a:r>
                      <a:r>
                        <a:rPr lang="en-US" sz="2400" baseline="0" smtClean="0">
                          <a:latin typeface="DevLys 010" pitchFamily="2" charset="0"/>
                          <a:cs typeface="+mn-cs"/>
                        </a:rPr>
                        <a:t> O;;</a:t>
                      </a:r>
                      <a:endParaRPr lang="en-US" sz="2400"/>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3</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err="1" smtClean="0">
                          <a:latin typeface="DevLys 010" pitchFamily="2" charset="0"/>
                        </a:rPr>
                        <a:t>rksj.k</a:t>
                      </a:r>
                      <a:r>
                        <a:rPr lang="en-US" sz="2400" smtClean="0">
                          <a:latin typeface="DevLys 010" pitchFamily="2" charset="0"/>
                        </a:rPr>
                        <a:t>}</a:t>
                      </a:r>
                      <a:r>
                        <a:rPr lang="en-US" sz="2400" err="1" smtClean="0">
                          <a:latin typeface="DevLys 010" pitchFamily="2" charset="0"/>
                        </a:rPr>
                        <a:t>kj</a:t>
                      </a:r>
                      <a:r>
                        <a:rPr lang="en-US" sz="2400" smtClean="0">
                          <a:latin typeface="DevLys 010" pitchFamily="2" charset="0"/>
                        </a:rPr>
                        <a:t> o </a:t>
                      </a:r>
                      <a:r>
                        <a:rPr lang="en-US" sz="2400" err="1" smtClean="0">
                          <a:latin typeface="DevLys 010" pitchFamily="2" charset="0"/>
                        </a:rPr>
                        <a:t>cSfjdsVl</a:t>
                      </a:r>
                      <a:r>
                        <a:rPr lang="en-US" sz="2400" baseline="0" smtClean="0">
                          <a:latin typeface="DevLys 010" pitchFamily="2" charset="0"/>
                        </a:rPr>
                        <a:t> </a:t>
                      </a:r>
                      <a:r>
                        <a:rPr lang="en-US" sz="2400" baseline="0" err="1" smtClean="0">
                          <a:latin typeface="DevLys 010" pitchFamily="2" charset="0"/>
                        </a:rPr>
                        <a:t>cukus</a:t>
                      </a:r>
                      <a:r>
                        <a:rPr lang="en-US" sz="2400" baseline="0" smtClean="0">
                          <a:latin typeface="DevLys 010" pitchFamily="2" charset="0"/>
                        </a:rPr>
                        <a:t> </a:t>
                      </a:r>
                      <a:r>
                        <a:rPr lang="en-US" sz="2400" baseline="0" err="1" smtClean="0">
                          <a:latin typeface="DevLys 010" pitchFamily="2" charset="0"/>
                        </a:rPr>
                        <a:t>ij</a:t>
                      </a:r>
                      <a:r>
                        <a:rPr lang="en-US" sz="2400" baseline="0" smtClean="0">
                          <a:latin typeface="DevLys 010" pitchFamily="2" charset="0"/>
                        </a:rPr>
                        <a:t> O;;</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4</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err="1" smtClean="0">
                          <a:latin typeface="DevLys 010" pitchFamily="2" charset="0"/>
                        </a:rPr>
                        <a:t>Qwy@ekyk,a</a:t>
                      </a:r>
                      <a:r>
                        <a:rPr lang="en-US" sz="2400" smtClean="0">
                          <a:latin typeface="DevLys 010" pitchFamily="2" charset="0"/>
                        </a:rPr>
                        <a:t> </a:t>
                      </a:r>
                      <a:r>
                        <a:rPr lang="en-US" sz="2400" err="1" smtClean="0">
                          <a:latin typeface="DevLys 010" pitchFamily="2" charset="0"/>
                        </a:rPr>
                        <a:t>vkfn</a:t>
                      </a:r>
                      <a:r>
                        <a:rPr lang="en-US" sz="2400" smtClean="0">
                          <a:latin typeface="DevLys 010" pitchFamily="2" charset="0"/>
                        </a:rPr>
                        <a:t> </a:t>
                      </a:r>
                      <a:r>
                        <a:rPr lang="en-US" sz="2400" err="1" smtClean="0">
                          <a:latin typeface="DevLys 010" pitchFamily="2" charset="0"/>
                        </a:rPr>
                        <a:t>ij</a:t>
                      </a:r>
                      <a:r>
                        <a:rPr lang="en-US" sz="2400" smtClean="0">
                          <a:latin typeface="DevLys 010" pitchFamily="2" charset="0"/>
                        </a:rPr>
                        <a:t> O;;</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5</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err="1" smtClean="0">
                          <a:latin typeface="DevLys 010" pitchFamily="2" charset="0"/>
                        </a:rPr>
                        <a:t>ykmMLihdlZ</a:t>
                      </a:r>
                      <a:r>
                        <a:rPr lang="en-US" sz="2400" smtClean="0">
                          <a:latin typeface="DevLys 010" pitchFamily="2" charset="0"/>
                        </a:rPr>
                        <a:t>]</a:t>
                      </a:r>
                      <a:r>
                        <a:rPr lang="en-US" sz="2400" baseline="0" smtClean="0">
                          <a:latin typeface="DevLys 010" pitchFamily="2" charset="0"/>
                        </a:rPr>
                        <a:t> </a:t>
                      </a:r>
                      <a:r>
                        <a:rPr lang="en-US" sz="2400" baseline="0" err="1" smtClean="0">
                          <a:latin typeface="DevLys 010" pitchFamily="2" charset="0"/>
                        </a:rPr>
                        <a:t>ekb</a:t>
                      </a:r>
                      <a:r>
                        <a:rPr lang="en-US" sz="2400" baseline="0" err="1" smtClean="0">
                          <a:latin typeface="DevLys 010"/>
                        </a:rPr>
                        <a:t>ØksQksu</a:t>
                      </a:r>
                      <a:r>
                        <a:rPr lang="en-US" sz="2400" baseline="0" smtClean="0">
                          <a:latin typeface="DevLys 010"/>
                        </a:rPr>
                        <a:t> </a:t>
                      </a:r>
                      <a:r>
                        <a:rPr lang="en-US" sz="2400" baseline="0" err="1" smtClean="0">
                          <a:latin typeface="DevLys 010"/>
                        </a:rPr>
                        <a:t>fdjk,s</a:t>
                      </a:r>
                      <a:r>
                        <a:rPr lang="en-US" sz="2400" baseline="0" smtClean="0">
                          <a:latin typeface="DevLys 010"/>
                        </a:rPr>
                        <a:t> </a:t>
                      </a:r>
                      <a:r>
                        <a:rPr lang="en-US" sz="2400" baseline="0" err="1" smtClean="0">
                          <a:latin typeface="DevLys 010"/>
                        </a:rPr>
                        <a:t>ij</a:t>
                      </a:r>
                      <a:r>
                        <a:rPr lang="en-US" sz="2400" baseline="0" smtClean="0">
                          <a:latin typeface="DevLys 010"/>
                        </a:rPr>
                        <a:t> </a:t>
                      </a:r>
                      <a:r>
                        <a:rPr lang="en-US" sz="2400" baseline="0" err="1" smtClean="0">
                          <a:latin typeface="DevLys 010"/>
                        </a:rPr>
                        <a:t>ysus</a:t>
                      </a:r>
                      <a:r>
                        <a:rPr lang="en-US" sz="2400" baseline="0" smtClean="0">
                          <a:latin typeface="DevLys 010"/>
                        </a:rPr>
                        <a:t> </a:t>
                      </a:r>
                      <a:r>
                        <a:rPr lang="en-US" sz="2400" baseline="0" err="1" smtClean="0">
                          <a:latin typeface="DevLys 010"/>
                        </a:rPr>
                        <a:t>dk</a:t>
                      </a:r>
                      <a:r>
                        <a:rPr lang="en-US" sz="2400" baseline="0" smtClean="0">
                          <a:latin typeface="DevLys 010"/>
                        </a:rPr>
                        <a:t> O;;</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6</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err="1" smtClean="0">
                          <a:latin typeface="DevLys 010" pitchFamily="2" charset="0"/>
                        </a:rPr>
                        <a:t>iksLVlZ@cSulZ@gS.Mfcy@iSEQysV@cSulZ</a:t>
                      </a:r>
                      <a:r>
                        <a:rPr lang="en-US" sz="2400" baseline="0" err="1" smtClean="0">
                          <a:latin typeface="DevLys 010" pitchFamily="2" charset="0"/>
                        </a:rPr>
                        <a:t>@dVvkmV</a:t>
                      </a:r>
                      <a:r>
                        <a:rPr lang="en-US" sz="2400" baseline="0" smtClean="0">
                          <a:latin typeface="DevLys 010" pitchFamily="2" charset="0"/>
                        </a:rPr>
                        <a:t>] </a:t>
                      </a:r>
                      <a:r>
                        <a:rPr lang="en-US" sz="2400" baseline="0" err="1" smtClean="0">
                          <a:latin typeface="DevLys 010" pitchFamily="2" charset="0"/>
                        </a:rPr>
                        <a:t>gksfMZax</a:t>
                      </a:r>
                      <a:r>
                        <a:rPr lang="en-US" sz="2400" baseline="0" smtClean="0">
                          <a:latin typeface="DevLys 010" pitchFamily="2" charset="0"/>
                        </a:rPr>
                        <a:t> </a:t>
                      </a:r>
                      <a:r>
                        <a:rPr lang="en-US" sz="2400" baseline="0" err="1" smtClean="0">
                          <a:latin typeface="DevLys 010" pitchFamily="2" charset="0"/>
                        </a:rPr>
                        <a:t>vkfn</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7</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smtClean="0">
                          <a:latin typeface="DevLys 010" pitchFamily="2" charset="0"/>
                        </a:rPr>
                        <a:t>is; </a:t>
                      </a:r>
                      <a:r>
                        <a:rPr lang="en-US" sz="2400" err="1" smtClean="0">
                          <a:latin typeface="DevLys 010" pitchFamily="2" charset="0"/>
                        </a:rPr>
                        <a:t>inkFkZ</a:t>
                      </a:r>
                      <a:r>
                        <a:rPr lang="en-US" sz="2400" smtClean="0">
                          <a:latin typeface="DevLys 010" pitchFamily="2" charset="0"/>
                        </a:rPr>
                        <a:t> </a:t>
                      </a:r>
                      <a:r>
                        <a:rPr lang="en-US" sz="2400" err="1" smtClean="0">
                          <a:latin typeface="DevLys 010" pitchFamily="2" charset="0"/>
                        </a:rPr>
                        <a:t>tSls</a:t>
                      </a:r>
                      <a:r>
                        <a:rPr lang="en-US" sz="2400" smtClean="0">
                          <a:latin typeface="DevLys 010" pitchFamily="2" charset="0"/>
                        </a:rPr>
                        <a:t>&amp; </a:t>
                      </a:r>
                      <a:r>
                        <a:rPr lang="en-US" sz="2400" err="1" smtClean="0">
                          <a:latin typeface="DevLys 010" pitchFamily="2" charset="0"/>
                        </a:rPr>
                        <a:t>pk</a:t>
                      </a:r>
                      <a:r>
                        <a:rPr lang="en-US" sz="2400" smtClean="0">
                          <a:latin typeface="DevLys 010" pitchFamily="2" charset="0"/>
                        </a:rPr>
                        <a:t>;] '</a:t>
                      </a:r>
                      <a:r>
                        <a:rPr lang="en-US" sz="2400" err="1" smtClean="0">
                          <a:latin typeface="DevLys 010" pitchFamily="2" charset="0"/>
                        </a:rPr>
                        <a:t>khryis</a:t>
                      </a:r>
                      <a:r>
                        <a:rPr lang="en-US" sz="2400" smtClean="0">
                          <a:latin typeface="DevLys 010" pitchFamily="2" charset="0"/>
                        </a:rPr>
                        <a:t>;]</a:t>
                      </a:r>
                      <a:r>
                        <a:rPr lang="en-US" sz="2400" baseline="0" smtClean="0">
                          <a:latin typeface="DevLys 010" pitchFamily="2" charset="0"/>
                        </a:rPr>
                        <a:t> </a:t>
                      </a:r>
                      <a:r>
                        <a:rPr lang="en-US" sz="2400" baseline="0" err="1" smtClean="0">
                          <a:latin typeface="DevLys 010" pitchFamily="2" charset="0"/>
                        </a:rPr>
                        <a:t>T;wl</a:t>
                      </a:r>
                      <a:r>
                        <a:rPr lang="en-US" sz="2400" baseline="0" smtClean="0">
                          <a:latin typeface="DevLys 010" pitchFamily="2" charset="0"/>
                        </a:rPr>
                        <a:t> </a:t>
                      </a:r>
                      <a:r>
                        <a:rPr lang="en-US" sz="2400" baseline="0" err="1" smtClean="0">
                          <a:latin typeface="DevLys 010" pitchFamily="2" charset="0"/>
                        </a:rPr>
                        <a:t>vkfn</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9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8</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err="1" smtClean="0">
                          <a:latin typeface="DevLys 010" pitchFamily="2" charset="0"/>
                        </a:rPr>
                        <a:t>fMthVy</a:t>
                      </a:r>
                      <a:r>
                        <a:rPr lang="en-US" sz="2400" smtClean="0">
                          <a:latin typeface="DevLys 010" pitchFamily="2" charset="0"/>
                        </a:rPr>
                        <a:t> </a:t>
                      </a:r>
                      <a:r>
                        <a:rPr lang="en-US" sz="2400" err="1" smtClean="0">
                          <a:latin typeface="DevLys 010" pitchFamily="2" charset="0"/>
                        </a:rPr>
                        <a:t>Vh</a:t>
                      </a:r>
                      <a:r>
                        <a:rPr lang="en-US" sz="2400" smtClean="0">
                          <a:latin typeface="DevLys 010" pitchFamily="2" charset="0"/>
                        </a:rPr>
                        <a:t>-oh- </a:t>
                      </a:r>
                      <a:r>
                        <a:rPr lang="en-US" sz="2400" err="1" smtClean="0">
                          <a:latin typeface="DevLys 010" pitchFamily="2" charset="0"/>
                        </a:rPr>
                        <a:t>cksMZ</a:t>
                      </a:r>
                      <a:r>
                        <a:rPr lang="en-US" sz="2400" smtClean="0">
                          <a:latin typeface="DevLys 010" pitchFamily="2" charset="0"/>
                        </a:rPr>
                        <a:t> </a:t>
                      </a:r>
                      <a:r>
                        <a:rPr lang="en-US" sz="2400" err="1" smtClean="0">
                          <a:latin typeface="DevLys 010" pitchFamily="2" charset="0"/>
                        </a:rPr>
                        <a:t>fMLiys</a:t>
                      </a:r>
                      <a:r>
                        <a:rPr lang="en-US" sz="2400" smtClean="0">
                          <a:latin typeface="DevLys 010" pitchFamily="2" charset="0"/>
                        </a:rPr>
                        <a:t>] </a:t>
                      </a:r>
                      <a:r>
                        <a:rPr lang="en-US" sz="2400" err="1" smtClean="0">
                          <a:latin typeface="DevLys 010" pitchFamily="2" charset="0"/>
                        </a:rPr>
                        <a:t>izkstsDV</a:t>
                      </a:r>
                      <a:r>
                        <a:rPr lang="en-US" sz="2400" baseline="0" smtClean="0">
                          <a:latin typeface="DevLys 010" pitchFamily="2" charset="0"/>
                        </a:rPr>
                        <a:t> </a:t>
                      </a:r>
                      <a:r>
                        <a:rPr lang="en-US" sz="2400" baseline="0" err="1" smtClean="0">
                          <a:latin typeface="DevLys 010" pitchFamily="2" charset="0"/>
                        </a:rPr>
                        <a:t>fMLiys</a:t>
                      </a:r>
                      <a:r>
                        <a:rPr lang="en-US" sz="2400" baseline="0" smtClean="0">
                          <a:latin typeface="DevLys 010" pitchFamily="2" charset="0"/>
                        </a:rPr>
                        <a:t> </a:t>
                      </a:r>
                      <a:r>
                        <a:rPr lang="en-US" sz="2400" baseline="0" err="1" smtClean="0">
                          <a:latin typeface="DevLys 010" pitchFamily="2" charset="0"/>
                        </a:rPr>
                        <a:t>vkfn</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27384"/>
            <a:ext cx="9144000" cy="107721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b="1" smtClean="0">
                <a:solidFill>
                  <a:srgbClr val="FFC000"/>
                </a:solidFill>
                <a:latin typeface="DevLys 010" pitchFamily="2" charset="0"/>
                <a:cs typeface="Arial" pitchFamily="34" charset="0"/>
              </a:rPr>
              <a:t>vuqlwph&amp;</a:t>
            </a:r>
            <a:r>
              <a:rPr lang="en-US" sz="2400" b="1" smtClean="0">
                <a:solidFill>
                  <a:srgbClr val="FFC000"/>
                </a:solidFill>
                <a:latin typeface="Baskerville Old Face" pitchFamily="18" charset="0"/>
                <a:cs typeface="Arial" pitchFamily="34" charset="0"/>
              </a:rPr>
              <a:t>I</a:t>
            </a:r>
            <a:endParaRPr lang="en-US" sz="2800" smtClean="0">
              <a:solidFill>
                <a:srgbClr val="FFC000"/>
              </a:solidFill>
              <a:latin typeface="Arial" pitchFamily="34" charset="0"/>
              <a:cs typeface="Arial" pitchFamily="34" charset="0"/>
            </a:endParaRPr>
          </a:p>
          <a:p>
            <a:pPr algn="ctr" fontAlgn="base">
              <a:spcBef>
                <a:spcPct val="0"/>
              </a:spcBef>
              <a:spcAft>
                <a:spcPct val="0"/>
              </a:spcAft>
            </a:pPr>
            <a:r>
              <a:rPr lang="en-US" sz="3600" b="1" smtClean="0">
                <a:solidFill>
                  <a:srgbClr val="FFC000"/>
                </a:solidFill>
                <a:latin typeface="DevLys 010" pitchFamily="2" charset="0"/>
                <a:cs typeface="Arial" pitchFamily="34" charset="0"/>
              </a:rPr>
              <a:t>tulHkk] jSyh vkfn ds O;;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195</a:t>
            </a:fld>
            <a:endParaRPr lang="en-US"/>
          </a:p>
        </p:txBody>
      </p:sp>
    </p:spTree>
  </p:cSld>
  <p:clrMapOvr>
    <a:masterClrMapping/>
  </p:clrMapOvr>
  <p:transition>
    <p:circl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51520" y="116632"/>
            <a:ext cx="84310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en-US" sz="2800" err="1" smtClean="0">
                <a:latin typeface="DevLys 010" pitchFamily="2" charset="0"/>
                <a:cs typeface="Arial" pitchFamily="34" charset="0"/>
              </a:rPr>
              <a:t>yxkrkj</a:t>
            </a:r>
            <a:r>
              <a:rPr lang="en-US" sz="2800" smtClean="0">
                <a:latin typeface="DevLys 010" pitchFamily="2" charset="0"/>
                <a:cs typeface="Arial" pitchFamily="34" charset="0"/>
              </a:rPr>
              <a:t>---- </a:t>
            </a:r>
            <a:r>
              <a:rPr kumimoji="0" lang="en-US" sz="2800" b="1" i="0" u="none" strike="noStrike" cap="none" normalizeH="0" baseline="0" smtClean="0">
                <a:ln>
                  <a:noFill/>
                </a:ln>
                <a:solidFill>
                  <a:schemeClr val="tx1"/>
                </a:solidFill>
                <a:effectLst/>
                <a:latin typeface="DevLys 010" pitchFamily="2" charset="0"/>
                <a:cs typeface="Arial" pitchFamily="34" charset="0"/>
              </a:rPr>
              <a:t> </a:t>
            </a:r>
          </a:p>
        </p:txBody>
      </p:sp>
      <p:graphicFrame>
        <p:nvGraphicFramePr>
          <p:cNvPr id="3" name="Table 2"/>
          <p:cNvGraphicFramePr>
            <a:graphicFrameLocks noGrp="1"/>
          </p:cNvGraphicFramePr>
          <p:nvPr/>
        </p:nvGraphicFramePr>
        <p:xfrm>
          <a:off x="467544" y="743876"/>
          <a:ext cx="8352927" cy="5349420"/>
        </p:xfrm>
        <a:graphic>
          <a:graphicData uri="http://schemas.openxmlformats.org/drawingml/2006/table">
            <a:tbl>
              <a:tblPr/>
              <a:tblGrid>
                <a:gridCol w="407657"/>
                <a:gridCol w="4114630"/>
                <a:gridCol w="957660"/>
                <a:gridCol w="957660"/>
                <a:gridCol w="957660"/>
                <a:gridCol w="957660"/>
              </a:tblGrid>
              <a:tr h="865532">
                <a:tc>
                  <a:txBody>
                    <a:bodyPr/>
                    <a:lstStyle/>
                    <a:p>
                      <a:pPr algn="ctr">
                        <a:spcAft>
                          <a:spcPts val="0"/>
                        </a:spcAft>
                      </a:pPr>
                      <a:r>
                        <a:rPr lang="en-US" sz="2000" err="1" smtClean="0">
                          <a:latin typeface="DevLys 010" pitchFamily="2" charset="0"/>
                        </a:rPr>
                        <a:t>dz</a:t>
                      </a:r>
                      <a:r>
                        <a:rPr lang="en-US" sz="2000" smtClean="0">
                          <a:latin typeface="DevLys 010" pitchFamily="2" charset="0"/>
                        </a:rPr>
                        <a:t>-la</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smtClean="0">
                          <a:latin typeface="DevLys 010" pitchFamily="2" charset="0"/>
                        </a:rPr>
                        <a:t>O;; dh </a:t>
                      </a:r>
                      <a:r>
                        <a:rPr lang="en-US" sz="2000" err="1" smtClean="0">
                          <a:latin typeface="DevLys 010" pitchFamily="2" charset="0"/>
                        </a:rPr>
                        <a:t>izd`fr</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err="1" smtClean="0">
                          <a:latin typeface="DevLys 010" pitchFamily="2" charset="0"/>
                        </a:rPr>
                        <a:t>dqy</a:t>
                      </a:r>
                      <a:r>
                        <a:rPr lang="en-US" sz="2000" smtClean="0">
                          <a:latin typeface="DevLys 010" pitchFamily="2" charset="0"/>
                        </a:rPr>
                        <a:t> </a:t>
                      </a:r>
                      <a:r>
                        <a:rPr lang="en-US" sz="2000" err="1" smtClean="0">
                          <a:latin typeface="DevLys 010" pitchFamily="2" charset="0"/>
                        </a:rPr>
                        <a:t>jkf'k</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vH;FkhZ</a:t>
                      </a:r>
                      <a:r>
                        <a:rPr lang="en-US" sz="1800" kern="1200" smtClean="0">
                          <a:solidFill>
                            <a:schemeClr val="tx1"/>
                          </a:solidFill>
                          <a:latin typeface="DevLys 010" pitchFamily="2" charset="0"/>
                          <a:ea typeface="+mn-ea"/>
                          <a:cs typeface="+mn-cs"/>
                        </a:rPr>
                        <a:t>@</a:t>
                      </a:r>
                    </a:p>
                    <a:p>
                      <a:pPr algn="ctr">
                        <a:spcAft>
                          <a:spcPts val="0"/>
                        </a:spcAft>
                      </a:pPr>
                      <a:r>
                        <a:rPr lang="en-US" sz="1800" kern="1200" err="1" smtClean="0">
                          <a:solidFill>
                            <a:schemeClr val="tx1"/>
                          </a:solidFill>
                          <a:latin typeface="DevLys 010" pitchFamily="2" charset="0"/>
                          <a:ea typeface="+mn-ea"/>
                          <a:cs typeface="+mn-cs"/>
                        </a:rPr>
                        <a:t>vfHkdrkZ</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jktUkSfrd</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ny</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200" err="1" smtClean="0">
                          <a:solidFill>
                            <a:schemeClr val="tx1"/>
                          </a:solidFill>
                          <a:latin typeface="DevLys 010" pitchFamily="2" charset="0"/>
                          <a:ea typeface="+mn-ea"/>
                          <a:cs typeface="+mn-cs"/>
                        </a:rPr>
                        <a:t>vU</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ds</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kjk</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fd;k</a:t>
                      </a:r>
                      <a:r>
                        <a:rPr lang="en-US" sz="1800" kern="1200" smtClean="0">
                          <a:solidFill>
                            <a:schemeClr val="tx1"/>
                          </a:solidFill>
                          <a:latin typeface="DevLys 010" pitchFamily="2" charset="0"/>
                          <a:ea typeface="+mn-ea"/>
                          <a:cs typeface="+mn-cs"/>
                        </a:rPr>
                        <a:t> </a:t>
                      </a:r>
                      <a:r>
                        <a:rPr lang="en-US" sz="1800" kern="1200" err="1" smtClean="0">
                          <a:solidFill>
                            <a:schemeClr val="tx1"/>
                          </a:solidFill>
                          <a:latin typeface="DevLys 010" pitchFamily="2" charset="0"/>
                          <a:ea typeface="+mn-ea"/>
                          <a:cs typeface="+mn-cs"/>
                        </a:rPr>
                        <a:t>x;k</a:t>
                      </a:r>
                      <a:r>
                        <a:rPr lang="en-US" sz="1800" kern="1200" smtClean="0">
                          <a:solidFill>
                            <a:schemeClr val="tx1"/>
                          </a:solidFill>
                          <a:latin typeface="DevLys 010" pitchFamily="2" charset="0"/>
                          <a:ea typeface="+mn-ea"/>
                          <a:cs typeface="+mn-cs"/>
                        </a:rPr>
                        <a:t> O;;</a:t>
                      </a: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636">
                <a:tc>
                  <a:txBody>
                    <a:bodyPr/>
                    <a:lstStyle/>
                    <a:p>
                      <a:pPr algn="ctr">
                        <a:spcAft>
                          <a:spcPts val="0"/>
                        </a:spcAft>
                      </a:pPr>
                      <a:r>
                        <a:rPr lang="en-US" sz="2400" smtClean="0">
                          <a:latin typeface="DevLys 010" pitchFamily="2" charset="0"/>
                        </a:rPr>
                        <a:t>9</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baseline="0" err="1" smtClean="0">
                          <a:latin typeface="DevLys 010" pitchFamily="2" charset="0"/>
                          <a:cs typeface="+mn-cs"/>
                        </a:rPr>
                        <a:t>LVkj</a:t>
                      </a:r>
                      <a:r>
                        <a:rPr lang="en-US" sz="2000" baseline="0" smtClean="0">
                          <a:latin typeface="DevLys 010" pitchFamily="2" charset="0"/>
                          <a:cs typeface="+mn-cs"/>
                        </a:rPr>
                        <a:t> </a:t>
                      </a:r>
                      <a:r>
                        <a:rPr lang="en-US" sz="2000" baseline="0" err="1" smtClean="0">
                          <a:latin typeface="DevLys 010" pitchFamily="2" charset="0"/>
                          <a:cs typeface="+mn-cs"/>
                        </a:rPr>
                        <a:t>izpkjd</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 </a:t>
                      </a:r>
                      <a:r>
                        <a:rPr lang="en-US" sz="2000" baseline="0" err="1" smtClean="0">
                          <a:latin typeface="DevLys 010" pitchFamily="2" charset="0"/>
                          <a:cs typeface="+mn-cs"/>
                        </a:rPr>
                        <a:t>laxhrdkj</a:t>
                      </a:r>
                      <a:r>
                        <a:rPr lang="en-US" sz="2000" baseline="0" smtClean="0">
                          <a:latin typeface="DevLys 010" pitchFamily="2" charset="0"/>
                          <a:cs typeface="+mn-cs"/>
                        </a:rPr>
                        <a:t> o </a:t>
                      </a:r>
                      <a:r>
                        <a:rPr lang="en-US" sz="2000" baseline="0" err="1" smtClean="0">
                          <a:latin typeface="DevLys 010" pitchFamily="2" charset="0"/>
                          <a:cs typeface="+mn-cs"/>
                        </a:rPr>
                        <a:t>vU</a:t>
                      </a:r>
                      <a:r>
                        <a:rPr lang="en-US" sz="2000" baseline="0" smtClean="0">
                          <a:latin typeface="DevLys 010" pitchFamily="2" charset="0"/>
                          <a:cs typeface="+mn-cs"/>
                        </a:rPr>
                        <a:t>; </a:t>
                      </a:r>
                      <a:r>
                        <a:rPr lang="en-US" sz="2000" baseline="0" err="1" smtClean="0">
                          <a:latin typeface="DevLys 010" pitchFamily="2" charset="0"/>
                          <a:cs typeface="+mn-cs"/>
                        </a:rPr>
                        <a:t>dykdkjksa</a:t>
                      </a:r>
                      <a:r>
                        <a:rPr lang="en-US" sz="2000" baseline="0" smtClean="0">
                          <a:latin typeface="DevLys 010" pitchFamily="2" charset="0"/>
                          <a:cs typeface="+mn-cs"/>
                        </a:rPr>
                        <a:t> </a:t>
                      </a:r>
                      <a:r>
                        <a:rPr lang="en-US" sz="2000" baseline="0" err="1" smtClean="0">
                          <a:latin typeface="DevLys 010" pitchFamily="2" charset="0"/>
                          <a:cs typeface="+mn-cs"/>
                        </a:rPr>
                        <a:t>dks</a:t>
                      </a:r>
                      <a:r>
                        <a:rPr lang="en-US" sz="2000" baseline="0" smtClean="0">
                          <a:latin typeface="DevLys 010" pitchFamily="2" charset="0"/>
                          <a:cs typeface="+mn-cs"/>
                        </a:rPr>
                        <a:t> </a:t>
                      </a:r>
                      <a:r>
                        <a:rPr lang="en-US" sz="2000" baseline="0" err="1" smtClean="0">
                          <a:latin typeface="DevLys 010" pitchFamily="2" charset="0"/>
                          <a:cs typeface="+mn-cs"/>
                        </a:rPr>
                        <a:t>Hkqxrku</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83">
                <a:tc>
                  <a:txBody>
                    <a:bodyPr/>
                    <a:lstStyle/>
                    <a:p>
                      <a:pPr algn="ctr">
                        <a:spcAft>
                          <a:spcPts val="0"/>
                        </a:spcAft>
                      </a:pPr>
                      <a:r>
                        <a:rPr lang="en-US" sz="2400" smtClean="0">
                          <a:latin typeface="DevLys 010" pitchFamily="2" charset="0"/>
                        </a:rPr>
                        <a:t>10</a:t>
                      </a: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aseline="0" err="1" smtClean="0">
                          <a:latin typeface="DevLys 010" pitchFamily="2" charset="0"/>
                          <a:cs typeface="+mn-cs"/>
                        </a:rPr>
                        <a:t>ltkoV</a:t>
                      </a:r>
                      <a:r>
                        <a:rPr lang="en-US" sz="2000" baseline="0" smtClean="0">
                          <a:latin typeface="DevLys 010" pitchFamily="2" charset="0"/>
                          <a:cs typeface="+mn-cs"/>
                        </a:rPr>
                        <a:t>] </a:t>
                      </a:r>
                      <a:r>
                        <a:rPr lang="en-US" sz="2000" baseline="0" err="1" smtClean="0">
                          <a:latin typeface="DevLys 010" pitchFamily="2" charset="0"/>
                          <a:cs typeface="+mn-cs"/>
                        </a:rPr>
                        <a:t>ykbfVax</a:t>
                      </a:r>
                      <a:r>
                        <a:rPr lang="en-US" sz="2000" baseline="0" smtClean="0">
                          <a:latin typeface="DevLys 010" pitchFamily="2" charset="0"/>
                          <a:cs typeface="+mn-cs"/>
                        </a:rPr>
                        <a:t> </a:t>
                      </a:r>
                      <a:r>
                        <a:rPr lang="en-US" sz="2000" baseline="0" err="1" smtClean="0">
                          <a:latin typeface="DevLys 010" pitchFamily="2" charset="0"/>
                          <a:cs typeface="+mn-cs"/>
                        </a:rPr>
                        <a:t>vkfn</a:t>
                      </a:r>
                      <a:r>
                        <a:rPr lang="en-US" sz="2000" baseline="0" smtClean="0">
                          <a:latin typeface="DevLys 010" pitchFamily="2" charset="0"/>
                          <a:cs typeface="+mn-cs"/>
                        </a:rPr>
                        <a:t> </a:t>
                      </a:r>
                      <a:r>
                        <a:rPr lang="en-US" sz="2000" baseline="0" err="1" smtClean="0">
                          <a:latin typeface="DevLys 010" pitchFamily="2" charset="0"/>
                          <a:cs typeface="+mn-cs"/>
                        </a:rPr>
                        <a:t>ij</a:t>
                      </a:r>
                      <a:r>
                        <a:rPr lang="en-US" sz="2000" baseline="0" smtClean="0">
                          <a:latin typeface="DevLys 010" pitchFamily="2" charset="0"/>
                          <a:cs typeface="+mn-cs"/>
                        </a:rPr>
                        <a:t> O;;</a:t>
                      </a:r>
                      <a:endParaRPr lang="en-US" sz="2000"/>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7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11</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smtClean="0">
                          <a:latin typeface="DevLys 010" pitchFamily="2" charset="0"/>
                        </a:rPr>
                        <a:t>Loa;]</a:t>
                      </a:r>
                      <a:r>
                        <a:rPr lang="en-US" sz="2000" baseline="0" smtClean="0">
                          <a:latin typeface="DevLys 010" pitchFamily="2" charset="0"/>
                        </a:rPr>
                        <a:t> </a:t>
                      </a:r>
                      <a:r>
                        <a:rPr lang="en-US" sz="2000" baseline="0" err="1" smtClean="0">
                          <a:latin typeface="DevLys 010" pitchFamily="2" charset="0"/>
                        </a:rPr>
                        <a:t>lSyhczhfV</a:t>
                      </a:r>
                      <a:r>
                        <a:rPr lang="en-US" sz="2000" baseline="0" smtClean="0">
                          <a:latin typeface="DevLys 010" pitchFamily="2" charset="0"/>
                        </a:rPr>
                        <a:t> ,</a:t>
                      </a:r>
                      <a:r>
                        <a:rPr lang="en-US" sz="2000" baseline="0" err="1" smtClean="0">
                          <a:latin typeface="DevLys 010" pitchFamily="2" charset="0"/>
                        </a:rPr>
                        <a:t>oa</a:t>
                      </a:r>
                      <a:r>
                        <a:rPr lang="en-US" sz="2000" baseline="0" smtClean="0">
                          <a:latin typeface="DevLys 010" pitchFamily="2" charset="0"/>
                        </a:rPr>
                        <a:t> </a:t>
                      </a:r>
                      <a:r>
                        <a:rPr lang="en-US" sz="2000" baseline="0" err="1" smtClean="0">
                          <a:latin typeface="DevLys 010" pitchFamily="2" charset="0"/>
                        </a:rPr>
                        <a:t>LVkj</a:t>
                      </a:r>
                      <a:r>
                        <a:rPr lang="en-US" sz="2000" baseline="0" smtClean="0">
                          <a:latin typeface="DevLys 010" pitchFamily="2" charset="0"/>
                        </a:rPr>
                        <a:t> </a:t>
                      </a:r>
                      <a:r>
                        <a:rPr lang="en-US" sz="2000" baseline="0" err="1" smtClean="0">
                          <a:latin typeface="DevLys 010" pitchFamily="2" charset="0"/>
                        </a:rPr>
                        <a:t>izpkjd</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vfrfjDr</a:t>
                      </a:r>
                      <a:r>
                        <a:rPr lang="en-US" sz="2000" baseline="0" smtClean="0">
                          <a:latin typeface="DevLys 010" pitchFamily="2" charset="0"/>
                        </a:rPr>
                        <a:t> </a:t>
                      </a:r>
                      <a:r>
                        <a:rPr lang="en-US" sz="2000" baseline="0" err="1" smtClean="0">
                          <a:latin typeface="DevLys 010" pitchFamily="2" charset="0"/>
                        </a:rPr>
                        <a:t>vU</a:t>
                      </a:r>
                      <a:r>
                        <a:rPr lang="en-US" sz="2000" baseline="0" smtClean="0">
                          <a:latin typeface="DevLys 010" pitchFamily="2" charset="0"/>
                        </a:rPr>
                        <a:t>; </a:t>
                      </a:r>
                      <a:r>
                        <a:rPr lang="en-US" sz="2000" baseline="0" err="1" smtClean="0">
                          <a:latin typeface="DevLys 010" pitchFamily="2" charset="0"/>
                        </a:rPr>
                        <a:t>O;fDr</a:t>
                      </a:r>
                      <a:r>
                        <a:rPr lang="en-US" sz="2000" baseline="0" smtClean="0">
                          <a:latin typeface="DevLys 010" pitchFamily="2" charset="0"/>
                        </a:rPr>
                        <a:t> </a:t>
                      </a:r>
                      <a:r>
                        <a:rPr lang="en-US" sz="2000" baseline="0" err="1" smtClean="0">
                          <a:latin typeface="DevLys 010" pitchFamily="2" charset="0"/>
                        </a:rPr>
                        <a:t>ds</a:t>
                      </a:r>
                      <a:r>
                        <a:rPr lang="en-US" sz="2000" baseline="0" smtClean="0">
                          <a:latin typeface="DevLys 010" pitchFamily="2" charset="0"/>
                        </a:rPr>
                        <a:t> ;</a:t>
                      </a:r>
                      <a:r>
                        <a:rPr lang="en-US" sz="2000" baseline="0" err="1" smtClean="0">
                          <a:latin typeface="DevLys 010" pitchFamily="2" charset="0"/>
                        </a:rPr>
                        <a:t>krk;kr</a:t>
                      </a:r>
                      <a:r>
                        <a:rPr lang="en-US" sz="2000" baseline="0" smtClean="0">
                          <a:latin typeface="DevLys 010" pitchFamily="2" charset="0"/>
                        </a:rPr>
                        <a:t> ¼gSyhdkIVj½ </a:t>
                      </a:r>
                      <a:r>
                        <a:rPr lang="en-US" sz="2000" baseline="0" err="1" smtClean="0">
                          <a:latin typeface="DevLys 010" pitchFamily="2" charset="0"/>
                        </a:rPr>
                        <a:t>vkfn</a:t>
                      </a:r>
                      <a:r>
                        <a:rPr lang="en-US" sz="2000" baseline="0" smtClean="0">
                          <a:latin typeface="DevLys 010" pitchFamily="2" charset="0"/>
                        </a:rPr>
                        <a:t> </a:t>
                      </a:r>
                      <a:r>
                        <a:rPr lang="en-US" sz="2000" baseline="0" err="1" smtClean="0">
                          <a:latin typeface="DevLys 010" pitchFamily="2" charset="0"/>
                        </a:rPr>
                        <a:t>ij</a:t>
                      </a:r>
                      <a:r>
                        <a:rPr lang="en-US" sz="2000" baseline="0" smtClean="0">
                          <a:latin typeface="DevLys 010" pitchFamily="2" charset="0"/>
                        </a:rPr>
                        <a:t> O;;</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12</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err="1" smtClean="0">
                          <a:latin typeface="DevLys 010" pitchFamily="2" charset="0"/>
                        </a:rPr>
                        <a:t>fctyh</a:t>
                      </a:r>
                      <a:r>
                        <a:rPr lang="en-US" sz="2000" baseline="0" smtClean="0">
                          <a:latin typeface="DevLys 010" pitchFamily="2" charset="0"/>
                        </a:rPr>
                        <a:t> O;;@</a:t>
                      </a:r>
                      <a:r>
                        <a:rPr lang="en-US" sz="2000" baseline="0" err="1" smtClean="0">
                          <a:latin typeface="DevLys 010" pitchFamily="2" charset="0"/>
                        </a:rPr>
                        <a:t>tujsVj</a:t>
                      </a:r>
                      <a:r>
                        <a:rPr lang="en-US" sz="2000" baseline="0" smtClean="0">
                          <a:latin typeface="DevLys 010" pitchFamily="2" charset="0"/>
                        </a:rPr>
                        <a:t> </a:t>
                      </a:r>
                      <a:r>
                        <a:rPr lang="en-US" sz="2000" baseline="0" err="1" smtClean="0">
                          <a:latin typeface="DevLys 010" pitchFamily="2" charset="0"/>
                        </a:rPr>
                        <a:t>dk</a:t>
                      </a:r>
                      <a:r>
                        <a:rPr lang="en-US" sz="2000" baseline="0" smtClean="0">
                          <a:latin typeface="DevLys 010" pitchFamily="2" charset="0"/>
                        </a:rPr>
                        <a:t> </a:t>
                      </a:r>
                      <a:r>
                        <a:rPr lang="en-US" sz="2000" baseline="0" err="1" smtClean="0">
                          <a:latin typeface="DevLys 010" pitchFamily="2" charset="0"/>
                        </a:rPr>
                        <a:t>fdjk;k</a:t>
                      </a:r>
                      <a:r>
                        <a:rPr lang="en-US" sz="2000" baseline="0" smtClean="0">
                          <a:latin typeface="DevLys 010" pitchFamily="2" charset="0"/>
                        </a:rPr>
                        <a:t>] </a:t>
                      </a:r>
                      <a:r>
                        <a:rPr lang="en-US" sz="2000" baseline="0" err="1" smtClean="0">
                          <a:latin typeface="DevLys 010" pitchFamily="2" charset="0"/>
                        </a:rPr>
                        <a:t>Mhty</a:t>
                      </a:r>
                      <a:r>
                        <a:rPr lang="en-US" sz="2000" baseline="0" smtClean="0">
                          <a:latin typeface="DevLys 010" pitchFamily="2" charset="0"/>
                        </a:rPr>
                        <a:t> </a:t>
                      </a:r>
                      <a:r>
                        <a:rPr lang="en-US" sz="2000" baseline="0" err="1" smtClean="0">
                          <a:latin typeface="DevLys 010" pitchFamily="2" charset="0"/>
                        </a:rPr>
                        <a:t>vkfn</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13</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err="1" smtClean="0">
                          <a:latin typeface="DevLys 010" pitchFamily="2" charset="0"/>
                        </a:rPr>
                        <a:t>txg</a:t>
                      </a:r>
                      <a:r>
                        <a:rPr lang="en-US" sz="2000" smtClean="0">
                          <a:latin typeface="DevLys 010" pitchFamily="2" charset="0"/>
                        </a:rPr>
                        <a:t> </a:t>
                      </a:r>
                      <a:r>
                        <a:rPr lang="en-US" sz="2000" err="1" smtClean="0">
                          <a:latin typeface="DevLys 010" pitchFamily="2" charset="0"/>
                        </a:rPr>
                        <a:t>dk</a:t>
                      </a:r>
                      <a:r>
                        <a:rPr lang="en-US" sz="2000" smtClean="0">
                          <a:latin typeface="DevLys 010" pitchFamily="2" charset="0"/>
                        </a:rPr>
                        <a:t> </a:t>
                      </a:r>
                      <a:r>
                        <a:rPr lang="en-US" sz="2000" err="1" smtClean="0">
                          <a:latin typeface="DevLys 010" pitchFamily="2" charset="0"/>
                        </a:rPr>
                        <a:t>fdjk;k</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14</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err="1" smtClean="0">
                          <a:latin typeface="DevLys 010" pitchFamily="2" charset="0"/>
                        </a:rPr>
                        <a:t>txg</a:t>
                      </a:r>
                      <a:r>
                        <a:rPr lang="en-US" sz="2000" smtClean="0">
                          <a:latin typeface="DevLys 010" pitchFamily="2" charset="0"/>
                        </a:rPr>
                        <a:t> dh </a:t>
                      </a:r>
                      <a:r>
                        <a:rPr lang="en-US" sz="2000" err="1" smtClean="0">
                          <a:latin typeface="DevLys 010" pitchFamily="2" charset="0"/>
                        </a:rPr>
                        <a:t>lqj</a:t>
                      </a:r>
                      <a:r>
                        <a:rPr lang="en-US" sz="2000" smtClean="0">
                          <a:latin typeface="DevLys 010" pitchFamily="2" charset="0"/>
                        </a:rPr>
                        <a:t>{</a:t>
                      </a:r>
                      <a:r>
                        <a:rPr lang="en-US" sz="2000" err="1" smtClean="0">
                          <a:latin typeface="DevLys 010" pitchFamily="2" charset="0"/>
                        </a:rPr>
                        <a:t>kk</a:t>
                      </a:r>
                      <a:r>
                        <a:rPr lang="en-US" sz="2000" smtClean="0">
                          <a:latin typeface="DevLys 010" pitchFamily="2" charset="0"/>
                        </a:rPr>
                        <a:t> </a:t>
                      </a:r>
                      <a:r>
                        <a:rPr lang="en-US" sz="2000" err="1" smtClean="0">
                          <a:latin typeface="DevLys 010" pitchFamily="2" charset="0"/>
                        </a:rPr>
                        <a:t>gsrq</a:t>
                      </a:r>
                      <a:r>
                        <a:rPr lang="en-US" sz="2000" smtClean="0">
                          <a:latin typeface="DevLys 010" pitchFamily="2" charset="0"/>
                        </a:rPr>
                        <a:t> </a:t>
                      </a:r>
                      <a:r>
                        <a:rPr lang="en-US" sz="2000" err="1" smtClean="0">
                          <a:latin typeface="DevLys 010" pitchFamily="2" charset="0"/>
                        </a:rPr>
                        <a:t>xkMZ@lqj</a:t>
                      </a:r>
                      <a:r>
                        <a:rPr lang="en-US" sz="2000" smtClean="0">
                          <a:latin typeface="DevLys 010" pitchFamily="2" charset="0"/>
                        </a:rPr>
                        <a:t>{</a:t>
                      </a:r>
                      <a:r>
                        <a:rPr lang="en-US" sz="2000" err="1" smtClean="0">
                          <a:latin typeface="DevLys 010" pitchFamily="2" charset="0"/>
                        </a:rPr>
                        <a:t>kk</a:t>
                      </a:r>
                      <a:r>
                        <a:rPr lang="en-US" sz="2000" smtClean="0">
                          <a:latin typeface="DevLys 010" pitchFamily="2" charset="0"/>
                        </a:rPr>
                        <a:t> O;;</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15</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smtClean="0">
                          <a:latin typeface="DevLys 010" pitchFamily="2" charset="0"/>
                        </a:rPr>
                        <a:t>Loa; </a:t>
                      </a:r>
                      <a:r>
                        <a:rPr lang="en-US" sz="2000" err="1" smtClean="0">
                          <a:latin typeface="DevLys 010" pitchFamily="2" charset="0"/>
                        </a:rPr>
                        <a:t>lSyhfczVh</a:t>
                      </a:r>
                      <a:r>
                        <a:rPr lang="en-US" sz="2000" smtClean="0">
                          <a:latin typeface="DevLys 010" pitchFamily="2" charset="0"/>
                        </a:rPr>
                        <a:t> </a:t>
                      </a:r>
                      <a:r>
                        <a:rPr lang="en-US" sz="2000" err="1" smtClean="0">
                          <a:latin typeface="DevLys 010" pitchFamily="2" charset="0"/>
                        </a:rPr>
                        <a:t>ny</a:t>
                      </a:r>
                      <a:r>
                        <a:rPr lang="en-US" sz="2000" smtClean="0">
                          <a:latin typeface="DevLys 010" pitchFamily="2" charset="0"/>
                        </a:rPr>
                        <a:t> dh </a:t>
                      </a:r>
                      <a:r>
                        <a:rPr lang="en-US" sz="2000" err="1" smtClean="0">
                          <a:latin typeface="DevLys 010" pitchFamily="2" charset="0"/>
                        </a:rPr>
                        <a:t>dk;Zdkfj.kh</a:t>
                      </a:r>
                      <a:r>
                        <a:rPr lang="en-US" sz="2000" smtClean="0">
                          <a:latin typeface="DevLys 010" pitchFamily="2" charset="0"/>
                        </a:rPr>
                        <a:t> </a:t>
                      </a:r>
                      <a:r>
                        <a:rPr lang="en-US" sz="2000" err="1" smtClean="0">
                          <a:latin typeface="DevLys 010" pitchFamily="2" charset="0"/>
                        </a:rPr>
                        <a:t>ds</a:t>
                      </a:r>
                      <a:r>
                        <a:rPr lang="en-US" sz="2000" smtClean="0">
                          <a:latin typeface="DevLys 010" pitchFamily="2" charset="0"/>
                        </a:rPr>
                        <a:t> </a:t>
                      </a:r>
                      <a:r>
                        <a:rPr lang="en-US" sz="2000" err="1" smtClean="0">
                          <a:latin typeface="DevLys 010" pitchFamily="2" charset="0"/>
                        </a:rPr>
                        <a:t>lnL</a:t>
                      </a:r>
                      <a:r>
                        <a:rPr lang="en-US" sz="2000" smtClean="0">
                          <a:latin typeface="DevLys 010" pitchFamily="2" charset="0"/>
                        </a:rPr>
                        <a:t>; ;k </a:t>
                      </a:r>
                      <a:r>
                        <a:rPr lang="en-US" sz="2000" err="1" smtClean="0">
                          <a:latin typeface="DevLys 010" pitchFamily="2" charset="0"/>
                        </a:rPr>
                        <a:t>vU</a:t>
                      </a:r>
                      <a:r>
                        <a:rPr lang="en-US" sz="2000" smtClean="0">
                          <a:latin typeface="DevLys 010" pitchFamily="2" charset="0"/>
                        </a:rPr>
                        <a:t>; </a:t>
                      </a:r>
                      <a:r>
                        <a:rPr lang="en-US" sz="2000" err="1" smtClean="0">
                          <a:latin typeface="DevLys 010" pitchFamily="2" charset="0"/>
                        </a:rPr>
                        <a:t>izpkjd</a:t>
                      </a:r>
                      <a:r>
                        <a:rPr lang="en-US" sz="2000" smtClean="0">
                          <a:latin typeface="DevLys 010" pitchFamily="2" charset="0"/>
                        </a:rPr>
                        <a:t> </a:t>
                      </a:r>
                      <a:r>
                        <a:rPr lang="en-US" sz="2000" err="1" smtClean="0">
                          <a:latin typeface="DevLys 010" pitchFamily="2" charset="0"/>
                        </a:rPr>
                        <a:t>ftlesa</a:t>
                      </a:r>
                      <a:r>
                        <a:rPr lang="en-US" sz="2000" smtClean="0">
                          <a:latin typeface="DevLys 010" pitchFamily="2" charset="0"/>
                        </a:rPr>
                        <a:t> </a:t>
                      </a:r>
                      <a:r>
                        <a:rPr lang="en-US" sz="2000" err="1" smtClean="0">
                          <a:latin typeface="DevLys 010" pitchFamily="2" charset="0"/>
                        </a:rPr>
                        <a:t>LVkj</a:t>
                      </a:r>
                      <a:r>
                        <a:rPr lang="en-US" sz="2000" smtClean="0">
                          <a:latin typeface="DevLys 010" pitchFamily="2" charset="0"/>
                        </a:rPr>
                        <a:t> </a:t>
                      </a:r>
                      <a:r>
                        <a:rPr lang="en-US" sz="2000" err="1" smtClean="0">
                          <a:latin typeface="DevLys 010" pitchFamily="2" charset="0"/>
                        </a:rPr>
                        <a:t>izpkj</a:t>
                      </a:r>
                      <a:r>
                        <a:rPr lang="en-US" sz="2000" smtClean="0">
                          <a:latin typeface="DevLys 010" pitchFamily="2" charset="0"/>
                        </a:rPr>
                        <a:t> </a:t>
                      </a:r>
                      <a:r>
                        <a:rPr lang="en-US" sz="2000" err="1" smtClean="0">
                          <a:latin typeface="DevLys 010" pitchFamily="2" charset="0"/>
                        </a:rPr>
                        <a:t>Hkh</a:t>
                      </a:r>
                      <a:r>
                        <a:rPr lang="en-US" sz="2000" baseline="0" smtClean="0">
                          <a:latin typeface="DevLys 010" pitchFamily="2" charset="0"/>
                        </a:rPr>
                        <a:t> '</a:t>
                      </a:r>
                      <a:r>
                        <a:rPr lang="en-US" sz="2000" baseline="0" err="1" smtClean="0">
                          <a:latin typeface="DevLys 010" pitchFamily="2" charset="0"/>
                        </a:rPr>
                        <a:t>kkfey</a:t>
                      </a:r>
                      <a:r>
                        <a:rPr lang="en-US" sz="2000" baseline="0" smtClean="0">
                          <a:latin typeface="DevLys 010" pitchFamily="2" charset="0"/>
                        </a:rPr>
                        <a:t> </a:t>
                      </a:r>
                      <a:r>
                        <a:rPr lang="en-US" sz="2000" baseline="0" err="1" smtClean="0">
                          <a:latin typeface="DevLys 010" pitchFamily="2" charset="0"/>
                        </a:rPr>
                        <a:t>gSA</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smtClean="0">
                          <a:latin typeface="DevLys 010" pitchFamily="2" charset="0"/>
                        </a:rPr>
                        <a:t>16</a:t>
                      </a: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err="1" smtClean="0">
                          <a:latin typeface="DevLys 010" pitchFamily="2" charset="0"/>
                        </a:rPr>
                        <a:t>vU</a:t>
                      </a:r>
                      <a:r>
                        <a:rPr lang="en-US" sz="2000" smtClean="0">
                          <a:latin typeface="DevLys 010" pitchFamily="2" charset="0"/>
                        </a:rPr>
                        <a:t>; O;;</a:t>
                      </a:r>
                      <a:endParaRPr lang="en-US" sz="20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400">
                        <a:latin typeface="DevLys 010" pitchFamily="2" charset="0"/>
                      </a:endParaRPr>
                    </a:p>
                  </a:txBody>
                  <a:tcPr marL="54510" marR="545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196</a:t>
            </a:fld>
            <a:endParaRPr lang="en-US"/>
          </a:p>
        </p:txBody>
      </p:sp>
    </p:spTree>
  </p:cSld>
  <p:clrMapOvr>
    <a:masterClrMapping/>
  </p:clrMapOvr>
  <p:transition>
    <p:circl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3068960"/>
          <a:ext cx="8640960" cy="2621280"/>
        </p:xfrm>
        <a:graphic>
          <a:graphicData uri="http://schemas.openxmlformats.org/drawingml/2006/table">
            <a:tbl>
              <a:tblPr/>
              <a:tblGrid>
                <a:gridCol w="430915"/>
                <a:gridCol w="1601646"/>
                <a:gridCol w="3508688"/>
                <a:gridCol w="1591743"/>
                <a:gridCol w="1507968"/>
              </a:tblGrid>
              <a:tr h="648879">
                <a:tc>
                  <a:txBody>
                    <a:bodyPr/>
                    <a:lstStyle/>
                    <a:p>
                      <a:pPr algn="ctr">
                        <a:spcAft>
                          <a:spcPts val="0"/>
                        </a:spcAft>
                      </a:pPr>
                      <a:r>
                        <a:rPr lang="en-US" sz="2800" err="1" smtClean="0">
                          <a:latin typeface="DevLys 010" pitchFamily="2" charset="0"/>
                        </a:rPr>
                        <a:t>dz</a:t>
                      </a:r>
                      <a:r>
                        <a:rPr lang="en-US" sz="2800" smtClean="0">
                          <a:latin typeface="DevLys 010" pitchFamily="2" charset="0"/>
                        </a:rPr>
                        <a:t>-la</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err="1" smtClean="0">
                          <a:latin typeface="DevLys 010" pitchFamily="2" charset="0"/>
                        </a:rPr>
                        <a:t>frfFk</a:t>
                      </a:r>
                      <a:r>
                        <a:rPr lang="en-US" sz="2800" smtClean="0">
                          <a:latin typeface="DevLys 010" pitchFamily="2" charset="0"/>
                        </a:rPr>
                        <a:t> o </a:t>
                      </a:r>
                      <a:r>
                        <a:rPr lang="en-US" sz="2800" err="1" smtClean="0">
                          <a:latin typeface="DevLys 010" pitchFamily="2" charset="0"/>
                        </a:rPr>
                        <a:t>LFkku</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err="1" smtClean="0">
                          <a:latin typeface="DevLys 010" pitchFamily="2" charset="0"/>
                        </a:rPr>
                        <a:t>LVkj</a:t>
                      </a:r>
                      <a:r>
                        <a:rPr lang="en-US" sz="2800" smtClean="0">
                          <a:latin typeface="DevLys 010" pitchFamily="2" charset="0"/>
                        </a:rPr>
                        <a:t> </a:t>
                      </a:r>
                      <a:r>
                        <a:rPr lang="en-US" sz="2800" err="1" smtClean="0">
                          <a:latin typeface="DevLys 010" pitchFamily="2" charset="0"/>
                        </a:rPr>
                        <a:t>izpkjd</a:t>
                      </a:r>
                      <a:r>
                        <a:rPr lang="en-US" sz="2800" smtClean="0">
                          <a:latin typeface="DevLys 010" pitchFamily="2"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uke</a:t>
                      </a:r>
                      <a:r>
                        <a:rPr lang="en-US" sz="2800" smtClean="0">
                          <a:latin typeface="DevLys 010" pitchFamily="2" charset="0"/>
                        </a:rPr>
                        <a:t> o </a:t>
                      </a:r>
                      <a:r>
                        <a:rPr lang="en-US" sz="2800" err="1" smtClean="0">
                          <a:latin typeface="DevLys 010" pitchFamily="2" charset="0"/>
                        </a:rPr>
                        <a:t>jktuSfrd</a:t>
                      </a:r>
                      <a:r>
                        <a:rPr lang="en-US" sz="2800" smtClean="0">
                          <a:latin typeface="DevLys 010" pitchFamily="2" charset="0"/>
                        </a:rPr>
                        <a:t> </a:t>
                      </a:r>
                      <a:r>
                        <a:rPr lang="en-US" sz="2800" err="1" smtClean="0">
                          <a:latin typeface="DevLys 010" pitchFamily="2" charset="0"/>
                        </a:rPr>
                        <a:t>ny</a:t>
                      </a:r>
                      <a:r>
                        <a:rPr lang="en-US" sz="2800" smtClean="0">
                          <a:latin typeface="DevLys 010" pitchFamily="2"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uke</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err="1" smtClean="0">
                          <a:latin typeface="DevLys 010" pitchFamily="2" charset="0"/>
                        </a:rPr>
                        <a:t>LVkj</a:t>
                      </a:r>
                      <a:r>
                        <a:rPr lang="en-US" sz="2800" smtClean="0">
                          <a:latin typeface="DevLys 010" pitchFamily="2" charset="0"/>
                        </a:rPr>
                        <a:t> </a:t>
                      </a:r>
                      <a:r>
                        <a:rPr lang="en-US" sz="2800" err="1" smtClean="0">
                          <a:latin typeface="DevLys 010" pitchFamily="2" charset="0"/>
                        </a:rPr>
                        <a:t>izpkjd</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lkFk</a:t>
                      </a:r>
                      <a:r>
                        <a:rPr lang="en-US" sz="2800" smtClean="0">
                          <a:latin typeface="DevLys 010" pitchFamily="2" charset="0"/>
                        </a:rPr>
                        <a:t> </a:t>
                      </a:r>
                      <a:r>
                        <a:rPr lang="en-US" sz="2800" err="1" smtClean="0">
                          <a:latin typeface="DevLys 010" pitchFamily="2" charset="0"/>
                        </a:rPr>
                        <a:t>jSyh@lHkk</a:t>
                      </a:r>
                      <a:r>
                        <a:rPr lang="en-US" sz="2800" baseline="0" smtClean="0">
                          <a:latin typeface="DevLys 010" pitchFamily="2" charset="0"/>
                        </a:rPr>
                        <a:t> </a:t>
                      </a:r>
                      <a:r>
                        <a:rPr lang="en-US" sz="2800" baseline="0" err="1" smtClean="0">
                          <a:latin typeface="DevLys 010" pitchFamily="2" charset="0"/>
                        </a:rPr>
                        <a:t>ij</a:t>
                      </a:r>
                      <a:r>
                        <a:rPr lang="en-US" sz="2800" baseline="0" smtClean="0">
                          <a:latin typeface="DevLys 010" pitchFamily="2" charset="0"/>
                        </a:rPr>
                        <a:t> O;; dh </a:t>
                      </a:r>
                      <a:r>
                        <a:rPr lang="en-US" sz="2800" baseline="0" err="1" smtClean="0">
                          <a:latin typeface="DevLys 010" pitchFamily="2" charset="0"/>
                        </a:rPr>
                        <a:t>jkf'k</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err="1" smtClean="0">
                          <a:latin typeface="DevLys 010" pitchFamily="2" charset="0"/>
                        </a:rPr>
                        <a:t>fo'ks"k</a:t>
                      </a:r>
                      <a:r>
                        <a:rPr lang="en-US" sz="2800" smtClean="0">
                          <a:latin typeface="DevLys 010" pitchFamily="2" charset="0"/>
                        </a:rPr>
                        <a:t> </a:t>
                      </a:r>
                      <a:r>
                        <a:rPr lang="en-US" sz="2800" err="1" smtClean="0">
                          <a:latin typeface="DevLys 010" pitchFamily="2" charset="0"/>
                        </a:rPr>
                        <a:t>fooj.k</a:t>
                      </a:r>
                      <a:endParaRPr lang="en-US" sz="28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41">
                <a:tc>
                  <a:txBody>
                    <a:bodyPr/>
                    <a:lstStyle/>
                    <a:p>
                      <a:pPr algn="ctr">
                        <a:spcAft>
                          <a:spcPts val="0"/>
                        </a:spcAft>
                      </a:pP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Aparajita" pitchFamily="34" charset="0"/>
                        <a:cs typeface="Aparajita" pitchFamily="34"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141600"/>
            <a:ext cx="9144000" cy="163121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b="1" smtClean="0">
                <a:solidFill>
                  <a:srgbClr val="FFC000"/>
                </a:solidFill>
                <a:latin typeface="DevLys 010" pitchFamily="2" charset="0"/>
                <a:cs typeface="Arial" pitchFamily="34" charset="0"/>
              </a:rPr>
              <a:t>vuqlwph&amp;</a:t>
            </a:r>
            <a:r>
              <a:rPr lang="en-US" sz="2400" b="1" smtClean="0">
                <a:solidFill>
                  <a:srgbClr val="FFC000"/>
                </a:solidFill>
                <a:latin typeface="Baskerville Old Face" pitchFamily="18" charset="0"/>
                <a:cs typeface="Arial" pitchFamily="34" charset="0"/>
              </a:rPr>
              <a:t>2</a:t>
            </a:r>
            <a:endParaRPr lang="en-US" sz="2800" smtClean="0">
              <a:solidFill>
                <a:srgbClr val="FFC000"/>
              </a:solidFill>
              <a:latin typeface="Arial" pitchFamily="34" charset="0"/>
              <a:cs typeface="Arial" pitchFamily="34" charset="0"/>
            </a:endParaRPr>
          </a:p>
          <a:p>
            <a:pPr algn="ctr" fontAlgn="base">
              <a:spcBef>
                <a:spcPct val="0"/>
              </a:spcBef>
              <a:spcAft>
                <a:spcPct val="0"/>
              </a:spcAft>
            </a:pPr>
            <a:r>
              <a:rPr lang="en-US" sz="3600" b="1" smtClean="0">
                <a:solidFill>
                  <a:srgbClr val="FFC000"/>
                </a:solidFill>
                <a:latin typeface="DevLys 010" pitchFamily="2" charset="0"/>
                <a:cs typeface="Arial" pitchFamily="34" charset="0"/>
              </a:rPr>
              <a:t>tulHkk] jSyh vkfn ftlesa izpkjd lkFk Fks o ftudk dqN O;; vH;FkhZ dks ckaVk x;k gS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197</a:t>
            </a:fld>
            <a:endParaRPr lang="en-US"/>
          </a:p>
        </p:txBody>
      </p:sp>
    </p:spTree>
  </p:cSld>
  <p:clrMapOvr>
    <a:masterClrMapping/>
  </p:clrMapOvr>
  <p:transition>
    <p:circl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9512" y="2852936"/>
          <a:ext cx="8712967" cy="2133600"/>
        </p:xfrm>
        <a:graphic>
          <a:graphicData uri="http://schemas.openxmlformats.org/drawingml/2006/table">
            <a:tbl>
              <a:tblPr/>
              <a:tblGrid>
                <a:gridCol w="432048"/>
                <a:gridCol w="1141431"/>
                <a:gridCol w="776472"/>
                <a:gridCol w="2258561"/>
                <a:gridCol w="1296144"/>
                <a:gridCol w="1584176"/>
                <a:gridCol w="1224135"/>
              </a:tblGrid>
              <a:tr h="648879">
                <a:tc>
                  <a:txBody>
                    <a:bodyPr/>
                    <a:lstStyle/>
                    <a:p>
                      <a:pPr algn="ctr">
                        <a:spcAft>
                          <a:spcPts val="0"/>
                        </a:spcAft>
                      </a:pPr>
                      <a:r>
                        <a:rPr lang="en-US" sz="3200" err="1" smtClean="0">
                          <a:latin typeface="DevLys 010" pitchFamily="2" charset="0"/>
                        </a:rPr>
                        <a:t>dz</a:t>
                      </a:r>
                      <a:r>
                        <a:rPr lang="en-US" sz="3200" smtClean="0">
                          <a:latin typeface="DevLys 010" pitchFamily="2" charset="0"/>
                        </a:rPr>
                        <a:t>-la</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3200" smtClean="0">
                          <a:latin typeface="DevLys 010" pitchFamily="2" charset="0"/>
                        </a:rPr>
                        <a:t>O;; dh </a:t>
                      </a:r>
                      <a:r>
                        <a:rPr lang="en-US" sz="3200" err="1" smtClean="0">
                          <a:latin typeface="DevLys 010" pitchFamily="2" charset="0"/>
                        </a:rPr>
                        <a:t>izd`fr</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err="1" smtClean="0">
                          <a:latin typeface="DevLys 010" pitchFamily="2" charset="0"/>
                        </a:rPr>
                        <a:t>dqy</a:t>
                      </a:r>
                      <a:r>
                        <a:rPr lang="en-US" sz="3200" smtClean="0">
                          <a:latin typeface="DevLys 010" pitchFamily="2" charset="0"/>
                        </a:rPr>
                        <a:t> </a:t>
                      </a:r>
                      <a:r>
                        <a:rPr lang="en-US" sz="3200" err="1" smtClean="0">
                          <a:latin typeface="DevLys 010" pitchFamily="2" charset="0"/>
                        </a:rPr>
                        <a:t>jkf'k</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smtClean="0">
                          <a:latin typeface="DevLys 010" pitchFamily="2" charset="0"/>
                        </a:rPr>
                        <a:t>O;; </a:t>
                      </a:r>
                      <a:r>
                        <a:rPr lang="en-US" sz="3200" err="1" smtClean="0">
                          <a:latin typeface="DevLys 010" pitchFamily="2" charset="0"/>
                        </a:rPr>
                        <a:t>dk</a:t>
                      </a:r>
                      <a:r>
                        <a:rPr lang="en-US" sz="3200" smtClean="0">
                          <a:latin typeface="DevLys 010" pitchFamily="2" charset="0"/>
                        </a:rPr>
                        <a:t> L=</a:t>
                      </a:r>
                      <a:r>
                        <a:rPr lang="en-US" sz="3200" err="1" smtClean="0">
                          <a:latin typeface="DevLys 010" pitchFamily="2" charset="0"/>
                        </a:rPr>
                        <a:t>ksr</a:t>
                      </a:r>
                      <a:r>
                        <a:rPr lang="en-US" sz="3200" smtClean="0">
                          <a:latin typeface="DevLys 010" pitchFamily="2" charset="0"/>
                        </a:rPr>
                        <a:t> </a:t>
                      </a:r>
                      <a:r>
                        <a:rPr lang="en-US" sz="3200" err="1" smtClean="0">
                          <a:latin typeface="DevLys 010" pitchFamily="2" charset="0"/>
                        </a:rPr>
                        <a:t>vH;FkhZ@vfHkdsrkZ</a:t>
                      </a:r>
                      <a:r>
                        <a:rPr lang="en-US" sz="3200" smtClean="0">
                          <a:latin typeface="DevLys 010" pitchFamily="2" charset="0"/>
                        </a:rPr>
                        <a:t> }</a:t>
                      </a:r>
                      <a:r>
                        <a:rPr lang="en-US" sz="3200" err="1" smtClean="0">
                          <a:latin typeface="DevLys 010" pitchFamily="2" charset="0"/>
                        </a:rPr>
                        <a:t>kjk</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err="1" smtClean="0">
                          <a:latin typeface="DevLys 010" pitchFamily="2" charset="0"/>
                        </a:rPr>
                        <a:t>jkt</a:t>
                      </a:r>
                      <a:r>
                        <a:rPr lang="en-US" sz="3200" smtClean="0">
                          <a:latin typeface="DevLys 010" pitchFamily="2" charset="0"/>
                        </a:rPr>
                        <a:t>- </a:t>
                      </a:r>
                      <a:r>
                        <a:rPr lang="en-US" sz="3200" err="1" smtClean="0">
                          <a:latin typeface="DevLys 010" pitchFamily="2" charset="0"/>
                        </a:rPr>
                        <a:t>ny</a:t>
                      </a:r>
                      <a:r>
                        <a:rPr lang="en-US" sz="3200" smtClean="0">
                          <a:latin typeface="DevLys 010" pitchFamily="2" charset="0"/>
                        </a:rPr>
                        <a:t> }</a:t>
                      </a:r>
                      <a:r>
                        <a:rPr lang="en-US" sz="3200" err="1" smtClean="0">
                          <a:latin typeface="DevLys 010" pitchFamily="2" charset="0"/>
                        </a:rPr>
                        <a:t>kjk</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err="1" smtClean="0">
                          <a:latin typeface="DevLys 010" pitchFamily="2" charset="0"/>
                        </a:rPr>
                        <a:t>vU</a:t>
                      </a:r>
                      <a:r>
                        <a:rPr lang="en-US" sz="3200" smtClean="0">
                          <a:latin typeface="DevLys 010" pitchFamily="2" charset="0"/>
                        </a:rPr>
                        <a:t>;</a:t>
                      </a:r>
                      <a:r>
                        <a:rPr lang="en-US" sz="3200" baseline="0" smtClean="0">
                          <a:latin typeface="DevLys 010" pitchFamily="2" charset="0"/>
                        </a:rPr>
                        <a:t> </a:t>
                      </a:r>
                      <a:r>
                        <a:rPr lang="en-US" sz="3200" baseline="0" err="1" smtClean="0">
                          <a:latin typeface="DevLys 010" pitchFamily="2" charset="0"/>
                        </a:rPr>
                        <a:t>ds</a:t>
                      </a:r>
                      <a:r>
                        <a:rPr lang="en-US" sz="3200" baseline="0" smtClean="0">
                          <a:latin typeface="DevLys 010" pitchFamily="2" charset="0"/>
                        </a:rPr>
                        <a:t> }</a:t>
                      </a:r>
                      <a:r>
                        <a:rPr lang="en-US" sz="3200" baseline="0" err="1" smtClean="0">
                          <a:latin typeface="DevLys 010" pitchFamily="2" charset="0"/>
                        </a:rPr>
                        <a:t>kjk</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err="1" smtClean="0">
                          <a:latin typeface="DevLys 010" pitchFamily="2" charset="0"/>
                        </a:rPr>
                        <a:t>fo'ks"k</a:t>
                      </a:r>
                      <a:r>
                        <a:rPr lang="en-US" sz="3200" smtClean="0">
                          <a:latin typeface="DevLys 010" pitchFamily="2" charset="0"/>
                        </a:rPr>
                        <a:t> </a:t>
                      </a:r>
                      <a:r>
                        <a:rPr lang="en-US" sz="3200" err="1" smtClean="0">
                          <a:latin typeface="DevLys 010" pitchFamily="2" charset="0"/>
                        </a:rPr>
                        <a:t>fooj.k</a:t>
                      </a: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41">
                <a:tc>
                  <a:txBody>
                    <a:bodyPr/>
                    <a:lstStyle/>
                    <a:p>
                      <a:pPr algn="ct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4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Aparajita" pitchFamily="34" charset="0"/>
                        <a:cs typeface="Aparajita" pitchFamily="34"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0" y="19650"/>
            <a:ext cx="9144000" cy="213904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b="1" smtClean="0">
                <a:solidFill>
                  <a:srgbClr val="FFC000"/>
                </a:solidFill>
                <a:latin typeface="DevLys 010" pitchFamily="2" charset="0"/>
                <a:cs typeface="Arial" pitchFamily="34" charset="0"/>
              </a:rPr>
              <a:t>vuqlwph&amp;</a:t>
            </a:r>
            <a:r>
              <a:rPr lang="en-US" sz="2400" b="1" smtClean="0">
                <a:solidFill>
                  <a:srgbClr val="FFC000"/>
                </a:solidFill>
                <a:latin typeface="Baskerville Old Face" pitchFamily="18" charset="0"/>
                <a:cs typeface="Arial" pitchFamily="34" charset="0"/>
              </a:rPr>
              <a:t>3</a:t>
            </a:r>
            <a:endParaRPr lang="en-US" sz="2800" smtClean="0">
              <a:solidFill>
                <a:srgbClr val="FFC000"/>
              </a:solidFill>
              <a:latin typeface="Arial" pitchFamily="34" charset="0"/>
              <a:cs typeface="Arial" pitchFamily="34" charset="0"/>
            </a:endParaRPr>
          </a:p>
          <a:p>
            <a:pPr algn="ctr" fontAlgn="base">
              <a:spcBef>
                <a:spcPct val="0"/>
              </a:spcBef>
              <a:spcAft>
                <a:spcPct val="0"/>
              </a:spcAft>
            </a:pPr>
            <a:r>
              <a:rPr lang="en-US" sz="3500" smtClean="0">
                <a:solidFill>
                  <a:srgbClr val="FFC000"/>
                </a:solidFill>
                <a:latin typeface="DevLys 010" pitchFamily="2" charset="0"/>
              </a:rPr>
              <a:t>izpkj lkexzh ;Fkk iSEQysV] iksLVlZ] cSulZ] gksfMZaXl vkfn dk O;; dk fooj.k] rksj.k }kj] ohfM;k@vkfM;k esa lsgr] lh-Mh@ Mh-oh-Mh-] ykmMLihdj] ,EIyhQk;j] fMftVy Vhoh vkfn</a:t>
            </a:r>
            <a:endParaRPr lang="en-US" sz="3500" b="1" smtClean="0">
              <a:solidFill>
                <a:srgbClr val="FFC000"/>
              </a:solidFill>
              <a:latin typeface="DevLys 010" pitchFamily="2"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198</a:t>
            </a:fld>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3530" y="2132856"/>
          <a:ext cx="8496942" cy="3713571"/>
        </p:xfrm>
        <a:graphic>
          <a:graphicData uri="http://schemas.openxmlformats.org/drawingml/2006/table">
            <a:tbl>
              <a:tblPr/>
              <a:tblGrid>
                <a:gridCol w="306893"/>
                <a:gridCol w="1074126"/>
                <a:gridCol w="920680"/>
                <a:gridCol w="1457743"/>
                <a:gridCol w="920680"/>
                <a:gridCol w="1304297"/>
                <a:gridCol w="1074288"/>
                <a:gridCol w="1438235"/>
              </a:tblGrid>
              <a:tr h="2376264">
                <a:tc>
                  <a:txBody>
                    <a:bodyPr/>
                    <a:lstStyle/>
                    <a:p>
                      <a:pPr algn="ctr">
                        <a:spcAft>
                          <a:spcPts val="0"/>
                        </a:spcAft>
                      </a:pPr>
                      <a:r>
                        <a:rPr lang="en-US" sz="2400" smtClean="0">
                          <a:latin typeface="DevLys 010" pitchFamily="2" charset="0"/>
                        </a:rPr>
                        <a:t>Ø-la</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ek</a:t>
                      </a:r>
                      <a:r>
                        <a:rPr lang="en-US" sz="2400" smtClean="0">
                          <a:latin typeface="DevLys 010" pitchFamily="2" charset="0"/>
                        </a:rPr>
                        <a:t>/;e </a:t>
                      </a:r>
                    </a:p>
                    <a:p>
                      <a:pPr algn="ctr">
                        <a:spcAft>
                          <a:spcPts val="0"/>
                        </a:spcAft>
                      </a:pPr>
                      <a:r>
                        <a:rPr lang="en-US" sz="2400" smtClean="0">
                          <a:latin typeface="DevLys 010" pitchFamily="2" charset="0"/>
                        </a:rPr>
                        <a:t>¼byS-@</a:t>
                      </a:r>
                      <a:r>
                        <a:rPr lang="en-US" sz="2400" err="1" smtClean="0">
                          <a:latin typeface="DevLys 010" pitchFamily="2" charset="0"/>
                        </a:rPr>
                        <a:t>fizaV</a:t>
                      </a:r>
                      <a:r>
                        <a:rPr lang="en-US" sz="2400" baseline="0" smtClean="0">
                          <a:latin typeface="DevLys 010" pitchFamily="2" charset="0"/>
                        </a:rPr>
                        <a:t> dh </a:t>
                      </a:r>
                      <a:r>
                        <a:rPr lang="en-US" sz="2400" baseline="0" err="1" smtClean="0">
                          <a:latin typeface="DevLys 010" pitchFamily="2" charset="0"/>
                        </a:rPr>
                        <a:t>izd`fr</a:t>
                      </a:r>
                      <a:r>
                        <a:rPr lang="en-US" sz="2400" baseline="0" smtClean="0">
                          <a:latin typeface="DevLys 010" pitchFamily="2" charset="0"/>
                        </a:rPr>
                        <a:t> o </a:t>
                      </a:r>
                      <a:r>
                        <a:rPr lang="en-US" sz="2400" baseline="0" err="1" smtClean="0">
                          <a:latin typeface="DevLys 010" pitchFamily="2" charset="0"/>
                        </a:rPr>
                        <a:t>vof</a:t>
                      </a:r>
                      <a:r>
                        <a:rPr lang="en-US" sz="2400" baseline="0" smtClean="0">
                          <a:latin typeface="DevLys 010" pitchFamily="2" charset="0"/>
                        </a:rPr>
                        <a:t>/k</a:t>
                      </a:r>
                      <a:r>
                        <a:rPr lang="en-US" sz="2400" smtClean="0">
                          <a:latin typeface="DevLys 010" pitchFamily="2" charset="0"/>
                        </a:rPr>
                        <a:t>½</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ehfM;k</a:t>
                      </a:r>
                      <a:r>
                        <a:rPr lang="en-US" sz="2400" smtClean="0">
                          <a:latin typeface="DevLys 010" pitchFamily="2" charset="0"/>
                        </a:rPr>
                        <a:t> </a:t>
                      </a:r>
                      <a:r>
                        <a:rPr lang="en-US" sz="2400" err="1" smtClean="0">
                          <a:latin typeface="DevLys 010" pitchFamily="2" charset="0"/>
                        </a:rPr>
                        <a:t>iznkrk</a:t>
                      </a:r>
                      <a:r>
                        <a:rPr lang="en-US" sz="2400" smtClean="0">
                          <a:latin typeface="DevLys 010" pitchFamily="2" charset="0"/>
                        </a:rPr>
                        <a:t> </a:t>
                      </a:r>
                      <a:r>
                        <a:rPr lang="en-US" sz="2400" err="1" smtClean="0">
                          <a:latin typeface="DevLys 010" pitchFamily="2" charset="0"/>
                        </a:rPr>
                        <a:t>dk</a:t>
                      </a:r>
                      <a:r>
                        <a:rPr lang="en-US" sz="2400" smtClean="0">
                          <a:latin typeface="DevLys 010" pitchFamily="2" charset="0"/>
                        </a:rPr>
                        <a:t> </a:t>
                      </a:r>
                      <a:r>
                        <a:rPr lang="en-US" sz="2400" err="1" smtClean="0">
                          <a:latin typeface="DevLys 010" pitchFamily="2" charset="0"/>
                        </a:rPr>
                        <a:t>uke</a:t>
                      </a:r>
                      <a:r>
                        <a:rPr lang="en-US" sz="2400" baseline="0" smtClean="0">
                          <a:latin typeface="DevLys 010" pitchFamily="2" charset="0"/>
                        </a:rPr>
                        <a:t> o irk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smtClean="0">
                          <a:latin typeface="DevLys 010" pitchFamily="2" charset="0"/>
                        </a:rPr>
                        <a:t>,</a:t>
                      </a:r>
                      <a:r>
                        <a:rPr lang="en-US" sz="2400" err="1" smtClean="0">
                          <a:latin typeface="DevLys 010" pitchFamily="2" charset="0"/>
                        </a:rPr>
                        <a:t>tsUlh</a:t>
                      </a:r>
                      <a:r>
                        <a:rPr lang="en-US" sz="2400" smtClean="0">
                          <a:latin typeface="DevLys 010" pitchFamily="2" charset="0"/>
                        </a:rPr>
                        <a:t>@</a:t>
                      </a:r>
                    </a:p>
                    <a:p>
                      <a:pPr algn="ctr">
                        <a:spcAft>
                          <a:spcPts val="0"/>
                        </a:spcAft>
                      </a:pPr>
                      <a:r>
                        <a:rPr lang="en-US" sz="2400" err="1" smtClean="0">
                          <a:latin typeface="DevLys 010" pitchFamily="2" charset="0"/>
                        </a:rPr>
                        <a:t>fjiksVZ</a:t>
                      </a:r>
                      <a:r>
                        <a:rPr lang="en-US" sz="2400" smtClean="0">
                          <a:latin typeface="DevLys 010" pitchFamily="2" charset="0"/>
                        </a:rPr>
                        <a:t>@ </a:t>
                      </a:r>
                      <a:r>
                        <a:rPr lang="en-US" sz="2400" err="1" smtClean="0">
                          <a:latin typeface="DevLys 010" pitchFamily="2" charset="0"/>
                        </a:rPr>
                        <a:t>dEiuh</a:t>
                      </a:r>
                      <a:r>
                        <a:rPr lang="en-US" sz="2400" smtClean="0">
                          <a:latin typeface="DevLys 010" pitchFamily="2" charset="0"/>
                        </a:rPr>
                        <a:t> </a:t>
                      </a:r>
                      <a:r>
                        <a:rPr lang="en-US" sz="2400" err="1" smtClean="0">
                          <a:latin typeface="DevLys 010" pitchFamily="2" charset="0"/>
                        </a:rPr>
                        <a:t>ftls</a:t>
                      </a:r>
                      <a:r>
                        <a:rPr lang="en-US" sz="2400" smtClean="0">
                          <a:latin typeface="DevLys 010" pitchFamily="2" charset="0"/>
                        </a:rPr>
                        <a:t> </a:t>
                      </a:r>
                      <a:r>
                        <a:rPr lang="en-US" sz="2400" err="1" smtClean="0">
                          <a:latin typeface="DevLys 010" pitchFamily="2" charset="0"/>
                        </a:rPr>
                        <a:t>Hkqxrku</a:t>
                      </a:r>
                      <a:r>
                        <a:rPr lang="en-US" sz="2400" smtClean="0">
                          <a:latin typeface="DevLys 010" pitchFamily="2" charset="0"/>
                        </a:rPr>
                        <a:t> </a:t>
                      </a:r>
                      <a:r>
                        <a:rPr lang="en-US" sz="2400" err="1" smtClean="0">
                          <a:latin typeface="DevLys 010" pitchFamily="2" charset="0"/>
                        </a:rPr>
                        <a:t>fd;k</a:t>
                      </a:r>
                      <a:r>
                        <a:rPr lang="en-US" sz="2400" smtClean="0">
                          <a:latin typeface="DevLys 010" pitchFamily="2" charset="0"/>
                        </a:rPr>
                        <a:t> </a:t>
                      </a:r>
                      <a:r>
                        <a:rPr lang="en-US" sz="2400" err="1" smtClean="0">
                          <a:latin typeface="DevLys 010" pitchFamily="2" charset="0"/>
                        </a:rPr>
                        <a:t>x;k</a:t>
                      </a:r>
                      <a:r>
                        <a:rPr lang="en-US" sz="2400" smtClean="0">
                          <a:latin typeface="DevLys 010" pitchFamily="2" charset="0"/>
                        </a:rPr>
                        <a:t> </a:t>
                      </a:r>
                      <a:r>
                        <a:rPr lang="en-US" sz="2400" err="1" smtClean="0">
                          <a:latin typeface="DevLys 010" pitchFamily="2" charset="0"/>
                        </a:rPr>
                        <a:t>dk</a:t>
                      </a:r>
                      <a:r>
                        <a:rPr lang="en-US" sz="2400" baseline="0" smtClean="0">
                          <a:latin typeface="DevLys 010" pitchFamily="2" charset="0"/>
                        </a:rPr>
                        <a:t> </a:t>
                      </a:r>
                      <a:r>
                        <a:rPr lang="en-US" sz="2400" baseline="0" err="1" smtClean="0">
                          <a:latin typeface="DevLys 010" pitchFamily="2" charset="0"/>
                        </a:rPr>
                        <a:t>uke</a:t>
                      </a:r>
                      <a:r>
                        <a:rPr lang="en-US" sz="2400" baseline="0" smtClean="0">
                          <a:latin typeface="DevLys 010" pitchFamily="2" charset="0"/>
                        </a:rPr>
                        <a:t> o irk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dqy</a:t>
                      </a:r>
                      <a:r>
                        <a:rPr lang="en-US" sz="2400" smtClean="0">
                          <a:latin typeface="DevLys 010" pitchFamily="2" charset="0"/>
                        </a:rPr>
                        <a:t> </a:t>
                      </a:r>
                      <a:r>
                        <a:rPr lang="en-US" sz="2400" err="1" smtClean="0">
                          <a:latin typeface="DevLys 010" pitchFamily="2" charset="0"/>
                        </a:rPr>
                        <a:t>jkf'k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400" smtClean="0">
                          <a:latin typeface="DevLys 010" pitchFamily="2" charset="0"/>
                        </a:rPr>
                        <a:t>O;; </a:t>
                      </a:r>
                      <a:r>
                        <a:rPr lang="en-US" sz="2400" err="1" smtClean="0">
                          <a:latin typeface="DevLys 010" pitchFamily="2" charset="0"/>
                        </a:rPr>
                        <a:t>dk</a:t>
                      </a:r>
                      <a:r>
                        <a:rPr lang="en-US" sz="2400" smtClean="0">
                          <a:latin typeface="DevLys 010" pitchFamily="2" charset="0"/>
                        </a:rPr>
                        <a:t> L=</a:t>
                      </a:r>
                      <a:r>
                        <a:rPr lang="en-US" sz="2400" err="1" smtClean="0">
                          <a:latin typeface="DevLys 010" pitchFamily="2" charset="0"/>
                        </a:rPr>
                        <a:t>ksr</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400" dirty="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400" dirty="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7307">
                <a:tc>
                  <a:txBody>
                    <a:bodyPr/>
                    <a:lstStyle/>
                    <a:p>
                      <a:pPr algn="ctr">
                        <a:spcAft>
                          <a:spcPts val="0"/>
                        </a:spcAft>
                      </a:pP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36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Aparajita" pitchFamily="34" charset="0"/>
                        <a:cs typeface="Aparajita" pitchFamily="34"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vH;FkhZ</a:t>
                      </a:r>
                      <a:r>
                        <a:rPr lang="en-US" sz="2400" smtClean="0">
                          <a:latin typeface="DevLys 010" pitchFamily="2" charset="0"/>
                        </a:rPr>
                        <a:t>@</a:t>
                      </a:r>
                    </a:p>
                    <a:p>
                      <a:pPr algn="ctr">
                        <a:spcAft>
                          <a:spcPts val="0"/>
                        </a:spcAft>
                      </a:pPr>
                      <a:r>
                        <a:rPr lang="en-US" sz="2400" err="1" smtClean="0">
                          <a:latin typeface="DevLys 010" pitchFamily="2" charset="0"/>
                        </a:rPr>
                        <a:t>vfHkdrkZ</a:t>
                      </a:r>
                      <a:r>
                        <a:rPr lang="en-US" sz="2400" baseline="0" smtClean="0">
                          <a:latin typeface="DevLys 010" pitchFamily="2" charset="0"/>
                        </a:rPr>
                        <a:t> }</a:t>
                      </a:r>
                      <a:r>
                        <a:rPr lang="en-US" sz="2400" baseline="0" err="1" smtClean="0">
                          <a:latin typeface="DevLys 010" pitchFamily="2" charset="0"/>
                        </a:rPr>
                        <a:t>kjk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jkt</a:t>
                      </a:r>
                      <a:r>
                        <a:rPr lang="en-US" sz="2400" smtClean="0">
                          <a:latin typeface="DevLys 010" pitchFamily="2" charset="0"/>
                        </a:rPr>
                        <a:t>- </a:t>
                      </a:r>
                      <a:r>
                        <a:rPr lang="en-US" sz="2400" err="1" smtClean="0">
                          <a:latin typeface="DevLys 010" pitchFamily="2" charset="0"/>
                        </a:rPr>
                        <a:t>ny</a:t>
                      </a:r>
                      <a:r>
                        <a:rPr lang="en-US" sz="2400" smtClean="0">
                          <a:latin typeface="DevLys 010" pitchFamily="2" charset="0"/>
                        </a:rPr>
                        <a:t> }</a:t>
                      </a:r>
                      <a:r>
                        <a:rPr lang="en-US" sz="2400" err="1" smtClean="0">
                          <a:latin typeface="DevLys 010" pitchFamily="2" charset="0"/>
                        </a:rPr>
                        <a:t>kjk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err="1" smtClean="0">
                          <a:latin typeface="DevLys 010" pitchFamily="2" charset="0"/>
                        </a:rPr>
                        <a:t>vU</a:t>
                      </a:r>
                      <a:r>
                        <a:rPr lang="en-US" sz="2400" smtClean="0">
                          <a:latin typeface="DevLys 010" pitchFamily="2" charset="0"/>
                        </a:rPr>
                        <a:t>; </a:t>
                      </a:r>
                      <a:r>
                        <a:rPr lang="en-US" sz="2400" err="1" smtClean="0">
                          <a:latin typeface="DevLys 010" pitchFamily="2" charset="0"/>
                        </a:rPr>
                        <a:t>O;fDr</a:t>
                      </a:r>
                      <a:r>
                        <a:rPr lang="en-US" sz="2400" smtClean="0">
                          <a:latin typeface="DevLys 010" pitchFamily="2" charset="0"/>
                        </a:rPr>
                        <a:t> }</a:t>
                      </a:r>
                      <a:r>
                        <a:rPr lang="en-US" sz="2400" err="1" smtClean="0">
                          <a:latin typeface="DevLys 010" pitchFamily="2" charset="0"/>
                        </a:rPr>
                        <a:t>kjk</a:t>
                      </a:r>
                      <a:endParaRPr lang="en-US" sz="2400">
                        <a:latin typeface="DevLys 010" pitchFamily="2" charset="0"/>
                      </a:endParaRPr>
                    </a:p>
                  </a:txBody>
                  <a:tcPr marL="54510" marR="54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44624"/>
            <a:ext cx="9144000" cy="138499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smtClean="0">
                <a:solidFill>
                  <a:srgbClr val="FFC000"/>
                </a:solidFill>
                <a:latin typeface="DevLys 010" pitchFamily="2" charset="0"/>
                <a:cs typeface="Arial" pitchFamily="34" charset="0"/>
              </a:rPr>
              <a:t>vuqlwph&amp;</a:t>
            </a:r>
            <a:r>
              <a:rPr lang="en-US" sz="2400" smtClean="0">
                <a:solidFill>
                  <a:srgbClr val="FFC000"/>
                </a:solidFill>
                <a:latin typeface="Baskerville Old Face" pitchFamily="18" charset="0"/>
                <a:cs typeface="Arial" pitchFamily="34" charset="0"/>
              </a:rPr>
              <a:t>4</a:t>
            </a:r>
            <a:r>
              <a:rPr lang="en-US" sz="2800" smtClean="0">
                <a:latin typeface="DevLys 010" pitchFamily="2" charset="0"/>
              </a:rPr>
              <a:t> </a:t>
            </a:r>
          </a:p>
          <a:p>
            <a:pPr lvl="0" algn="ctr" fontAlgn="base">
              <a:spcBef>
                <a:spcPct val="0"/>
              </a:spcBef>
              <a:spcAft>
                <a:spcPct val="0"/>
              </a:spcAft>
            </a:pPr>
            <a:r>
              <a:rPr lang="en-US" sz="2800" smtClean="0">
                <a:solidFill>
                  <a:srgbClr val="FFC000"/>
                </a:solidFill>
                <a:latin typeface="DevLys 010" pitchFamily="2" charset="0"/>
              </a:rPr>
              <a:t>fizaV bySDVªkWfud ehfM;k@cYd ,l-,e-,l@baVjusV@lks'ky ehfM;k ij izpkj&amp;izlkj ij O;; dk fooj.k</a:t>
            </a:r>
            <a:endParaRPr lang="en-US" sz="2800" smtClean="0">
              <a:solidFill>
                <a:srgbClr val="FFC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199</a:t>
            </a:fld>
            <a:endParaRPr lang="en-US"/>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87987"/>
            <a:ext cx="8568952" cy="6109365"/>
          </a:xfrm>
          <a:prstGeom prst="rect">
            <a:avLst/>
          </a:prstGeom>
        </p:spPr>
        <p:txBody>
          <a:bodyPr wrap="square">
            <a:spAutoFit/>
          </a:bodyPr>
          <a:lstStyle/>
          <a:p>
            <a:pPr algn="ctr"/>
            <a:r>
              <a:rPr lang="en-US" sz="13800" b="1" err="1" smtClean="0">
                <a:latin typeface="Arjun" pitchFamily="2" charset="0"/>
                <a:cs typeface="Times New Roman" pitchFamily="18" charset="0"/>
              </a:rPr>
              <a:t>fuokZpu</a:t>
            </a:r>
            <a:r>
              <a:rPr lang="en-US" sz="13800" b="1" smtClean="0">
                <a:latin typeface="Arjun" pitchFamily="2" charset="0"/>
                <a:cs typeface="Times New Roman" pitchFamily="18" charset="0"/>
              </a:rPr>
              <a:t> O;; </a:t>
            </a:r>
            <a:r>
              <a:rPr lang="en-US" sz="13800" b="1" err="1" smtClean="0">
                <a:latin typeface="Arjun" pitchFamily="2" charset="0"/>
                <a:cs typeface="Times New Roman" pitchFamily="18" charset="0"/>
              </a:rPr>
              <a:t>vuqoh</a:t>
            </a:r>
            <a:r>
              <a:rPr lang="en-US" sz="13800" b="1" smtClean="0">
                <a:latin typeface="Arjun" pitchFamily="2" charset="0"/>
                <a:cs typeface="Times New Roman" pitchFamily="18" charset="0"/>
              </a:rPr>
              <a:t>{</a:t>
            </a:r>
            <a:r>
              <a:rPr lang="en-US" sz="13800" b="1" err="1" smtClean="0">
                <a:latin typeface="Arjun" pitchFamily="2" charset="0"/>
                <a:cs typeface="Times New Roman" pitchFamily="18" charset="0"/>
              </a:rPr>
              <a:t>k.k</a:t>
            </a:r>
            <a:r>
              <a:rPr lang="en-US" sz="13800" b="1" smtClean="0">
                <a:latin typeface="Arjun" pitchFamily="2" charset="0"/>
                <a:cs typeface="Times New Roman" pitchFamily="18" charset="0"/>
              </a:rPr>
              <a:t/>
            </a:r>
            <a:br>
              <a:rPr lang="en-US" sz="13800" b="1" smtClean="0">
                <a:latin typeface="Arjun" pitchFamily="2" charset="0"/>
                <a:cs typeface="Times New Roman" pitchFamily="18" charset="0"/>
              </a:rPr>
            </a:br>
            <a:r>
              <a:rPr lang="en-US" sz="11500" b="1" smtClean="0">
                <a:latin typeface="Times New Roman" pitchFamily="18" charset="0"/>
                <a:cs typeface="Times New Roman" pitchFamily="18" charset="0"/>
              </a:rPr>
              <a:t>(</a:t>
            </a:r>
            <a:r>
              <a:rPr lang="en-US" sz="11500" b="1" err="1" smtClean="0">
                <a:latin typeface="Times New Roman" pitchFamily="18" charset="0"/>
                <a:cs typeface="Times New Roman" pitchFamily="18" charset="0"/>
              </a:rPr>
              <a:t>EEM</a:t>
            </a:r>
            <a:r>
              <a:rPr lang="en-US" sz="11500" b="1" smtClean="0">
                <a:latin typeface="Times New Roman" pitchFamily="18" charset="0"/>
                <a:cs typeface="Times New Roman" pitchFamily="18" charset="0"/>
              </a:rPr>
              <a:t>)</a:t>
            </a:r>
            <a:endParaRPr lang="en-US" sz="200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4294967295"/>
          </p:nvPr>
        </p:nvSpPr>
        <p:spPr>
          <a:xfrm>
            <a:off x="0" y="428625"/>
            <a:ext cx="8748713" cy="5736679"/>
          </a:xfrm>
        </p:spPr>
        <p:txBody>
          <a:bodyPr>
            <a:noAutofit/>
          </a:bodyPr>
          <a:lstStyle/>
          <a:p>
            <a:pPr marL="571500" indent="-571500" algn="just" eaLnBrk="1" hangingPunct="1">
              <a:buFont typeface="Wingdings" pitchFamily="2" charset="2"/>
              <a:buNone/>
            </a:pPr>
            <a:r>
              <a:rPr lang="en-IN" sz="4400" b="1" smtClean="0">
                <a:latin typeface="DevLys 010" pitchFamily="2" charset="0"/>
              </a:rPr>
              <a:t>/</a:t>
            </a:r>
            <a:r>
              <a:rPr lang="en-IN" sz="4400" b="1" err="1" smtClean="0">
                <a:latin typeface="DevLys 010" pitchFamily="2" charset="0"/>
              </a:rPr>
              <a:t>kkjk</a:t>
            </a:r>
            <a:r>
              <a:rPr lang="en-IN" sz="4400" b="1" smtClean="0">
                <a:latin typeface="DevLys 010" pitchFamily="2" charset="0"/>
              </a:rPr>
              <a:t> 77%&amp; </a:t>
            </a:r>
            <a:r>
              <a:rPr lang="en-IN" sz="4400" b="1" err="1" smtClean="0">
                <a:latin typeface="DevLys 010" pitchFamily="2" charset="0"/>
              </a:rPr>
              <a:t>vH;fFkZ;ksa</a:t>
            </a:r>
            <a:r>
              <a:rPr lang="en-IN" sz="4400" b="1" smtClean="0">
                <a:latin typeface="DevLys 010" pitchFamily="2" charset="0"/>
              </a:rPr>
              <a:t> </a:t>
            </a:r>
            <a:r>
              <a:rPr lang="en-IN" sz="4400" b="1" err="1" smtClean="0">
                <a:latin typeface="DevLys 010" pitchFamily="2" charset="0"/>
              </a:rPr>
              <a:t>dks</a:t>
            </a:r>
            <a:r>
              <a:rPr lang="en-IN" sz="4400" b="1" smtClean="0">
                <a:latin typeface="DevLys 010" pitchFamily="2" charset="0"/>
              </a:rPr>
              <a:t> </a:t>
            </a:r>
            <a:r>
              <a:rPr lang="en-IN" sz="4400" b="1" err="1" smtClean="0">
                <a:latin typeface="DevLys 010" pitchFamily="2" charset="0"/>
              </a:rPr>
              <a:t>ukekadu</a:t>
            </a:r>
            <a:r>
              <a:rPr lang="en-IN" sz="4400" b="1" smtClean="0">
                <a:latin typeface="DevLys 010" pitchFamily="2" charset="0"/>
              </a:rPr>
              <a:t> dh </a:t>
            </a:r>
            <a:r>
              <a:rPr lang="en-IN" sz="4400" b="1" err="1" smtClean="0">
                <a:latin typeface="DevLys 010" pitchFamily="2" charset="0"/>
              </a:rPr>
              <a:t>frfFk</a:t>
            </a:r>
            <a:r>
              <a:rPr lang="en-IN" sz="4400" b="1" smtClean="0">
                <a:latin typeface="DevLys 010" pitchFamily="2" charset="0"/>
              </a:rPr>
              <a:t> </a:t>
            </a:r>
            <a:r>
              <a:rPr lang="en-IN" sz="4400" b="1" err="1" smtClean="0">
                <a:latin typeface="DevLys 010" pitchFamily="2" charset="0"/>
              </a:rPr>
              <a:t>ls</a:t>
            </a:r>
            <a:r>
              <a:rPr lang="en-IN" sz="4400" b="1" smtClean="0">
                <a:latin typeface="DevLys 010" pitchFamily="2" charset="0"/>
              </a:rPr>
              <a:t> ifj.kke ?</a:t>
            </a:r>
            <a:r>
              <a:rPr lang="en-IN" sz="4400" b="1" err="1" smtClean="0">
                <a:latin typeface="DevLys 010" pitchFamily="2" charset="0"/>
              </a:rPr>
              <a:t>kksf"kr</a:t>
            </a:r>
            <a:r>
              <a:rPr lang="en-IN" sz="4400" b="1" smtClean="0">
                <a:latin typeface="DevLys 010" pitchFamily="2" charset="0"/>
              </a:rPr>
              <a:t> </a:t>
            </a:r>
            <a:r>
              <a:rPr lang="en-IN" sz="4400" b="1" err="1" smtClean="0">
                <a:latin typeface="DevLys 010" pitchFamily="2" charset="0"/>
              </a:rPr>
              <a:t>gksus</a:t>
            </a:r>
            <a:r>
              <a:rPr lang="en-IN" sz="4400" b="1" smtClean="0">
                <a:latin typeface="DevLys 010" pitchFamily="2" charset="0"/>
              </a:rPr>
              <a:t> dh </a:t>
            </a:r>
            <a:r>
              <a:rPr lang="en-IN" sz="4400" b="1" err="1" smtClean="0">
                <a:latin typeface="DevLys 010" pitchFamily="2" charset="0"/>
              </a:rPr>
              <a:t>frfFk</a:t>
            </a:r>
            <a:r>
              <a:rPr lang="en-IN" sz="4400" b="1" smtClean="0">
                <a:latin typeface="DevLys 010" pitchFamily="2" charset="0"/>
              </a:rPr>
              <a:t> rd </a:t>
            </a:r>
            <a:r>
              <a:rPr lang="en-IN" sz="4400" b="1" err="1" smtClean="0">
                <a:latin typeface="DevLys 010" pitchFamily="2" charset="0"/>
              </a:rPr>
              <a:t>leLr</a:t>
            </a:r>
            <a:r>
              <a:rPr lang="en-IN" sz="4400" b="1" smtClean="0">
                <a:latin typeface="DevLys 010" pitchFamily="2" charset="0"/>
              </a:rPr>
              <a:t> </a:t>
            </a:r>
            <a:r>
              <a:rPr lang="en-IN" sz="4400" b="1" err="1" smtClean="0">
                <a:latin typeface="DevLys 010" pitchFamily="2" charset="0"/>
              </a:rPr>
              <a:t>izdkj</a:t>
            </a:r>
            <a:r>
              <a:rPr lang="en-IN" sz="4400" b="1" smtClean="0">
                <a:latin typeface="DevLys 010" pitchFamily="2" charset="0"/>
              </a:rPr>
              <a:t> ds O;;</a:t>
            </a:r>
            <a:r>
              <a:rPr lang="en-IN" sz="4400" b="1" err="1" smtClean="0">
                <a:latin typeface="DevLys 010" pitchFamily="2" charset="0"/>
              </a:rPr>
              <a:t>ksa</a:t>
            </a:r>
            <a:r>
              <a:rPr lang="en-IN" sz="4400" b="1" smtClean="0">
                <a:latin typeface="DevLys 010" pitchFamily="2" charset="0"/>
              </a:rPr>
              <a:t> </a:t>
            </a:r>
            <a:r>
              <a:rPr lang="en-IN" sz="4400" b="1" err="1" smtClean="0">
                <a:latin typeface="DevLys 010" pitchFamily="2" charset="0"/>
              </a:rPr>
              <a:t>dk</a:t>
            </a:r>
            <a:r>
              <a:rPr lang="en-IN" sz="4400" b="1" smtClean="0">
                <a:latin typeface="DevLys 010" pitchFamily="2" charset="0"/>
              </a:rPr>
              <a:t> </a:t>
            </a:r>
            <a:r>
              <a:rPr lang="en-IN" sz="4400" b="1" err="1" smtClean="0">
                <a:latin typeface="DevLys 010" pitchFamily="2" charset="0"/>
              </a:rPr>
              <a:t>ys</a:t>
            </a:r>
            <a:r>
              <a:rPr lang="en-IN" sz="4400" b="1" smtClean="0">
                <a:latin typeface="DevLys 010" pitchFamily="2" charset="0"/>
              </a:rPr>
              <a:t>[</a:t>
            </a:r>
            <a:r>
              <a:rPr lang="en-IN" sz="4400" b="1" err="1" smtClean="0">
                <a:latin typeface="DevLys 010" pitchFamily="2" charset="0"/>
              </a:rPr>
              <a:t>kk</a:t>
            </a:r>
            <a:r>
              <a:rPr lang="en-IN" sz="4400" b="1" smtClean="0">
                <a:latin typeface="DevLys 010" pitchFamily="2" charset="0"/>
              </a:rPr>
              <a:t> fu/</a:t>
            </a:r>
            <a:r>
              <a:rPr lang="en-IN" sz="4400" b="1" err="1" smtClean="0">
                <a:latin typeface="DevLys 010" pitchFamily="2" charset="0"/>
              </a:rPr>
              <a:t>kkZfjr</a:t>
            </a:r>
            <a:r>
              <a:rPr lang="en-IN" sz="4400" b="1" smtClean="0">
                <a:latin typeface="DevLys 010" pitchFamily="2" charset="0"/>
              </a:rPr>
              <a:t> </a:t>
            </a:r>
            <a:r>
              <a:rPr lang="en-IN" sz="4400" b="1" err="1" smtClean="0">
                <a:latin typeface="DevLys 010" pitchFamily="2" charset="0"/>
              </a:rPr>
              <a:t>izi</a:t>
            </a:r>
            <a:r>
              <a:rPr lang="en-IN" sz="4400" b="1" smtClean="0">
                <a:latin typeface="DevLys 010" pitchFamily="2" charset="0"/>
              </a:rPr>
              <a:t>= </a:t>
            </a:r>
            <a:r>
              <a:rPr lang="en-IN" sz="4400" b="1" err="1" smtClean="0">
                <a:latin typeface="DevLys 010" pitchFamily="2" charset="0"/>
              </a:rPr>
              <a:t>esa</a:t>
            </a:r>
            <a:r>
              <a:rPr lang="en-IN" sz="4400" b="1" smtClean="0">
                <a:latin typeface="DevLys 010" pitchFamily="2" charset="0"/>
              </a:rPr>
              <a:t> j[</a:t>
            </a:r>
            <a:r>
              <a:rPr lang="en-IN" sz="4400" b="1" err="1" smtClean="0">
                <a:latin typeface="DevLys 010" pitchFamily="2" charset="0"/>
              </a:rPr>
              <a:t>kuk</a:t>
            </a:r>
            <a:r>
              <a:rPr lang="en-IN" sz="4400" b="1" smtClean="0">
                <a:latin typeface="DevLys 010" pitchFamily="2" charset="0"/>
              </a:rPr>
              <a:t> </a:t>
            </a:r>
            <a:r>
              <a:rPr lang="en-IN" sz="4400" b="1" err="1" smtClean="0">
                <a:latin typeface="DevLys 010" pitchFamily="2" charset="0"/>
              </a:rPr>
              <a:t>gksxkA</a:t>
            </a:r>
            <a:r>
              <a:rPr lang="en-IN" sz="4400" b="1" smtClean="0">
                <a:latin typeface="DevLys 010" pitchFamily="2" charset="0"/>
              </a:rPr>
              <a:t> </a:t>
            </a:r>
          </a:p>
          <a:p>
            <a:pPr marL="571500" indent="-571500" algn="just" eaLnBrk="1" hangingPunct="1">
              <a:buFont typeface="Wingdings" pitchFamily="2" charset="2"/>
              <a:buNone/>
            </a:pPr>
            <a:r>
              <a:rPr lang="en-IN" sz="4400" b="1" smtClean="0">
                <a:latin typeface="DevLys 010" pitchFamily="2" charset="0"/>
              </a:rPr>
              <a:t>/</a:t>
            </a:r>
            <a:r>
              <a:rPr lang="en-IN" sz="4400" b="1" err="1" smtClean="0">
                <a:latin typeface="DevLys 010" pitchFamily="2" charset="0"/>
              </a:rPr>
              <a:t>kkjk</a:t>
            </a:r>
            <a:r>
              <a:rPr lang="en-IN" sz="4400" b="1" smtClean="0">
                <a:latin typeface="DevLys 010" pitchFamily="2" charset="0"/>
              </a:rPr>
              <a:t> 78%&amp; ifj.kke ?</a:t>
            </a:r>
            <a:r>
              <a:rPr lang="en-IN" sz="4400" b="1" err="1" smtClean="0">
                <a:latin typeface="DevLys 010" pitchFamily="2" charset="0"/>
              </a:rPr>
              <a:t>kksf"kr</a:t>
            </a:r>
            <a:r>
              <a:rPr lang="en-IN" sz="4400" b="1" smtClean="0">
                <a:latin typeface="DevLys 010" pitchFamily="2" charset="0"/>
              </a:rPr>
              <a:t> </a:t>
            </a:r>
            <a:r>
              <a:rPr lang="en-IN" sz="4400" b="1" err="1" smtClean="0">
                <a:latin typeface="DevLys 010" pitchFamily="2" charset="0"/>
              </a:rPr>
              <a:t>gksus</a:t>
            </a:r>
            <a:r>
              <a:rPr lang="en-IN" sz="4400" b="1" smtClean="0">
                <a:latin typeface="DevLys 010" pitchFamily="2" charset="0"/>
              </a:rPr>
              <a:t> dh </a:t>
            </a:r>
            <a:r>
              <a:rPr lang="en-IN" sz="4400" b="1" err="1" smtClean="0">
                <a:latin typeface="DevLys 010" pitchFamily="2" charset="0"/>
              </a:rPr>
              <a:t>frfFk</a:t>
            </a:r>
            <a:r>
              <a:rPr lang="en-IN" sz="4400" b="1" smtClean="0">
                <a:latin typeface="DevLys 010" pitchFamily="2" charset="0"/>
              </a:rPr>
              <a:t> ds 30 </a:t>
            </a:r>
            <a:r>
              <a:rPr lang="en-IN" sz="4400" b="1" err="1" smtClean="0">
                <a:latin typeface="DevLys 010" pitchFamily="2" charset="0"/>
              </a:rPr>
              <a:t>fnol</a:t>
            </a:r>
            <a:r>
              <a:rPr lang="en-IN" sz="4400" b="1" smtClean="0">
                <a:latin typeface="DevLys 010" pitchFamily="2" charset="0"/>
              </a:rPr>
              <a:t> </a:t>
            </a:r>
            <a:r>
              <a:rPr lang="en-IN" sz="4400" b="1" err="1" smtClean="0">
                <a:latin typeface="DevLys 010" pitchFamily="2" charset="0"/>
              </a:rPr>
              <a:t>esa</a:t>
            </a:r>
            <a:r>
              <a:rPr lang="en-IN" sz="4400" b="1" smtClean="0">
                <a:latin typeface="DevLys 010" pitchFamily="2" charset="0"/>
              </a:rPr>
              <a:t> </a:t>
            </a:r>
            <a:r>
              <a:rPr lang="en-IN" sz="4400" b="1" err="1" smtClean="0">
                <a:latin typeface="DevLys 010" pitchFamily="2" charset="0"/>
              </a:rPr>
              <a:t>vH;fFkZa;ks</a:t>
            </a:r>
            <a:r>
              <a:rPr lang="en-IN" sz="4400" b="1" smtClean="0">
                <a:latin typeface="DevLys 010" pitchFamily="2" charset="0"/>
              </a:rPr>
              <a:t> </a:t>
            </a:r>
            <a:r>
              <a:rPr lang="en-IN" sz="4400" b="1" err="1" smtClean="0">
                <a:latin typeface="DevLys 010" pitchFamily="2" charset="0"/>
              </a:rPr>
              <a:t>dks</a:t>
            </a:r>
            <a:r>
              <a:rPr lang="en-IN" sz="4400" b="1" smtClean="0">
                <a:latin typeface="DevLys 010" pitchFamily="2" charset="0"/>
              </a:rPr>
              <a:t> </a:t>
            </a:r>
            <a:r>
              <a:rPr lang="en-IN" sz="4400" b="1" err="1" smtClean="0">
                <a:latin typeface="DevLys 010" pitchFamily="2" charset="0"/>
              </a:rPr>
              <a:t>fuokZpu</a:t>
            </a:r>
            <a:r>
              <a:rPr lang="en-IN" sz="4400" b="1" smtClean="0">
                <a:latin typeface="DevLys 010" pitchFamily="2" charset="0"/>
              </a:rPr>
              <a:t> O;;</a:t>
            </a:r>
            <a:r>
              <a:rPr lang="en-IN" sz="4400" b="1" err="1" smtClean="0">
                <a:latin typeface="DevLys 010" pitchFamily="2" charset="0"/>
              </a:rPr>
              <a:t>ksa</a:t>
            </a:r>
            <a:r>
              <a:rPr lang="en-IN" sz="4400" b="1" smtClean="0">
                <a:latin typeface="DevLys 010" pitchFamily="2" charset="0"/>
              </a:rPr>
              <a:t> dh ,d </a:t>
            </a:r>
            <a:r>
              <a:rPr lang="en-IN" sz="4400" b="1" err="1" smtClean="0">
                <a:latin typeface="DevLys 010" pitchFamily="2" charset="0"/>
              </a:rPr>
              <a:t>lR</a:t>
            </a:r>
            <a:r>
              <a:rPr lang="en-IN" sz="4400" b="1" smtClean="0">
                <a:latin typeface="DevLys 010" pitchFamily="2" charset="0"/>
              </a:rPr>
              <a:t>; </a:t>
            </a:r>
            <a:r>
              <a:rPr lang="en-IN" sz="4400" b="1" err="1" smtClean="0">
                <a:latin typeface="DevLys 010" pitchFamily="2" charset="0"/>
              </a:rPr>
              <a:t>izfr</a:t>
            </a:r>
            <a:r>
              <a:rPr lang="en-IN" sz="4400" b="1" smtClean="0">
                <a:latin typeface="DevLys 010" pitchFamily="2" charset="0"/>
              </a:rPr>
              <a:t> </a:t>
            </a:r>
            <a:r>
              <a:rPr lang="en-IN" sz="3600" b="1" smtClean="0"/>
              <a:t>DEO</a:t>
            </a:r>
            <a:r>
              <a:rPr lang="en-IN" sz="4400" b="1" smtClean="0">
                <a:latin typeface="DevLys 010" pitchFamily="2" charset="0"/>
              </a:rPr>
              <a:t> ¼ftyk </a:t>
            </a:r>
            <a:r>
              <a:rPr lang="en-IN" sz="4400" b="1" err="1" smtClean="0">
                <a:latin typeface="DevLys 010" pitchFamily="2" charset="0"/>
              </a:rPr>
              <a:t>fuokZpu</a:t>
            </a:r>
            <a:r>
              <a:rPr lang="en-IN" sz="4400" b="1" smtClean="0">
                <a:latin typeface="DevLys 010" pitchFamily="2" charset="0"/>
              </a:rPr>
              <a:t> </a:t>
            </a:r>
            <a:r>
              <a:rPr lang="en-IN" sz="4400" b="1" err="1" smtClean="0">
                <a:latin typeface="DevLys 010" pitchFamily="2" charset="0"/>
              </a:rPr>
              <a:t>vf</a:t>
            </a:r>
            <a:r>
              <a:rPr lang="en-IN" sz="4400" b="1" smtClean="0">
                <a:latin typeface="DevLys 010" pitchFamily="2" charset="0"/>
              </a:rPr>
              <a:t>/kdkjh½ </a:t>
            </a:r>
            <a:r>
              <a:rPr lang="en-IN" sz="4400" b="1" err="1" smtClean="0">
                <a:latin typeface="DevLys 010" pitchFamily="2" charset="0"/>
              </a:rPr>
              <a:t>dks</a:t>
            </a:r>
            <a:r>
              <a:rPr lang="en-IN" sz="4400" b="1" smtClean="0">
                <a:latin typeface="DevLys 010" pitchFamily="2" charset="0"/>
              </a:rPr>
              <a:t> </a:t>
            </a:r>
            <a:r>
              <a:rPr lang="en-IN" sz="4400" b="1" err="1" smtClean="0">
                <a:latin typeface="DevLys 010" pitchFamily="2" charset="0"/>
              </a:rPr>
              <a:t>izLrqr</a:t>
            </a:r>
            <a:r>
              <a:rPr lang="en-IN" sz="4400" b="1" smtClean="0">
                <a:latin typeface="DevLys 010" pitchFamily="2" charset="0"/>
              </a:rPr>
              <a:t> </a:t>
            </a:r>
            <a:r>
              <a:rPr lang="en-IN" sz="4400" b="1" err="1" smtClean="0">
                <a:latin typeface="DevLys 010" pitchFamily="2" charset="0"/>
              </a:rPr>
              <a:t>djuh</a:t>
            </a:r>
            <a:r>
              <a:rPr lang="en-IN" sz="4400" b="1" smtClean="0">
                <a:latin typeface="DevLys 010" pitchFamily="2" charset="0"/>
              </a:rPr>
              <a:t> </a:t>
            </a:r>
            <a:r>
              <a:rPr lang="en-IN" sz="4400" b="1" err="1" smtClean="0">
                <a:latin typeface="DevLys 010" pitchFamily="2" charset="0"/>
              </a:rPr>
              <a:t>gksxhA</a:t>
            </a:r>
            <a:endParaRPr lang="en-IN" sz="4400" b="1" smtClean="0">
              <a:latin typeface="DevLys 01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circl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95537" y="1916832"/>
          <a:ext cx="8493556" cy="3806823"/>
        </p:xfrm>
        <a:graphic>
          <a:graphicData uri="http://schemas.openxmlformats.org/drawingml/2006/table">
            <a:tbl>
              <a:tblPr/>
              <a:tblGrid>
                <a:gridCol w="590745"/>
                <a:gridCol w="814789"/>
                <a:gridCol w="915380"/>
                <a:gridCol w="987622"/>
                <a:gridCol w="924524"/>
                <a:gridCol w="783697"/>
                <a:gridCol w="678533"/>
                <a:gridCol w="1152226"/>
                <a:gridCol w="905322"/>
                <a:gridCol w="740718"/>
              </a:tblGrid>
              <a:tr h="1949440">
                <a:tc>
                  <a:txBody>
                    <a:bodyPr/>
                    <a:lstStyle/>
                    <a:p>
                      <a:pPr marL="0" marR="0" algn="ctr">
                        <a:lnSpc>
                          <a:spcPct val="115000"/>
                        </a:lnSpc>
                        <a:spcBef>
                          <a:spcPts val="0"/>
                        </a:spcBef>
                        <a:spcAft>
                          <a:spcPts val="0"/>
                        </a:spcAft>
                      </a:pPr>
                      <a:r>
                        <a:rPr lang="en-US" sz="1600" b="1" err="1">
                          <a:latin typeface="DevLys 010"/>
                          <a:ea typeface="Calibri"/>
                          <a:cs typeface="Mangal"/>
                        </a:rPr>
                        <a:t>dz</a:t>
                      </a:r>
                      <a:r>
                        <a:rPr lang="en-US" sz="1600" b="1">
                          <a:latin typeface="DevLys 010"/>
                          <a:ea typeface="Calibri"/>
                          <a:cs typeface="Mangal"/>
                        </a:rPr>
                        <a:t>-la-</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err="1">
                          <a:latin typeface="DevLys 010"/>
                          <a:ea typeface="Calibri"/>
                          <a:cs typeface="Mangal"/>
                        </a:rPr>
                        <a:t>okgu</a:t>
                      </a:r>
                      <a:r>
                        <a:rPr lang="en-US" sz="1600" b="1">
                          <a:latin typeface="DevLys 010"/>
                          <a:ea typeface="Calibri"/>
                          <a:cs typeface="Mangal"/>
                        </a:rPr>
                        <a:t> </a:t>
                      </a:r>
                      <a:r>
                        <a:rPr lang="en-US" sz="1600" b="1" err="1">
                          <a:latin typeface="DevLys 010"/>
                          <a:ea typeface="Calibri"/>
                          <a:cs typeface="Mangal"/>
                        </a:rPr>
                        <a:t>dk</a:t>
                      </a:r>
                      <a:r>
                        <a:rPr lang="en-US" sz="1600" b="1">
                          <a:latin typeface="DevLys 010"/>
                          <a:ea typeface="Calibri"/>
                          <a:cs typeface="Mangal"/>
                        </a:rPr>
                        <a:t> </a:t>
                      </a:r>
                      <a:r>
                        <a:rPr lang="en-US" sz="1600" b="1" err="1">
                          <a:latin typeface="DevLys 010"/>
                          <a:ea typeface="Calibri"/>
                          <a:cs typeface="Mangal"/>
                        </a:rPr>
                        <a:t>iath;u</a:t>
                      </a:r>
                      <a:r>
                        <a:rPr lang="en-US" sz="1600" b="1">
                          <a:latin typeface="DevLys 010"/>
                          <a:ea typeface="Calibri"/>
                          <a:cs typeface="Mangal"/>
                        </a:rPr>
                        <a:t> </a:t>
                      </a:r>
                      <a:r>
                        <a:rPr lang="en-US" sz="1600" b="1" err="1">
                          <a:latin typeface="DevLys 010"/>
                          <a:ea typeface="Calibri"/>
                          <a:cs typeface="Mangal"/>
                        </a:rPr>
                        <a:t>ua</a:t>
                      </a:r>
                      <a:r>
                        <a:rPr lang="en-US" sz="1600" b="1">
                          <a:latin typeface="DevLys 010"/>
                          <a:ea typeface="Calibri"/>
                          <a:cs typeface="Mangal"/>
                        </a:rPr>
                        <a:t>- o </a:t>
                      </a:r>
                      <a:r>
                        <a:rPr lang="en-US" sz="1600" b="1" err="1">
                          <a:latin typeface="DevLys 010"/>
                          <a:ea typeface="Calibri"/>
                          <a:cs typeface="Mangal"/>
                        </a:rPr>
                        <a:t>okgu</a:t>
                      </a:r>
                      <a:r>
                        <a:rPr lang="en-US" sz="1600" b="1">
                          <a:latin typeface="DevLys 010"/>
                          <a:ea typeface="Calibri"/>
                          <a:cs typeface="Mangal"/>
                        </a:rPr>
                        <a:t> </a:t>
                      </a:r>
                      <a:r>
                        <a:rPr lang="en-US" sz="1600" b="1" err="1">
                          <a:latin typeface="DevLys 010"/>
                          <a:ea typeface="Calibri"/>
                          <a:cs typeface="Mangal"/>
                        </a:rPr>
                        <a:t>dk</a:t>
                      </a:r>
                      <a:r>
                        <a:rPr lang="en-US" sz="1600" b="1">
                          <a:latin typeface="DevLys 010"/>
                          <a:ea typeface="Calibri"/>
                          <a:cs typeface="Mangal"/>
                        </a:rPr>
                        <a:t> </a:t>
                      </a:r>
                      <a:r>
                        <a:rPr lang="en-US" sz="1600" b="1" err="1">
                          <a:latin typeface="DevLys 010"/>
                          <a:ea typeface="Calibri"/>
                          <a:cs typeface="Mangal"/>
                        </a:rPr>
                        <a:t>izdkj</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b="1" err="1">
                          <a:latin typeface="DevLys 010"/>
                          <a:ea typeface="Calibri"/>
                          <a:cs typeface="Mangal"/>
                        </a:rPr>
                        <a:t>okgu</a:t>
                      </a:r>
                      <a:r>
                        <a:rPr lang="en-US" sz="1600" b="1">
                          <a:latin typeface="DevLys 010"/>
                          <a:ea typeface="Calibri"/>
                          <a:cs typeface="Mangal"/>
                        </a:rPr>
                        <a:t> </a:t>
                      </a:r>
                      <a:r>
                        <a:rPr lang="en-US" sz="1600" b="1" err="1">
                          <a:latin typeface="DevLys 010"/>
                          <a:ea typeface="Calibri"/>
                          <a:cs typeface="Mangal"/>
                        </a:rPr>
                        <a:t>ds</a:t>
                      </a:r>
                      <a:r>
                        <a:rPr lang="en-US" sz="1600" b="1">
                          <a:latin typeface="DevLys 010"/>
                          <a:ea typeface="Calibri"/>
                          <a:cs typeface="Mangal"/>
                        </a:rPr>
                        <a:t> </a:t>
                      </a:r>
                      <a:r>
                        <a:rPr lang="en-US" sz="1600" b="1" err="1">
                          <a:latin typeface="DevLys 010"/>
                          <a:ea typeface="Calibri"/>
                          <a:cs typeface="Mangal"/>
                        </a:rPr>
                        <a:t>fdjk;s</a:t>
                      </a:r>
                      <a:r>
                        <a:rPr lang="en-US" sz="1600" b="1">
                          <a:latin typeface="DevLys 010"/>
                          <a:ea typeface="Calibri"/>
                          <a:cs typeface="Mangal"/>
                        </a:rPr>
                        <a:t> </a:t>
                      </a:r>
                      <a:r>
                        <a:rPr lang="en-US" sz="1600" b="1" err="1">
                          <a:latin typeface="DevLys 010"/>
                          <a:ea typeface="Calibri"/>
                          <a:cs typeface="Mangal"/>
                        </a:rPr>
                        <a:t>dk</a:t>
                      </a:r>
                      <a:r>
                        <a:rPr lang="en-US" sz="1600" b="1">
                          <a:latin typeface="DevLys 010"/>
                          <a:ea typeface="Calibri"/>
                          <a:cs typeface="Mangal"/>
                        </a:rPr>
                        <a:t> </a:t>
                      </a:r>
                      <a:r>
                        <a:rPr lang="en-US" sz="1600" b="1" err="1">
                          <a:latin typeface="DevLys 010"/>
                          <a:ea typeface="Calibri"/>
                          <a:cs typeface="Mangal"/>
                        </a:rPr>
                        <a:t>izHkkj</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b="1">
                          <a:latin typeface="DevLys 010"/>
                          <a:ea typeface="Calibri"/>
                          <a:cs typeface="Mangal"/>
                        </a:rPr>
                        <a:t>iz;qDr fnukas dh la[;k</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DevLys 010"/>
                          <a:ea typeface="Calibri"/>
                          <a:cs typeface="Mangal"/>
                        </a:rPr>
                        <a:t>dqy jkf'k</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b="1">
                          <a:latin typeface="DevLys 010"/>
                          <a:ea typeface="Calibri"/>
                          <a:cs typeface="Mangal"/>
                        </a:rPr>
                        <a:t>O;; ;k L=ksr</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85906">
                <a:tc>
                  <a:txBody>
                    <a:bodyPr/>
                    <a:lstStyle/>
                    <a:p>
                      <a:pPr marL="0" marR="0" algn="ctr">
                        <a:lnSpc>
                          <a:spcPct val="115000"/>
                        </a:lnSpc>
                        <a:spcBef>
                          <a:spcPts val="0"/>
                        </a:spcBef>
                        <a:spcAft>
                          <a:spcPts val="0"/>
                        </a:spcAft>
                      </a:pPr>
                      <a:endParaRPr lang="en-US" sz="1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err="1">
                          <a:latin typeface="DevLys 010"/>
                          <a:ea typeface="Calibri"/>
                          <a:cs typeface="Mangal"/>
                        </a:rPr>
                        <a:t>fdjk;s</a:t>
                      </a:r>
                      <a:r>
                        <a:rPr lang="en-US" sz="1400">
                          <a:latin typeface="DevLys 010"/>
                          <a:ea typeface="Calibri"/>
                          <a:cs typeface="Mangal"/>
                        </a:rPr>
                        <a:t> </a:t>
                      </a:r>
                      <a:r>
                        <a:rPr lang="en-US" sz="1400" err="1">
                          <a:latin typeface="DevLys 010"/>
                          <a:ea typeface="Calibri"/>
                          <a:cs typeface="Mangal"/>
                        </a:rPr>
                        <a:t>ij</a:t>
                      </a:r>
                      <a:r>
                        <a:rPr lang="en-US" sz="1400">
                          <a:latin typeface="DevLys 010"/>
                          <a:ea typeface="Calibri"/>
                          <a:cs typeface="Mangal"/>
                        </a:rPr>
                        <a:t> </a:t>
                      </a:r>
                      <a:r>
                        <a:rPr lang="en-US" sz="1400" err="1">
                          <a:latin typeface="DevLys 010"/>
                          <a:ea typeface="Calibri"/>
                          <a:cs typeface="Mangal"/>
                        </a:rPr>
                        <a:t>okgu</a:t>
                      </a:r>
                      <a:r>
                        <a:rPr lang="en-US" sz="1400">
                          <a:latin typeface="DevLys 010"/>
                          <a:ea typeface="Calibri"/>
                          <a:cs typeface="Mangal"/>
                        </a:rPr>
                        <a:t>@</a:t>
                      </a:r>
                      <a:endParaRPr lang="en-US" sz="1200">
                        <a:latin typeface="Calibri"/>
                        <a:ea typeface="Calibri"/>
                        <a:cs typeface="Mangal"/>
                      </a:endParaRPr>
                    </a:p>
                    <a:p>
                      <a:pPr marL="0" marR="0" algn="ctr">
                        <a:lnSpc>
                          <a:spcPct val="115000"/>
                        </a:lnSpc>
                        <a:spcBef>
                          <a:spcPts val="0"/>
                        </a:spcBef>
                        <a:spcAft>
                          <a:spcPts val="0"/>
                        </a:spcAft>
                      </a:pPr>
                      <a:r>
                        <a:rPr lang="en-US" sz="1400" err="1">
                          <a:latin typeface="DevLys 010"/>
                          <a:ea typeface="Calibri"/>
                          <a:cs typeface="Mangal"/>
                        </a:rPr>
                        <a:t>vuqj</a:t>
                      </a:r>
                      <a:r>
                        <a:rPr lang="en-US" sz="1400">
                          <a:latin typeface="DevLys 010"/>
                          <a:ea typeface="Calibri"/>
                          <a:cs typeface="Mangal"/>
                        </a:rPr>
                        <a:t>{</a:t>
                      </a:r>
                      <a:r>
                        <a:rPr lang="en-US" sz="1400" err="1">
                          <a:latin typeface="DevLys 010"/>
                          <a:ea typeface="Calibri"/>
                          <a:cs typeface="Mangal"/>
                        </a:rPr>
                        <a:t>k.k</a:t>
                      </a:r>
                      <a:r>
                        <a:rPr lang="en-US" sz="1400">
                          <a:latin typeface="DevLys 010"/>
                          <a:ea typeface="Calibri"/>
                          <a:cs typeface="Mangal"/>
                        </a:rPr>
                        <a:t> dh </a:t>
                      </a:r>
                      <a:r>
                        <a:rPr lang="en-US" sz="1400" err="1">
                          <a:latin typeface="DevLys 010"/>
                          <a:ea typeface="Calibri"/>
                          <a:cs typeface="Mangal"/>
                        </a:rPr>
                        <a:t>i</a:t>
                      </a:r>
                      <a:r>
                        <a:rPr lang="en-US" sz="1400">
                          <a:latin typeface="DevLys 010"/>
                          <a:ea typeface="Calibri"/>
                          <a:cs typeface="Mangal"/>
                        </a:rPr>
                        <a:t> j</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DevLys 010"/>
                          <a:ea typeface="Calibri"/>
                          <a:cs typeface="Mangal"/>
                        </a:rPr>
                        <a:t>ba/ku ij O;; ¼;fn 3¼</a:t>
                      </a:r>
                      <a:r>
                        <a:rPr lang="en-US" sz="1200">
                          <a:latin typeface="Calibri"/>
                          <a:ea typeface="Calibri"/>
                          <a:cs typeface="Mangal"/>
                        </a:rPr>
                        <a:t>a</a:t>
                      </a:r>
                      <a:r>
                        <a:rPr lang="en-US" sz="1400">
                          <a:latin typeface="DevLys 010"/>
                          <a:ea typeface="Calibri"/>
                          <a:cs typeface="Mangal"/>
                        </a:rPr>
                        <a:t>½ esa ugha vkrk gSa</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err="1">
                          <a:latin typeface="DevLys 010"/>
                          <a:ea typeface="Calibri"/>
                          <a:cs typeface="Mangal"/>
                        </a:rPr>
                        <a:t>pkyd</a:t>
                      </a:r>
                      <a:r>
                        <a:rPr lang="en-US" sz="1400">
                          <a:latin typeface="DevLys 010"/>
                          <a:ea typeface="Calibri"/>
                          <a:cs typeface="Mangal"/>
                        </a:rPr>
                        <a:t> </a:t>
                      </a:r>
                      <a:r>
                        <a:rPr lang="en-US" sz="1400" err="1">
                          <a:latin typeface="DevLys 010"/>
                          <a:ea typeface="Calibri"/>
                          <a:cs typeface="Mangal"/>
                        </a:rPr>
                        <a:t>ij</a:t>
                      </a:r>
                      <a:r>
                        <a:rPr lang="en-US" sz="1400">
                          <a:latin typeface="DevLys 010"/>
                          <a:ea typeface="Calibri"/>
                          <a:cs typeface="Mangal"/>
                        </a:rPr>
                        <a:t> O;; ;fn </a:t>
                      </a:r>
                      <a:r>
                        <a:rPr lang="en-US" sz="1400" err="1">
                          <a:latin typeface="DevLys 010"/>
                          <a:ea typeface="Calibri"/>
                          <a:cs typeface="Mangal"/>
                        </a:rPr>
                        <a:t>fdjk;s</a:t>
                      </a:r>
                      <a:r>
                        <a:rPr lang="en-US" sz="1400">
                          <a:latin typeface="DevLys 010"/>
                          <a:ea typeface="Calibri"/>
                          <a:cs typeface="Mangal"/>
                        </a:rPr>
                        <a:t> dh </a:t>
                      </a:r>
                      <a:r>
                        <a:rPr lang="en-US" sz="1400" err="1">
                          <a:latin typeface="DevLys 010"/>
                          <a:ea typeface="Calibri"/>
                          <a:cs typeface="Mangal"/>
                        </a:rPr>
                        <a:t>ugha</a:t>
                      </a:r>
                      <a:r>
                        <a:rPr lang="en-US" sz="1400">
                          <a:latin typeface="DevLys 010"/>
                          <a:ea typeface="Calibri"/>
                          <a:cs typeface="Mangal"/>
                        </a:rPr>
                        <a:t> </a:t>
                      </a:r>
                      <a:r>
                        <a:rPr lang="en-US" sz="1400" err="1">
                          <a:latin typeface="DevLys 010"/>
                          <a:ea typeface="Calibri"/>
                          <a:cs typeface="Mangal"/>
                        </a:rPr>
                        <a:t>gS</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err="1">
                          <a:latin typeface="DevLys 010"/>
                          <a:ea typeface="Calibri"/>
                          <a:cs typeface="Mangal"/>
                        </a:rPr>
                        <a:t>vH;FkhZ@vfHkdrkZ</a:t>
                      </a:r>
                      <a:r>
                        <a:rPr lang="en-US" sz="1400">
                          <a:latin typeface="DevLys 010"/>
                          <a:ea typeface="Calibri"/>
                          <a:cs typeface="Mangal"/>
                        </a:rPr>
                        <a:t> }</a:t>
                      </a:r>
                      <a:r>
                        <a:rPr lang="en-US" sz="1400" err="1">
                          <a:latin typeface="DevLys 010"/>
                          <a:ea typeface="Calibri"/>
                          <a:cs typeface="Mangal"/>
                        </a:rPr>
                        <a:t>kjk</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err="1">
                          <a:latin typeface="DevLys 010"/>
                          <a:ea typeface="Calibri"/>
                          <a:cs typeface="Mangal"/>
                        </a:rPr>
                        <a:t>jkt</a:t>
                      </a:r>
                      <a:r>
                        <a:rPr lang="en-US" sz="1400">
                          <a:latin typeface="DevLys 010"/>
                          <a:ea typeface="Calibri"/>
                          <a:cs typeface="Mangal"/>
                        </a:rPr>
                        <a:t>- </a:t>
                      </a:r>
                      <a:r>
                        <a:rPr lang="en-US" sz="1400" err="1">
                          <a:latin typeface="DevLys 010"/>
                          <a:ea typeface="Calibri"/>
                          <a:cs typeface="Mangal"/>
                        </a:rPr>
                        <a:t>ny</a:t>
                      </a:r>
                      <a:r>
                        <a:rPr lang="en-US" sz="1400">
                          <a:latin typeface="DevLys 010"/>
                          <a:ea typeface="Calibri"/>
                          <a:cs typeface="Mangal"/>
                        </a:rPr>
                        <a:t> }</a:t>
                      </a:r>
                      <a:r>
                        <a:rPr lang="en-US" sz="1400" err="1">
                          <a:latin typeface="DevLys 010"/>
                          <a:ea typeface="Calibri"/>
                          <a:cs typeface="Mangal"/>
                        </a:rPr>
                        <a:t>kjk</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err="1">
                          <a:latin typeface="DevLys 010"/>
                          <a:ea typeface="Calibri"/>
                          <a:cs typeface="Mangal"/>
                        </a:rPr>
                        <a:t>vU</a:t>
                      </a:r>
                      <a:r>
                        <a:rPr lang="en-US" sz="1400">
                          <a:latin typeface="DevLys 010"/>
                          <a:ea typeface="Calibri"/>
                          <a:cs typeface="Mangal"/>
                        </a:rPr>
                        <a:t>; </a:t>
                      </a:r>
                      <a:r>
                        <a:rPr lang="en-US" sz="1400" err="1">
                          <a:latin typeface="DevLys 010"/>
                          <a:ea typeface="Calibri"/>
                          <a:cs typeface="Mangal"/>
                        </a:rPr>
                        <a:t>O;fDr</a:t>
                      </a:r>
                      <a:r>
                        <a:rPr lang="en-US" sz="1400">
                          <a:latin typeface="DevLys 010"/>
                          <a:ea typeface="Calibri"/>
                          <a:cs typeface="Mangal"/>
                        </a:rPr>
                        <a:t> }</a:t>
                      </a:r>
                      <a:r>
                        <a:rPr lang="en-US" sz="1400" err="1">
                          <a:latin typeface="DevLys 010"/>
                          <a:ea typeface="Calibri"/>
                          <a:cs typeface="Mangal"/>
                        </a:rPr>
                        <a:t>kjk</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477">
                <a:tc>
                  <a:txBody>
                    <a:bodyPr/>
                    <a:lstStyle/>
                    <a:p>
                      <a:pPr marL="0" marR="0" algn="ctr">
                        <a:lnSpc>
                          <a:spcPct val="115000"/>
                        </a:lnSpc>
                        <a:spcBef>
                          <a:spcPts val="0"/>
                        </a:spcBef>
                        <a:spcAft>
                          <a:spcPts val="0"/>
                        </a:spcAft>
                      </a:pPr>
                      <a:r>
                        <a:rPr lang="en-US" sz="1400">
                          <a:latin typeface="DevLys 010"/>
                          <a:ea typeface="Calibri"/>
                          <a:cs typeface="Mangal"/>
                        </a:rPr>
                        <a:t>1</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DevLys 010"/>
                          <a:ea typeface="Calibri"/>
                          <a:cs typeface="Mangal"/>
                        </a:rPr>
                        <a:t>2</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Calibri"/>
                          <a:cs typeface="Mangal"/>
                        </a:rPr>
                        <a:t>3a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Calibri"/>
                          <a:cs typeface="Mangal"/>
                        </a:rPr>
                        <a:t>3b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Calibri"/>
                          <a:cs typeface="Mangal"/>
                        </a:rPr>
                        <a:t>3c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DevLys 010"/>
                          <a:ea typeface="Calibri"/>
                          <a:cs typeface="Mangal"/>
                        </a:rPr>
                        <a:t>4</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DevLys 010"/>
                          <a:ea typeface="Calibri"/>
                          <a:cs typeface="Mangal"/>
                        </a:rPr>
                        <a:t>5</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400">
                          <a:latin typeface="DevLys 010"/>
                          <a:ea typeface="Calibri"/>
                          <a:cs typeface="Mangal"/>
                        </a:rPr>
                        <a:t>6</a:t>
                      </a:r>
                      <a:endParaRPr lang="en-US" sz="12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0" y="116632"/>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smtClean="0">
                <a:solidFill>
                  <a:srgbClr val="FFC000"/>
                </a:solidFill>
                <a:latin typeface="DevLys 010" pitchFamily="2" charset="0"/>
                <a:cs typeface="Arial" pitchFamily="34" charset="0"/>
              </a:rPr>
              <a:t>vuqlwph&amp;</a:t>
            </a:r>
            <a:r>
              <a:rPr lang="en-US" sz="2400" smtClean="0">
                <a:solidFill>
                  <a:srgbClr val="FFC000"/>
                </a:solidFill>
                <a:latin typeface="Baskerville Old Face" pitchFamily="18" charset="0"/>
                <a:cs typeface="Arial" pitchFamily="34" charset="0"/>
              </a:rPr>
              <a:t>5</a:t>
            </a:r>
            <a:r>
              <a:rPr lang="en-US" sz="2800" smtClean="0">
                <a:solidFill>
                  <a:srgbClr val="FFC000"/>
                </a:solidFill>
                <a:latin typeface="DevLys 010" pitchFamily="2" charset="0"/>
              </a:rPr>
              <a:t> </a:t>
            </a:r>
          </a:p>
          <a:p>
            <a:pPr algn="ctr" fontAlgn="base">
              <a:spcBef>
                <a:spcPct val="0"/>
              </a:spcBef>
              <a:spcAft>
                <a:spcPct val="0"/>
              </a:spcAft>
            </a:pPr>
            <a:r>
              <a:rPr lang="en-US" sz="2800" smtClean="0">
                <a:solidFill>
                  <a:srgbClr val="FFC000"/>
                </a:solidFill>
                <a:latin typeface="DevLys 010" pitchFamily="2" charset="0"/>
                <a:ea typeface="Calibri" pitchFamily="34" charset="0"/>
                <a:cs typeface="Mangal" pitchFamily="18" charset="0"/>
              </a:rPr>
              <a:t>vH;FkhZ ds fuokZpu vfHk;ku esa okguksa ij O;; dk fooj.k</a:t>
            </a:r>
            <a:endParaRPr lang="en-US" sz="2800" smtClean="0">
              <a:solidFill>
                <a:srgbClr val="FFC000"/>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200</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526" y="1844824"/>
          <a:ext cx="8424937" cy="3329068"/>
        </p:xfrm>
        <a:graphic>
          <a:graphicData uri="http://schemas.openxmlformats.org/drawingml/2006/table">
            <a:tbl>
              <a:tblPr/>
              <a:tblGrid>
                <a:gridCol w="636849"/>
                <a:gridCol w="878378"/>
                <a:gridCol w="986820"/>
                <a:gridCol w="1064700"/>
                <a:gridCol w="1113775"/>
                <a:gridCol w="727763"/>
                <a:gridCol w="1242151"/>
                <a:gridCol w="975976"/>
                <a:gridCol w="798525"/>
              </a:tblGrid>
              <a:tr h="644336">
                <a:tc rowSpan="2">
                  <a:txBody>
                    <a:bodyPr/>
                    <a:lstStyle/>
                    <a:p>
                      <a:pPr marL="0" marR="0" algn="ctr">
                        <a:lnSpc>
                          <a:spcPct val="115000"/>
                        </a:lnSpc>
                        <a:spcBef>
                          <a:spcPts val="0"/>
                        </a:spcBef>
                        <a:spcAft>
                          <a:spcPts val="0"/>
                        </a:spcAft>
                      </a:pPr>
                      <a:r>
                        <a:rPr lang="en-US" sz="2400" b="1" err="1">
                          <a:latin typeface="DevLys 010"/>
                          <a:ea typeface="Calibri"/>
                          <a:cs typeface="Mangal"/>
                        </a:rPr>
                        <a:t>dz</a:t>
                      </a:r>
                      <a:r>
                        <a:rPr lang="en-US" sz="2400" b="1">
                          <a:latin typeface="DevLys 010"/>
                          <a:ea typeface="Calibri"/>
                          <a:cs typeface="Mangal"/>
                        </a:rPr>
                        <a:t>-la-</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2400" b="1" err="1">
                          <a:latin typeface="DevLys 010"/>
                          <a:ea typeface="Calibri"/>
                          <a:cs typeface="Mangal"/>
                        </a:rPr>
                        <a:t>frfFk</a:t>
                      </a:r>
                      <a:r>
                        <a:rPr lang="en-US" sz="2400" b="1">
                          <a:latin typeface="DevLys 010"/>
                          <a:ea typeface="Calibri"/>
                          <a:cs typeface="Mangal"/>
                        </a:rPr>
                        <a:t> o </a:t>
                      </a:r>
                      <a:r>
                        <a:rPr lang="en-US" sz="2400" b="1" err="1">
                          <a:latin typeface="DevLys 010"/>
                          <a:ea typeface="Calibri"/>
                          <a:cs typeface="Mangal"/>
                        </a:rPr>
                        <a:t>LFkku</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400" b="1">
                          <a:latin typeface="DevLys 010"/>
                          <a:ea typeface="Calibri"/>
                          <a:cs typeface="Mangal"/>
                        </a:rPr>
                        <a:t>dk;ZdrkZvksa ij O;;</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2400" b="1" err="1">
                          <a:latin typeface="DevLys 010"/>
                          <a:ea typeface="Calibri"/>
                          <a:cs typeface="Mangal"/>
                        </a:rPr>
                        <a:t>dqy</a:t>
                      </a:r>
                      <a:r>
                        <a:rPr lang="en-US" sz="2400" b="1">
                          <a:latin typeface="DevLys 010"/>
                          <a:ea typeface="Calibri"/>
                          <a:cs typeface="Mangal"/>
                        </a:rPr>
                        <a:t> </a:t>
                      </a:r>
                      <a:r>
                        <a:rPr lang="en-US" sz="2400" b="1" err="1">
                          <a:latin typeface="DevLys 010"/>
                          <a:ea typeface="Calibri"/>
                          <a:cs typeface="Mangal"/>
                        </a:rPr>
                        <a:t>jkf'k</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400" b="1">
                          <a:latin typeface="DevLys 010"/>
                          <a:ea typeface="Calibri"/>
                          <a:cs typeface="Mangal"/>
                        </a:rPr>
                        <a:t>O;; dk L=ksr</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47786">
                <a:tc vMerge="1">
                  <a:txBody>
                    <a:bodyPr/>
                    <a:lstStyle/>
                    <a:p>
                      <a:pPr marL="0" marR="0" algn="ctr">
                        <a:lnSpc>
                          <a:spcPct val="115000"/>
                        </a:lnSpc>
                        <a:spcBef>
                          <a:spcPts val="0"/>
                        </a:spcBef>
                        <a:spcAft>
                          <a:spcPts val="0"/>
                        </a:spcAft>
                      </a:pPr>
                      <a:endParaRPr lang="en-US" sz="2000" dirty="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2000" dirty="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DevLys 010"/>
                          <a:ea typeface="Calibri"/>
                          <a:cs typeface="Mangal"/>
                        </a:rPr>
                        <a:t>O;; dh </a:t>
                      </a:r>
                      <a:r>
                        <a:rPr lang="en-US" sz="2000" b="1" err="1">
                          <a:latin typeface="DevLys 010"/>
                          <a:ea typeface="Calibri"/>
                          <a:cs typeface="Mangal"/>
                        </a:rPr>
                        <a:t>izd`fr</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err="1">
                          <a:latin typeface="DevLys 010"/>
                          <a:ea typeface="Calibri"/>
                          <a:cs typeface="Mangal"/>
                        </a:rPr>
                        <a:t>ek</a:t>
                      </a:r>
                      <a:r>
                        <a:rPr lang="en-US" sz="2000" b="1">
                          <a:latin typeface="DevLys 010"/>
                          <a:ea typeface="Calibri"/>
                          <a:cs typeface="Mangal"/>
                        </a:rPr>
                        <a:t>=k</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err="1">
                          <a:latin typeface="DevLys 010"/>
                          <a:ea typeface="Calibri"/>
                          <a:cs typeface="Mangal"/>
                        </a:rPr>
                        <a:t>dk;ZdrkZvks@vfHkdrkZvksa</a:t>
                      </a:r>
                      <a:r>
                        <a:rPr lang="en-US" sz="2000" b="1">
                          <a:latin typeface="DevLys 010"/>
                          <a:ea typeface="Calibri"/>
                          <a:cs typeface="Mangal"/>
                        </a:rPr>
                        <a:t> dh la[;k</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2000" dirty="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err="1">
                          <a:latin typeface="DevLys 010"/>
                          <a:ea typeface="Calibri"/>
                          <a:cs typeface="Mangal"/>
                        </a:rPr>
                        <a:t>vH;FkhZ@vfHkdrkZ</a:t>
                      </a:r>
                      <a:r>
                        <a:rPr lang="en-US" sz="2000" b="1">
                          <a:latin typeface="DevLys 010"/>
                          <a:ea typeface="Calibri"/>
                          <a:cs typeface="Mangal"/>
                        </a:rPr>
                        <a:t> }</a:t>
                      </a:r>
                      <a:r>
                        <a:rPr lang="en-US" sz="2000" b="1" err="1">
                          <a:latin typeface="DevLys 010"/>
                          <a:ea typeface="Calibri"/>
                          <a:cs typeface="Mangal"/>
                        </a:rPr>
                        <a:t>kjk</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err="1">
                          <a:latin typeface="DevLys 010"/>
                          <a:ea typeface="Calibri"/>
                          <a:cs typeface="Mangal"/>
                        </a:rPr>
                        <a:t>jkt</a:t>
                      </a:r>
                      <a:r>
                        <a:rPr lang="en-US" sz="2000" b="1">
                          <a:latin typeface="DevLys 010"/>
                          <a:ea typeface="Calibri"/>
                          <a:cs typeface="Mangal"/>
                        </a:rPr>
                        <a:t>- </a:t>
                      </a:r>
                      <a:r>
                        <a:rPr lang="en-US" sz="2000" b="1" err="1">
                          <a:latin typeface="DevLys 010"/>
                          <a:ea typeface="Calibri"/>
                          <a:cs typeface="Mangal"/>
                        </a:rPr>
                        <a:t>ny</a:t>
                      </a:r>
                      <a:r>
                        <a:rPr lang="en-US" sz="2000" b="1">
                          <a:latin typeface="DevLys 010"/>
                          <a:ea typeface="Calibri"/>
                          <a:cs typeface="Mangal"/>
                        </a:rPr>
                        <a:t> }</a:t>
                      </a:r>
                      <a:r>
                        <a:rPr lang="en-US" sz="2000" b="1" err="1">
                          <a:latin typeface="DevLys 010"/>
                          <a:ea typeface="Calibri"/>
                          <a:cs typeface="Mangal"/>
                        </a:rPr>
                        <a:t>kjk</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err="1">
                          <a:latin typeface="DevLys 010"/>
                          <a:ea typeface="Calibri"/>
                          <a:cs typeface="Mangal"/>
                        </a:rPr>
                        <a:t>vU</a:t>
                      </a:r>
                      <a:r>
                        <a:rPr lang="en-US" sz="2000" b="1">
                          <a:latin typeface="DevLys 010"/>
                          <a:ea typeface="Calibri"/>
                          <a:cs typeface="Mangal"/>
                        </a:rPr>
                        <a:t>; </a:t>
                      </a:r>
                      <a:r>
                        <a:rPr lang="en-US" sz="2000" b="1" err="1">
                          <a:latin typeface="DevLys 010"/>
                          <a:ea typeface="Calibri"/>
                          <a:cs typeface="Mangal"/>
                        </a:rPr>
                        <a:t>O;fDr</a:t>
                      </a:r>
                      <a:r>
                        <a:rPr lang="en-US" sz="2000" b="1">
                          <a:latin typeface="DevLys 010"/>
                          <a:ea typeface="Calibri"/>
                          <a:cs typeface="Mangal"/>
                        </a:rPr>
                        <a:t> }</a:t>
                      </a:r>
                      <a:r>
                        <a:rPr lang="en-US" sz="2000" b="1" err="1">
                          <a:latin typeface="DevLys 010"/>
                          <a:ea typeface="Calibri"/>
                          <a:cs typeface="Mangal"/>
                        </a:rPr>
                        <a:t>kjk</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946">
                <a:tc>
                  <a:txBody>
                    <a:bodyPr/>
                    <a:lstStyle/>
                    <a:p>
                      <a:pPr marL="0" marR="0" algn="ctr">
                        <a:lnSpc>
                          <a:spcPct val="115000"/>
                        </a:lnSpc>
                        <a:spcBef>
                          <a:spcPts val="0"/>
                        </a:spcBef>
                        <a:spcAft>
                          <a:spcPts val="0"/>
                        </a:spcAft>
                      </a:pPr>
                      <a:r>
                        <a:rPr lang="en-US" sz="2000">
                          <a:latin typeface="DevLys 010"/>
                          <a:ea typeface="Calibri"/>
                          <a:cs typeface="Mangal"/>
                        </a:rPr>
                        <a:t>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DevLys 010"/>
                          <a:ea typeface="Calibri"/>
                          <a:cs typeface="Mangal"/>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Mangal"/>
                        </a:rPr>
                        <a:t>3a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Mangal"/>
                        </a:rPr>
                        <a:t>3b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Mangal"/>
                        </a:rPr>
                        <a:t>3c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DevLys 010"/>
                          <a:ea typeface="Calibri"/>
                          <a:cs typeface="Mangal"/>
                        </a:rPr>
                        <a:t>4</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2000">
                          <a:latin typeface="DevLys 010"/>
                          <a:ea typeface="Calibri"/>
                          <a:cs typeface="Mangal"/>
                        </a:rPr>
                        <a:t>5</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0" y="44624"/>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smtClean="0">
                <a:solidFill>
                  <a:srgbClr val="FFC000"/>
                </a:solidFill>
                <a:latin typeface="DevLys 010" pitchFamily="2" charset="0"/>
                <a:cs typeface="Arial" pitchFamily="34" charset="0"/>
              </a:rPr>
              <a:t>vuqlwph&amp;</a:t>
            </a:r>
            <a:r>
              <a:rPr lang="en-US" sz="2400" smtClean="0">
                <a:solidFill>
                  <a:srgbClr val="FFC000"/>
                </a:solidFill>
                <a:latin typeface="Baskerville Old Face" pitchFamily="18" charset="0"/>
                <a:cs typeface="Arial" pitchFamily="34" charset="0"/>
              </a:rPr>
              <a:t>6</a:t>
            </a:r>
            <a:r>
              <a:rPr lang="en-US" sz="2800" smtClean="0">
                <a:solidFill>
                  <a:srgbClr val="FFC000"/>
                </a:solidFill>
                <a:latin typeface="DevLys 010" pitchFamily="2" charset="0"/>
              </a:rPr>
              <a:t> </a:t>
            </a:r>
          </a:p>
          <a:p>
            <a:pPr lvl="0" algn="ctr" fontAlgn="base">
              <a:spcBef>
                <a:spcPct val="0"/>
              </a:spcBef>
              <a:spcAft>
                <a:spcPct val="0"/>
              </a:spcAft>
            </a:pPr>
            <a:r>
              <a:rPr lang="en-US" sz="2800" smtClean="0">
                <a:solidFill>
                  <a:srgbClr val="FFC000"/>
                </a:solidFill>
                <a:latin typeface="DevLys 010" pitchFamily="2" charset="0"/>
                <a:ea typeface="Calibri" pitchFamily="34" charset="0"/>
                <a:cs typeface="Mangal" pitchFamily="18" charset="0"/>
              </a:rPr>
              <a:t>vfHk;ku esa 'kkfey dk;ZdrkZ@vfHkdrkZ ij O;; dk fooj.k</a:t>
            </a:r>
            <a:endParaRPr lang="en-US" sz="2800" smtClean="0">
              <a:solidFill>
                <a:srgbClr val="FFC000"/>
              </a:solidFill>
              <a:latin typeface="DevLys 01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1" y="2348880"/>
          <a:ext cx="8640958" cy="2744138"/>
        </p:xfrm>
        <a:graphic>
          <a:graphicData uri="http://schemas.openxmlformats.org/drawingml/2006/table">
            <a:tbl>
              <a:tblPr/>
              <a:tblGrid>
                <a:gridCol w="972127"/>
                <a:gridCol w="939071"/>
                <a:gridCol w="939071"/>
                <a:gridCol w="2398012"/>
                <a:gridCol w="1495002"/>
                <a:gridCol w="1897675"/>
              </a:tblGrid>
              <a:tr h="1200546">
                <a:tc>
                  <a:txBody>
                    <a:bodyPr/>
                    <a:lstStyle/>
                    <a:p>
                      <a:pPr marL="0" marR="0" algn="ctr">
                        <a:lnSpc>
                          <a:spcPct val="115000"/>
                        </a:lnSpc>
                        <a:spcBef>
                          <a:spcPts val="0"/>
                        </a:spcBef>
                        <a:spcAft>
                          <a:spcPts val="0"/>
                        </a:spcAft>
                      </a:pPr>
                      <a:r>
                        <a:rPr lang="en-US" sz="2400" b="1" err="1">
                          <a:latin typeface="DevLys 010"/>
                          <a:ea typeface="Calibri"/>
                          <a:cs typeface="Mangal"/>
                        </a:rPr>
                        <a:t>dz</a:t>
                      </a:r>
                      <a:r>
                        <a:rPr lang="en-US" sz="2400" b="1">
                          <a:latin typeface="DevLys 010"/>
                          <a:ea typeface="Calibri"/>
                          <a:cs typeface="Mangal"/>
                        </a:rPr>
                        <a:t>-la-</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Mangal"/>
                        </a:rPr>
                        <a:t>frfFk</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smtClean="0">
                          <a:latin typeface="DevLys 010"/>
                          <a:ea typeface="Calibri"/>
                          <a:cs typeface="Mangal"/>
                        </a:rPr>
                        <a:t>udn</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0">
                          <a:latin typeface="Calibri"/>
                          <a:ea typeface="Calibri"/>
                          <a:cs typeface="Mangal"/>
                        </a:rPr>
                        <a:t>DD/</a:t>
                      </a:r>
                      <a:r>
                        <a:rPr lang="en-US" sz="2400" b="1" err="1">
                          <a:latin typeface="DevLys 010"/>
                          <a:ea typeface="Calibri"/>
                          <a:cs typeface="Mangal"/>
                        </a:rPr>
                        <a:t>pSd</a:t>
                      </a:r>
                      <a:r>
                        <a:rPr lang="en-US" sz="2400" b="1">
                          <a:latin typeface="DevLys 010"/>
                          <a:ea typeface="Calibri"/>
                          <a:cs typeface="Mangal"/>
                        </a:rPr>
                        <a:t> </a:t>
                      </a:r>
                      <a:r>
                        <a:rPr lang="en-US" sz="2400" b="1" err="1">
                          <a:latin typeface="DevLys 010"/>
                          <a:ea typeface="Calibri"/>
                          <a:cs typeface="Mangal"/>
                        </a:rPr>
                        <a:t>ua</a:t>
                      </a:r>
                      <a:r>
                        <a:rPr lang="en-US" sz="2400" b="1">
                          <a:latin typeface="DevLys 010"/>
                          <a:ea typeface="Calibri"/>
                          <a:cs typeface="Mangal"/>
                        </a:rPr>
                        <a:t>- </a:t>
                      </a:r>
                      <a:r>
                        <a:rPr lang="en-US" sz="2400" b="1" err="1">
                          <a:latin typeface="DevLys 010"/>
                          <a:ea typeface="Calibri"/>
                          <a:cs typeface="Mangal"/>
                        </a:rPr>
                        <a:t>cSad</a:t>
                      </a:r>
                      <a:r>
                        <a:rPr lang="en-US" sz="2400" b="1">
                          <a:latin typeface="DevLys 010"/>
                          <a:ea typeface="Calibri"/>
                          <a:cs typeface="Mangal"/>
                        </a:rPr>
                        <a:t> o </a:t>
                      </a:r>
                      <a:r>
                        <a:rPr lang="en-US" sz="2400" b="1" err="1">
                          <a:latin typeface="DevLys 010"/>
                          <a:ea typeface="Calibri"/>
                          <a:cs typeface="Mangal"/>
                        </a:rPr>
                        <a:t>czkap</a:t>
                      </a:r>
                      <a:r>
                        <a:rPr lang="en-US" sz="2400" b="1">
                          <a:latin typeface="DevLys 010"/>
                          <a:ea typeface="Calibri"/>
                          <a:cs typeface="Mangal"/>
                        </a:rPr>
                        <a:t> </a:t>
                      </a:r>
                      <a:r>
                        <a:rPr lang="en-US" sz="2400" b="1" err="1">
                          <a:latin typeface="DevLys 010"/>
                          <a:ea typeface="Calibri"/>
                          <a:cs typeface="Mangal"/>
                        </a:rPr>
                        <a:t>ds</a:t>
                      </a:r>
                      <a:r>
                        <a:rPr lang="en-US" sz="2400" b="1">
                          <a:latin typeface="DevLys 010"/>
                          <a:ea typeface="Calibri"/>
                          <a:cs typeface="Mangal"/>
                        </a:rPr>
                        <a:t> </a:t>
                      </a:r>
                      <a:r>
                        <a:rPr lang="en-US" sz="2400" b="1" err="1">
                          <a:latin typeface="DevLys 010"/>
                          <a:ea typeface="Calibri"/>
                          <a:cs typeface="Mangal"/>
                        </a:rPr>
                        <a:t>uke</a:t>
                      </a:r>
                      <a:r>
                        <a:rPr lang="en-US" sz="2400" b="1">
                          <a:latin typeface="DevLys 010"/>
                          <a:ea typeface="Calibri"/>
                          <a:cs typeface="Mangal"/>
                        </a:rPr>
                        <a:t> </a:t>
                      </a:r>
                      <a:r>
                        <a:rPr lang="en-US" sz="2400" b="1" err="1">
                          <a:latin typeface="DevLys 010"/>
                          <a:ea typeface="Calibri"/>
                          <a:cs typeface="Mangal"/>
                        </a:rPr>
                        <a:t>lfgr</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Mangal"/>
                        </a:rPr>
                        <a:t>dqy</a:t>
                      </a:r>
                      <a:r>
                        <a:rPr lang="en-US" sz="2400" b="1">
                          <a:latin typeface="DevLys 010"/>
                          <a:ea typeface="Calibri"/>
                          <a:cs typeface="Mangal"/>
                        </a:rPr>
                        <a:t> </a:t>
                      </a:r>
                      <a:r>
                        <a:rPr lang="en-US" sz="2400" b="1" err="1">
                          <a:latin typeface="DevLys 010"/>
                          <a:ea typeface="Calibri"/>
                          <a:cs typeface="Mangal"/>
                        </a:rPr>
                        <a:t>jkf'k</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Mangal"/>
                        </a:rPr>
                        <a:t>fo'ks"k fooj.k</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937">
                <a:tc>
                  <a:txBody>
                    <a:bodyPr/>
                    <a:lstStyle/>
                    <a:p>
                      <a:pPr marL="0" marR="0" algn="ctr">
                        <a:lnSpc>
                          <a:spcPct val="115000"/>
                        </a:lnSpc>
                        <a:spcBef>
                          <a:spcPts val="0"/>
                        </a:spcBef>
                        <a:spcAft>
                          <a:spcPts val="0"/>
                        </a:spcAft>
                      </a:pPr>
                      <a:r>
                        <a:rPr lang="en-US" sz="2400">
                          <a:latin typeface="DevLys 010"/>
                          <a:ea typeface="Calibri"/>
                          <a:cs typeface="Mangal"/>
                        </a:rPr>
                        <a:t>1</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DevLys 010"/>
                          <a:ea typeface="Calibri"/>
                          <a:cs typeface="Mangal"/>
                        </a:rPr>
                        <a:t>2</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DevLys 010"/>
                          <a:ea typeface="Calibri"/>
                          <a:cs typeface="Mangal"/>
                        </a:rPr>
                        <a:t>3</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DevLys 010"/>
                          <a:ea typeface="Calibri"/>
                          <a:cs typeface="Mangal"/>
                        </a:rPr>
                        <a:t>4</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DevLys 010"/>
                          <a:ea typeface="Calibri"/>
                          <a:cs typeface="Mangal"/>
                        </a:rPr>
                        <a:t>5</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DevLys 010"/>
                          <a:ea typeface="Calibri"/>
                          <a:cs typeface="Mangal"/>
                        </a:rPr>
                        <a:t>6</a:t>
                      </a:r>
                      <a:endParaRPr lang="en-US" sz="24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655">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44624"/>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smtClean="0">
                <a:solidFill>
                  <a:srgbClr val="FFC000"/>
                </a:solidFill>
                <a:latin typeface="DevLys 010" pitchFamily="2" charset="0"/>
                <a:cs typeface="Arial" pitchFamily="34" charset="0"/>
              </a:rPr>
              <a:t>vuqlwph&amp;</a:t>
            </a:r>
            <a:r>
              <a:rPr lang="en-US" sz="2400" smtClean="0">
                <a:solidFill>
                  <a:srgbClr val="FFC000"/>
                </a:solidFill>
                <a:latin typeface="Baskerville Old Face" pitchFamily="18" charset="0"/>
                <a:cs typeface="Arial" pitchFamily="34" charset="0"/>
              </a:rPr>
              <a:t>7</a:t>
            </a:r>
            <a:r>
              <a:rPr lang="en-US" sz="2800" smtClean="0">
                <a:solidFill>
                  <a:srgbClr val="FFC000"/>
                </a:solidFill>
                <a:latin typeface="DevLys 010" pitchFamily="2" charset="0"/>
              </a:rPr>
              <a:t> </a:t>
            </a:r>
          </a:p>
          <a:p>
            <a:pPr lvl="0" algn="ctr" eaLnBrk="0" fontAlgn="base" hangingPunct="0">
              <a:spcBef>
                <a:spcPct val="0"/>
              </a:spcBef>
              <a:spcAft>
                <a:spcPct val="0"/>
              </a:spcAft>
            </a:pPr>
            <a:r>
              <a:rPr lang="en-US" sz="2800" smtClean="0">
                <a:solidFill>
                  <a:srgbClr val="FFC000"/>
                </a:solidFill>
                <a:latin typeface="DevLys 010" pitchFamily="2" charset="0"/>
                <a:ea typeface="Calibri" pitchFamily="34" charset="0"/>
                <a:cs typeface="Mangal" pitchFamily="18" charset="0"/>
              </a:rPr>
              <a:t>pquko vfHk;ku esa Lo;a ds dks"k dk fooj.k</a:t>
            </a:r>
            <a:endParaRPr lang="en-US" sz="2800" smtClean="0">
              <a:solidFill>
                <a:srgbClr val="FFC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9" y="2060849"/>
          <a:ext cx="8496942" cy="3205778"/>
        </p:xfrm>
        <a:graphic>
          <a:graphicData uri="http://schemas.openxmlformats.org/drawingml/2006/table">
            <a:tbl>
              <a:tblPr/>
              <a:tblGrid>
                <a:gridCol w="790669"/>
                <a:gridCol w="1674214"/>
                <a:gridCol w="763783"/>
                <a:gridCol w="805333"/>
                <a:gridCol w="1668105"/>
                <a:gridCol w="1215944"/>
                <a:gridCol w="1578894"/>
              </a:tblGrid>
              <a:tr h="1684328">
                <a:tc>
                  <a:txBody>
                    <a:bodyPr/>
                    <a:lstStyle/>
                    <a:p>
                      <a:pPr marL="0" marR="0" algn="ctr">
                        <a:lnSpc>
                          <a:spcPct val="115000"/>
                        </a:lnSpc>
                        <a:spcBef>
                          <a:spcPts val="0"/>
                        </a:spcBef>
                        <a:spcAft>
                          <a:spcPts val="0"/>
                        </a:spcAft>
                      </a:pPr>
                      <a:r>
                        <a:rPr lang="en-US" sz="2400" b="1" err="1">
                          <a:latin typeface="DevLys 010"/>
                          <a:ea typeface="Calibri"/>
                          <a:cs typeface="Mangal"/>
                        </a:rPr>
                        <a:t>dz</a:t>
                      </a:r>
                      <a:r>
                        <a:rPr lang="en-US" sz="2400" b="1">
                          <a:latin typeface="DevLys 010"/>
                          <a:ea typeface="Calibri"/>
                          <a:cs typeface="Mangal"/>
                        </a:rPr>
                        <a:t>-la-</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Mangal"/>
                        </a:rPr>
                        <a:t>jktuSfrd</a:t>
                      </a:r>
                      <a:r>
                        <a:rPr lang="en-US" sz="2400" b="1">
                          <a:latin typeface="DevLys 010"/>
                          <a:ea typeface="Calibri"/>
                          <a:cs typeface="Mangal"/>
                        </a:rPr>
                        <a:t> </a:t>
                      </a:r>
                      <a:r>
                        <a:rPr lang="en-US" sz="2400" b="1" err="1">
                          <a:latin typeface="DevLys 010"/>
                          <a:ea typeface="Calibri"/>
                          <a:cs typeface="Mangal"/>
                        </a:rPr>
                        <a:t>ny</a:t>
                      </a:r>
                      <a:r>
                        <a:rPr lang="en-US" sz="2400" b="1">
                          <a:latin typeface="DevLys 010"/>
                          <a:ea typeface="Calibri"/>
                          <a:cs typeface="Mangal"/>
                        </a:rPr>
                        <a:t> </a:t>
                      </a:r>
                      <a:r>
                        <a:rPr lang="en-US" sz="2400" b="1" err="1">
                          <a:latin typeface="DevLys 010"/>
                          <a:ea typeface="Calibri"/>
                          <a:cs typeface="Mangal"/>
                        </a:rPr>
                        <a:t>dk</a:t>
                      </a:r>
                      <a:r>
                        <a:rPr lang="en-US" sz="2400" b="1">
                          <a:latin typeface="DevLys 010"/>
                          <a:ea typeface="Calibri"/>
                          <a:cs typeface="Mangal"/>
                        </a:rPr>
                        <a:t> </a:t>
                      </a:r>
                      <a:r>
                        <a:rPr lang="en-US" sz="2400" b="1" err="1">
                          <a:latin typeface="DevLys 010"/>
                          <a:ea typeface="Calibri"/>
                          <a:cs typeface="Mangal"/>
                        </a:rPr>
                        <a:t>uke</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Mangal"/>
                        </a:rPr>
                        <a:t>frfFk</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a:latin typeface="DevLys 010"/>
                          <a:ea typeface="Calibri"/>
                          <a:cs typeface="Mangal"/>
                        </a:rPr>
                        <a:t>udn</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Calibri"/>
                          <a:ea typeface="Calibri"/>
                          <a:cs typeface="Mangal"/>
                        </a:rPr>
                        <a:t>DD/</a:t>
                      </a:r>
                      <a:r>
                        <a:rPr lang="en-US" sz="2400" b="1">
                          <a:latin typeface="DevLys 010"/>
                          <a:ea typeface="Calibri"/>
                          <a:cs typeface="Mangal"/>
                        </a:rPr>
                        <a:t>pSd ua- cSad o czkap ds uke lfgr</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Mangal"/>
                        </a:rPr>
                        <a:t>dqy jkf'k</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DevLys 010"/>
                          <a:ea typeface="Calibri"/>
                          <a:cs typeface="Mangal"/>
                        </a:rPr>
                        <a:t>fo'ks"k fooj.k</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725">
                <a:tc>
                  <a:txBody>
                    <a:bodyPr/>
                    <a:lstStyle/>
                    <a:p>
                      <a:pPr marL="0" marR="0" algn="ctr">
                        <a:lnSpc>
                          <a:spcPct val="115000"/>
                        </a:lnSpc>
                        <a:spcBef>
                          <a:spcPts val="0"/>
                        </a:spcBef>
                        <a:spcAft>
                          <a:spcPts val="0"/>
                        </a:spcAft>
                      </a:pPr>
                      <a:r>
                        <a:rPr lang="en-US" sz="3200">
                          <a:latin typeface="DevLys 010"/>
                          <a:ea typeface="Calibri"/>
                          <a:cs typeface="Mangal"/>
                        </a:rPr>
                        <a:t>1</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Mangal"/>
                        </a:rPr>
                        <a:t>2</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Mangal"/>
                        </a:rPr>
                        <a:t>3</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Mangal"/>
                        </a:rPr>
                        <a:t>4</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Mangal"/>
                        </a:rPr>
                        <a:t>5</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Mangal"/>
                        </a:rPr>
                        <a:t>6</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725">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44624"/>
            <a:ext cx="9144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b="1" smtClean="0">
                <a:solidFill>
                  <a:srgbClr val="FFC000"/>
                </a:solidFill>
                <a:latin typeface="DevLys 010" pitchFamily="2" charset="0"/>
                <a:cs typeface="Arial" pitchFamily="34" charset="0"/>
              </a:rPr>
              <a:t>vuqlwph&amp;</a:t>
            </a:r>
            <a:r>
              <a:rPr lang="en-US" sz="2400" b="1" smtClean="0">
                <a:solidFill>
                  <a:srgbClr val="FFC000"/>
                </a:solidFill>
                <a:latin typeface="Baskerville Old Face" pitchFamily="18" charset="0"/>
                <a:cs typeface="Arial" pitchFamily="34" charset="0"/>
              </a:rPr>
              <a:t>8</a:t>
            </a:r>
            <a:r>
              <a:rPr lang="en-US" sz="2800" b="1" smtClean="0">
                <a:solidFill>
                  <a:srgbClr val="FFC000"/>
                </a:solidFill>
                <a:latin typeface="DevLys 010" pitchFamily="2" charset="0"/>
              </a:rPr>
              <a:t> </a:t>
            </a:r>
          </a:p>
          <a:p>
            <a:pPr lvl="0" algn="ctr" eaLnBrk="0" fontAlgn="base" hangingPunct="0">
              <a:spcBef>
                <a:spcPct val="0"/>
              </a:spcBef>
              <a:spcAft>
                <a:spcPct val="0"/>
              </a:spcAft>
            </a:pPr>
            <a:r>
              <a:rPr lang="en-US" sz="2800" b="1" smtClean="0">
                <a:solidFill>
                  <a:srgbClr val="FFC000"/>
                </a:solidFill>
                <a:latin typeface="DevLys 010" pitchFamily="2" charset="0"/>
                <a:ea typeface="Calibri" pitchFamily="34" charset="0"/>
                <a:cs typeface="Mangal" pitchFamily="18" charset="0"/>
              </a:rPr>
              <a:t>jktuSfrd nyksa }kjk udn@pSd@</a:t>
            </a:r>
            <a:r>
              <a:rPr lang="en-US" sz="2800" smtClean="0">
                <a:solidFill>
                  <a:srgbClr val="FFC000"/>
                </a:solidFill>
                <a:latin typeface="Calibri" pitchFamily="34" charset="0"/>
                <a:ea typeface="Calibri" pitchFamily="34" charset="0"/>
                <a:cs typeface="Mangal" pitchFamily="18" charset="0"/>
              </a:rPr>
              <a:t>DD</a:t>
            </a:r>
            <a:r>
              <a:rPr lang="en-US" sz="2800" b="1" smtClean="0">
                <a:solidFill>
                  <a:srgbClr val="FFC000"/>
                </a:solidFill>
                <a:latin typeface="DevLys 010" pitchFamily="2" charset="0"/>
                <a:ea typeface="Calibri" pitchFamily="34" charset="0"/>
                <a:cs typeface="Mangal" pitchFamily="18" charset="0"/>
              </a:rPr>
              <a:t>@[kkrs esa varj.k dk fooj.k</a:t>
            </a:r>
            <a:endParaRPr lang="en-US" sz="2800" smtClean="0">
              <a:solidFill>
                <a:srgbClr val="FFC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534" y="2420888"/>
          <a:ext cx="8280922" cy="3014472"/>
        </p:xfrm>
        <a:graphic>
          <a:graphicData uri="http://schemas.openxmlformats.org/drawingml/2006/table">
            <a:tbl>
              <a:tblPr/>
              <a:tblGrid>
                <a:gridCol w="674101"/>
                <a:gridCol w="1026723"/>
                <a:gridCol w="944901"/>
                <a:gridCol w="793546"/>
                <a:gridCol w="1422176"/>
                <a:gridCol w="1115219"/>
                <a:gridCol w="958137"/>
                <a:gridCol w="1346119"/>
              </a:tblGrid>
              <a:tr h="0">
                <a:tc>
                  <a:txBody>
                    <a:bodyPr/>
                    <a:lstStyle/>
                    <a:p>
                      <a:pPr marL="0" marR="0" algn="ctr">
                        <a:lnSpc>
                          <a:spcPct val="115000"/>
                        </a:lnSpc>
                        <a:spcBef>
                          <a:spcPts val="0"/>
                        </a:spcBef>
                        <a:spcAft>
                          <a:spcPts val="0"/>
                        </a:spcAft>
                      </a:pPr>
                      <a:r>
                        <a:rPr lang="en-US" sz="2800" b="1" err="1">
                          <a:latin typeface="DevLys 010"/>
                          <a:ea typeface="Calibri"/>
                          <a:cs typeface="Mangal"/>
                        </a:rPr>
                        <a:t>dz</a:t>
                      </a:r>
                      <a:r>
                        <a:rPr lang="en-US" sz="2800" b="1">
                          <a:latin typeface="DevLys 010"/>
                          <a:ea typeface="Calibri"/>
                          <a:cs typeface="Mangal"/>
                        </a:rPr>
                        <a:t>-la-</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err="1">
                          <a:latin typeface="DevLys 010"/>
                          <a:ea typeface="Calibri"/>
                          <a:cs typeface="Mangal"/>
                        </a:rPr>
                        <a:t>uke</a:t>
                      </a:r>
                      <a:r>
                        <a:rPr lang="en-US" sz="2800" b="1">
                          <a:latin typeface="DevLys 010"/>
                          <a:ea typeface="Calibri"/>
                          <a:cs typeface="Mangal"/>
                        </a:rPr>
                        <a:t> o irk</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err="1">
                          <a:latin typeface="DevLys 010"/>
                          <a:ea typeface="Calibri"/>
                          <a:cs typeface="Mangal"/>
                        </a:rPr>
                        <a:t>frfFk</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err="1">
                          <a:latin typeface="DevLys 010"/>
                          <a:ea typeface="Calibri"/>
                          <a:cs typeface="Mangal"/>
                        </a:rPr>
                        <a:t>udn</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a:latin typeface="Calibri"/>
                          <a:ea typeface="Calibri"/>
                          <a:cs typeface="Mangal"/>
                        </a:rPr>
                        <a:t>DD/</a:t>
                      </a:r>
                      <a:r>
                        <a:rPr lang="en-US" sz="2800" b="1" err="1">
                          <a:latin typeface="DevLys 010"/>
                          <a:ea typeface="Calibri"/>
                          <a:cs typeface="Mangal"/>
                        </a:rPr>
                        <a:t>pSd</a:t>
                      </a:r>
                      <a:r>
                        <a:rPr lang="en-US" sz="2800" b="1">
                          <a:latin typeface="DevLys 010"/>
                          <a:ea typeface="Calibri"/>
                          <a:cs typeface="Mangal"/>
                        </a:rPr>
                        <a:t> </a:t>
                      </a:r>
                      <a:r>
                        <a:rPr lang="en-US" sz="2800" b="1" err="1">
                          <a:latin typeface="DevLys 010"/>
                          <a:ea typeface="Calibri"/>
                          <a:cs typeface="Mangal"/>
                        </a:rPr>
                        <a:t>ua</a:t>
                      </a:r>
                      <a:r>
                        <a:rPr lang="en-US" sz="2800" b="1">
                          <a:latin typeface="DevLys 010"/>
                          <a:ea typeface="Calibri"/>
                          <a:cs typeface="Mangal"/>
                        </a:rPr>
                        <a:t>- </a:t>
                      </a:r>
                      <a:r>
                        <a:rPr lang="en-US" sz="2800" b="1" err="1">
                          <a:latin typeface="DevLys 010"/>
                          <a:ea typeface="Calibri"/>
                          <a:cs typeface="Mangal"/>
                        </a:rPr>
                        <a:t>cSad</a:t>
                      </a:r>
                      <a:r>
                        <a:rPr lang="en-US" sz="2800" b="1">
                          <a:latin typeface="DevLys 010"/>
                          <a:ea typeface="Calibri"/>
                          <a:cs typeface="Mangal"/>
                        </a:rPr>
                        <a:t> </a:t>
                      </a:r>
                      <a:r>
                        <a:rPr lang="en-US" sz="2800" b="1" err="1">
                          <a:latin typeface="DevLys 010"/>
                          <a:ea typeface="Calibri"/>
                          <a:cs typeface="Mangal"/>
                        </a:rPr>
                        <a:t>ds</a:t>
                      </a:r>
                      <a:r>
                        <a:rPr lang="en-US" sz="2800" b="1">
                          <a:latin typeface="DevLys 010"/>
                          <a:ea typeface="Calibri"/>
                          <a:cs typeface="Mangal"/>
                        </a:rPr>
                        <a:t> </a:t>
                      </a:r>
                      <a:r>
                        <a:rPr lang="en-US" sz="2800" b="1" err="1">
                          <a:latin typeface="DevLys 010"/>
                          <a:ea typeface="Calibri"/>
                          <a:cs typeface="Mangal"/>
                        </a:rPr>
                        <a:t>fooj.k</a:t>
                      </a:r>
                      <a:r>
                        <a:rPr lang="en-US" sz="2800" b="1">
                          <a:latin typeface="DevLys 010"/>
                          <a:ea typeface="Calibri"/>
                          <a:cs typeface="Mangal"/>
                        </a:rPr>
                        <a:t> </a:t>
                      </a:r>
                      <a:r>
                        <a:rPr lang="en-US" sz="2800" b="1" err="1">
                          <a:latin typeface="DevLys 010"/>
                          <a:ea typeface="Calibri"/>
                          <a:cs typeface="Mangal"/>
                        </a:rPr>
                        <a:t>lfgr</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kern="1200" smtClean="0">
                          <a:solidFill>
                            <a:schemeClr val="tx1"/>
                          </a:solidFill>
                          <a:latin typeface="DevLys 010" pitchFamily="2" charset="0"/>
                          <a:ea typeface="+mn-ea"/>
                          <a:cs typeface="+mn-cs"/>
                        </a:rPr>
                        <a:t>_.</a:t>
                      </a:r>
                      <a:r>
                        <a:rPr lang="en-US" sz="2800" b="1" kern="1200" err="1" smtClean="0">
                          <a:solidFill>
                            <a:schemeClr val="tx1"/>
                          </a:solidFill>
                          <a:latin typeface="DevLys 010" pitchFamily="2" charset="0"/>
                          <a:ea typeface="+mn-ea"/>
                          <a:cs typeface="+mn-cs"/>
                        </a:rPr>
                        <a:t>k@migkj@nku</a:t>
                      </a:r>
                      <a:r>
                        <a:rPr lang="en-US" sz="2800" b="1" kern="1200" smtClean="0">
                          <a:solidFill>
                            <a:schemeClr val="tx1"/>
                          </a:solidFill>
                          <a:latin typeface="DevLys 010" pitchFamily="2" charset="0"/>
                          <a:ea typeface="+mn-ea"/>
                          <a:cs typeface="+mn-cs"/>
                        </a:rPr>
                        <a:t> </a:t>
                      </a:r>
                      <a:r>
                        <a:rPr lang="en-US" sz="2800" b="1" kern="1200" err="1" smtClean="0">
                          <a:solidFill>
                            <a:schemeClr val="tx1"/>
                          </a:solidFill>
                          <a:latin typeface="DevLys 010" pitchFamily="2" charset="0"/>
                          <a:ea typeface="+mn-ea"/>
                          <a:cs typeface="+mn-cs"/>
                        </a:rPr>
                        <a:t>dk</a:t>
                      </a:r>
                      <a:r>
                        <a:rPr lang="en-US" sz="2800" b="1" kern="1200" smtClean="0">
                          <a:solidFill>
                            <a:schemeClr val="tx1"/>
                          </a:solidFill>
                          <a:latin typeface="DevLys 010" pitchFamily="2" charset="0"/>
                          <a:ea typeface="+mn-ea"/>
                          <a:cs typeface="+mn-cs"/>
                        </a:rPr>
                        <a:t> </a:t>
                      </a:r>
                      <a:r>
                        <a:rPr lang="en-US" sz="2800" b="1" kern="1200" err="1" smtClean="0">
                          <a:solidFill>
                            <a:schemeClr val="tx1"/>
                          </a:solidFill>
                          <a:latin typeface="DevLys 010" pitchFamily="2" charset="0"/>
                          <a:ea typeface="+mn-ea"/>
                          <a:cs typeface="+mn-cs"/>
                        </a:rPr>
                        <a:t>fooj.k</a:t>
                      </a:r>
                      <a:endParaRPr lang="en-US" sz="2800">
                        <a:latin typeface="DevLys 010" pitchFamily="2" charset="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err="1">
                          <a:latin typeface="DevLys 010"/>
                          <a:ea typeface="Calibri"/>
                          <a:cs typeface="Mangal"/>
                        </a:rPr>
                        <a:t>dqy</a:t>
                      </a:r>
                      <a:r>
                        <a:rPr lang="en-US" sz="2800" b="1">
                          <a:latin typeface="DevLys 010"/>
                          <a:ea typeface="Calibri"/>
                          <a:cs typeface="Mangal"/>
                        </a:rPr>
                        <a:t> </a:t>
                      </a:r>
                      <a:r>
                        <a:rPr lang="en-US" sz="2800" b="1" err="1">
                          <a:latin typeface="DevLys 010"/>
                          <a:ea typeface="Calibri"/>
                          <a:cs typeface="Mangal"/>
                        </a:rPr>
                        <a:t>jkf'k</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DevLys 010"/>
                          <a:ea typeface="Calibri"/>
                          <a:cs typeface="Mangal"/>
                        </a:rPr>
                        <a:t>fo'ks"k fooj.k</a:t>
                      </a:r>
                      <a:endParaRPr lang="en-US" sz="2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3000">
                          <a:latin typeface="DevLys 010"/>
                          <a:ea typeface="Calibri"/>
                          <a:cs typeface="Mangal"/>
                        </a:rPr>
                        <a:t>1</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a:latin typeface="DevLys 010"/>
                          <a:ea typeface="Calibri"/>
                          <a:cs typeface="Mangal"/>
                        </a:rPr>
                        <a:t>2</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a:latin typeface="DevLys 010"/>
                          <a:ea typeface="Calibri"/>
                          <a:cs typeface="Mangal"/>
                        </a:rPr>
                        <a:t>3</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a:latin typeface="DevLys 010"/>
                          <a:ea typeface="Calibri"/>
                          <a:cs typeface="Mangal"/>
                        </a:rPr>
                        <a:t>4</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a:latin typeface="DevLys 010"/>
                          <a:ea typeface="Calibri"/>
                          <a:cs typeface="Mangal"/>
                        </a:rPr>
                        <a:t>5</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000">
                          <a:latin typeface="DevLys 010"/>
                          <a:ea typeface="Calibri"/>
                          <a:cs typeface="Mangal"/>
                        </a:rPr>
                        <a:t>6</a:t>
                      </a:r>
                      <a:endParaRPr lang="en-US" sz="3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00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99789"/>
            <a:ext cx="9144000" cy="138499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fontAlgn="base">
              <a:spcBef>
                <a:spcPct val="0"/>
              </a:spcBef>
              <a:spcAft>
                <a:spcPct val="0"/>
              </a:spcAft>
            </a:pPr>
            <a:r>
              <a:rPr lang="en-US" sz="2800" smtClean="0">
                <a:solidFill>
                  <a:srgbClr val="FFC000"/>
                </a:solidFill>
                <a:latin typeface="DevLys 010" pitchFamily="2" charset="0"/>
                <a:cs typeface="Arial" pitchFamily="34" charset="0"/>
              </a:rPr>
              <a:t>vuqlwph&amp;9</a:t>
            </a:r>
            <a:r>
              <a:rPr lang="en-US" sz="2800" smtClean="0">
                <a:solidFill>
                  <a:srgbClr val="FFC000"/>
                </a:solidFill>
                <a:latin typeface="DevLys 010" pitchFamily="2" charset="0"/>
              </a:rPr>
              <a:t> </a:t>
            </a:r>
          </a:p>
          <a:p>
            <a:pPr lvl="0" algn="ctr" eaLnBrk="0" fontAlgn="base" hangingPunct="0">
              <a:spcBef>
                <a:spcPct val="0"/>
              </a:spcBef>
              <a:spcAft>
                <a:spcPct val="0"/>
              </a:spcAft>
            </a:pPr>
            <a:r>
              <a:rPr lang="en-US" sz="2800" smtClean="0">
                <a:solidFill>
                  <a:srgbClr val="FFC000"/>
                </a:solidFill>
                <a:latin typeface="DevLys 010" pitchFamily="2" charset="0"/>
                <a:ea typeface="Calibri" pitchFamily="34" charset="0"/>
                <a:cs typeface="Mangal" pitchFamily="18" charset="0"/>
              </a:rPr>
              <a:t>vU; O;fDr@dEiuh@ QeZ@laxBu@O;fDr;ksa ds lewg vkfn ls _.k] migkj vFkok nku jkf'k dk fooj.k </a:t>
            </a:r>
            <a:endParaRPr lang="en-US" sz="2800" smtClean="0">
              <a:solidFill>
                <a:srgbClr val="FFC000"/>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457200" y="297224"/>
            <a:ext cx="79248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09588" marR="0" lvl="0" indent="-509588" algn="just" defTabSz="914400" rtl="0" eaLnBrk="1" fontAlgn="base" latinLnBrk="0" hangingPunct="1">
              <a:lnSpc>
                <a:spcPct val="100000"/>
              </a:lnSpc>
              <a:spcBef>
                <a:spcPct val="0"/>
              </a:spcBef>
              <a:spcAft>
                <a:spcPct val="0"/>
              </a:spcAft>
              <a:buClr>
                <a:srgbClr val="FFC000"/>
              </a:buClr>
              <a:buSzTx/>
              <a:buFontTx/>
              <a:buNone/>
              <a:tabLst/>
            </a:pPr>
            <a:r>
              <a:rPr kumimoji="0" lang="en-US" sz="3600" b="1" i="0" u="none" strike="noStrike" cap="none" normalizeH="0" baseline="0" smtClean="0">
                <a:ln>
                  <a:noFill/>
                </a:ln>
                <a:solidFill>
                  <a:schemeClr val="tx1"/>
                </a:solidFill>
                <a:effectLst/>
                <a:latin typeface="DevLys 010" pitchFamily="2" charset="0"/>
                <a:cs typeface="Arial" pitchFamily="34" charset="0"/>
              </a:rPr>
              <a:t>fVIi.kh%&amp;</a:t>
            </a:r>
          </a:p>
          <a:p>
            <a:pPr marL="509588" marR="0" lvl="0" indent="-509588" algn="just" defTabSz="914400" rtl="0" eaLnBrk="1" fontAlgn="base" latinLnBrk="0" hangingPunct="1">
              <a:lnSpc>
                <a:spcPct val="100000"/>
              </a:lnSpc>
              <a:spcBef>
                <a:spcPct val="0"/>
              </a:spcBef>
              <a:spcAft>
                <a:spcPct val="0"/>
              </a:spcAft>
              <a:buClr>
                <a:srgbClr val="FFC000"/>
              </a:buClr>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a:p>
            <a:pPr marL="509588" marR="0" lvl="0" indent="-509588" algn="just" defTabSz="914400" rtl="0" eaLnBrk="0" fontAlgn="base" latinLnBrk="0" hangingPunct="0">
              <a:lnSpc>
                <a:spcPct val="100000"/>
              </a:lnSpc>
              <a:spcBef>
                <a:spcPct val="0"/>
              </a:spcBef>
              <a:spcAft>
                <a:spcPct val="0"/>
              </a:spcAft>
              <a:buClr>
                <a:srgbClr val="FFC000"/>
              </a:buClr>
              <a:buSzPct val="106000"/>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fjVfuZax</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vf</a:t>
            </a:r>
            <a:r>
              <a:rPr kumimoji="0" lang="en-US" sz="3600" b="0" i="0" u="none" strike="noStrike" cap="none" normalizeH="0" baseline="0" smtClean="0">
                <a:ln>
                  <a:noFill/>
                </a:ln>
                <a:solidFill>
                  <a:schemeClr val="tx1"/>
                </a:solidFill>
                <a:effectLst/>
                <a:latin typeface="DevLys 010" pitchFamily="2" charset="0"/>
                <a:cs typeface="Arial" pitchFamily="34" charset="0"/>
              </a:rPr>
              <a:t>/</a:t>
            </a:r>
            <a:r>
              <a:rPr kumimoji="0" lang="en-US" sz="3600" b="0" i="0" u="none" strike="noStrike" cap="none" normalizeH="0" baseline="0" err="1" smtClean="0">
                <a:ln>
                  <a:noFill/>
                </a:ln>
                <a:solidFill>
                  <a:schemeClr val="tx1"/>
                </a:solidFill>
                <a:effectLst/>
                <a:latin typeface="DevLys 010" pitchFamily="2" charset="0"/>
                <a:cs typeface="Arial" pitchFamily="34" charset="0"/>
              </a:rPr>
              <a:t>kdkjh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kjk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nh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xbZ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vuqefr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vkns'k</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okguksa</a:t>
            </a:r>
            <a:r>
              <a:rPr kumimoji="0" lang="en-US" sz="3600" b="0" i="0" u="none" strike="noStrike" cap="none" normalizeH="0" baseline="0" smtClean="0">
                <a:ln>
                  <a:noFill/>
                </a:ln>
                <a:solidFill>
                  <a:schemeClr val="tx1"/>
                </a:solidFill>
                <a:effectLst/>
                <a:latin typeface="DevLys 010" pitchFamily="2"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cs typeface="Arial" pitchFamily="34" charset="0"/>
              </a:rPr>
              <a:t>lwph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layXu</a:t>
            </a:r>
            <a:r>
              <a:rPr kumimoji="0" lang="en-US" sz="3600" b="0" i="0" u="none" strike="noStrike" cap="none" normalizeH="0" baseline="0" smtClean="0">
                <a:ln>
                  <a:noFill/>
                </a:ln>
                <a:solidFill>
                  <a:schemeClr val="tx1"/>
                </a:solidFill>
                <a:effectLst/>
                <a:latin typeface="DevLys 010" pitchFamily="2" charset="0"/>
                <a:cs typeface="Arial" pitchFamily="34" charset="0"/>
              </a:rPr>
              <a:t> dh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tk;sxh</a:t>
            </a:r>
            <a:endParaRPr lang="en-US" sz="3600" smtClean="0">
              <a:latin typeface="Arial" pitchFamily="34" charset="0"/>
              <a:cs typeface="Arial" pitchFamily="34" charset="0"/>
            </a:endParaRPr>
          </a:p>
          <a:p>
            <a:pPr marL="509588" marR="0" lvl="0" indent="-509588" algn="just" defTabSz="914400" rtl="0" eaLnBrk="0" fontAlgn="base" latinLnBrk="0" hangingPunct="0">
              <a:lnSpc>
                <a:spcPct val="100000"/>
              </a:lnSpc>
              <a:spcBef>
                <a:spcPct val="0"/>
              </a:spcBef>
              <a:spcAft>
                <a:spcPct val="0"/>
              </a:spcAft>
              <a:buClr>
                <a:srgbClr val="FFC000"/>
              </a:buClr>
              <a:buSzPct val="106000"/>
              <a:buFont typeface="Arial" pitchFamily="34" charset="0"/>
              <a:buChar char="•"/>
              <a:tabLst/>
            </a:pPr>
            <a:r>
              <a:rPr kumimoji="0" lang="en-US" sz="3600" b="0" i="0" u="none" strike="noStrike" cap="none" normalizeH="0" baseline="0" err="1" smtClean="0">
                <a:ln>
                  <a:noFill/>
                </a:ln>
                <a:solidFill>
                  <a:schemeClr val="tx1"/>
                </a:solidFill>
                <a:effectLst/>
                <a:latin typeface="DevLys 010" pitchFamily="2" charset="0"/>
                <a:cs typeface="Arial" pitchFamily="34" charset="0"/>
              </a:rPr>
              <a:t>tulHkk@jSyh@izpkj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iz;qDr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leLr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okguksa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kkfey</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tk;sxk</a:t>
            </a:r>
            <a:endParaRPr lang="en-US" sz="3600" smtClean="0">
              <a:latin typeface="Arial" pitchFamily="34" charset="0"/>
              <a:cs typeface="Arial" pitchFamily="34" charset="0"/>
            </a:endParaRPr>
          </a:p>
          <a:p>
            <a:pPr marL="509588" marR="0" lvl="0" indent="-509588" algn="just" defTabSz="914400" rtl="0" eaLnBrk="0" fontAlgn="base" latinLnBrk="0" hangingPunct="0">
              <a:lnSpc>
                <a:spcPct val="100000"/>
              </a:lnSpc>
              <a:spcBef>
                <a:spcPct val="0"/>
              </a:spcBef>
              <a:spcAft>
                <a:spcPct val="0"/>
              </a:spcAft>
              <a:buClr>
                <a:srgbClr val="FFC000"/>
              </a:buClr>
              <a:buSzPct val="106000"/>
              <a:buFont typeface="Arial" pitchFamily="34" charset="0"/>
              <a:buChar char="•"/>
              <a:tabLst/>
            </a:pPr>
            <a:r>
              <a:rPr kumimoji="0" lang="en-US" sz="3600" b="0" i="0" u="none" strike="noStrike" cap="none" normalizeH="0" baseline="0" smtClean="0">
                <a:ln>
                  <a:noFill/>
                </a:ln>
                <a:solidFill>
                  <a:schemeClr val="tx1"/>
                </a:solidFill>
                <a:effectLst/>
                <a:latin typeface="DevLys 010" pitchFamily="2" charset="0"/>
                <a:cs typeface="Arial" pitchFamily="34" charset="0"/>
              </a:rPr>
              <a:t>;fn </a:t>
            </a:r>
            <a:r>
              <a:rPr kumimoji="0" lang="en-US" sz="3600" b="0" i="0" u="none" strike="noStrike" cap="none" normalizeH="0" baseline="0" err="1" smtClean="0">
                <a:ln>
                  <a:noFill/>
                </a:ln>
                <a:solidFill>
                  <a:schemeClr val="tx1"/>
                </a:solidFill>
                <a:effectLst/>
                <a:latin typeface="DevLys 010" pitchFamily="2" charset="0"/>
                <a:cs typeface="Arial" pitchFamily="34" charset="0"/>
              </a:rPr>
              <a:t>okgu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vH;FkhZ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Lo;a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dk@mlds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fj'rsnkj</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dk@vfHkdRrkZ</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gks</a:t>
            </a:r>
            <a:r>
              <a:rPr kumimoji="0" lang="en-US" sz="3600" b="0" i="0" u="none" strike="noStrike" cap="none" normalizeH="0" baseline="0" smtClean="0">
                <a:ln>
                  <a:noFill/>
                </a:ln>
                <a:solidFill>
                  <a:schemeClr val="tx1"/>
                </a:solidFill>
                <a:effectLst/>
                <a:latin typeface="DevLys 010" pitchFamily="2" charset="0"/>
                <a:cs typeface="Arial" pitchFamily="34" charset="0"/>
              </a:rPr>
              <a:t> o </a:t>
            </a:r>
            <a:r>
              <a:rPr kumimoji="0" lang="en-US" sz="3600" b="0" i="0" u="none" strike="noStrike" cap="none" normalizeH="0" baseline="0" err="1" smtClean="0">
                <a:ln>
                  <a:noFill/>
                </a:ln>
                <a:solidFill>
                  <a:schemeClr val="tx1"/>
                </a:solidFill>
                <a:effectLst/>
                <a:latin typeface="DevLys 010" pitchFamily="2" charset="0"/>
                <a:cs typeface="Arial" pitchFamily="34" charset="0"/>
              </a:rPr>
              <a:t>pqukoksa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iz;qDr</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x;k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gks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rks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lHkh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okguksa</a:t>
            </a:r>
            <a:r>
              <a:rPr kumimoji="0" lang="en-US" sz="3600" b="0" i="0" u="none" strike="noStrike" cap="none" normalizeH="0" baseline="0" smtClean="0">
                <a:ln>
                  <a:noFill/>
                </a:ln>
                <a:solidFill>
                  <a:schemeClr val="tx1"/>
                </a:solidFill>
                <a:effectLst/>
                <a:latin typeface="DevLys 010" pitchFamily="2" charset="0"/>
                <a:cs typeface="Arial" pitchFamily="34" charset="0"/>
              </a:rPr>
              <a:t> ¼vH;FkhZ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Lo;a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fy;s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iz;qDr</a:t>
            </a:r>
            <a:r>
              <a:rPr kumimoji="0" lang="en-US" sz="3600" b="0" i="0" u="none" strike="noStrike" cap="none" normalizeH="0" baseline="0" smtClean="0">
                <a:ln>
                  <a:noFill/>
                </a:ln>
                <a:solidFill>
                  <a:schemeClr val="tx1"/>
                </a:solidFill>
                <a:effectLst/>
                <a:latin typeface="DevLys 010" pitchFamily="2" charset="0"/>
                <a:cs typeface="Arial" pitchFamily="34" charset="0"/>
              </a:rPr>
              <a:t> ,d </a:t>
            </a:r>
            <a:r>
              <a:rPr kumimoji="0" lang="en-US" sz="3600" b="0" i="0" u="none" strike="noStrike" cap="none" normalizeH="0" baseline="0" err="1" smtClean="0">
                <a:ln>
                  <a:noFill/>
                </a:ln>
                <a:solidFill>
                  <a:schemeClr val="tx1"/>
                </a:solidFill>
                <a:effectLst/>
                <a:latin typeface="DevLys 010" pitchFamily="2" charset="0"/>
                <a:cs typeface="Arial" pitchFamily="34" charset="0"/>
              </a:rPr>
              <a:t>okgu</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dks</a:t>
            </a:r>
            <a:r>
              <a:rPr kumimoji="0" lang="en-US" sz="3600" b="0" i="0" u="none" strike="noStrike" cap="none" normalizeH="0" baseline="0" smtClean="0">
                <a:ln>
                  <a:noFill/>
                </a:ln>
                <a:solidFill>
                  <a:schemeClr val="tx1"/>
                </a:solidFill>
                <a:effectLst/>
                <a:latin typeface="DevLys 010" pitchFamily="2" charset="0"/>
                <a:cs typeface="Arial" pitchFamily="34" charset="0"/>
              </a:rPr>
              <a:t> NksMdj½ </a:t>
            </a:r>
            <a:r>
              <a:rPr kumimoji="0" lang="en-US" sz="3600" b="0" i="0" u="none" strike="noStrike" cap="none" normalizeH="0" baseline="0" err="1" smtClean="0">
                <a:ln>
                  <a:noFill/>
                </a:ln>
                <a:solidFill>
                  <a:schemeClr val="tx1"/>
                </a:solidFill>
                <a:effectLst/>
                <a:latin typeface="DevLys 010" pitchFamily="2" charset="0"/>
                <a:cs typeface="Arial" pitchFamily="34" charset="0"/>
              </a:rPr>
              <a:t>dk</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vuqekfur</a:t>
            </a:r>
            <a:r>
              <a:rPr kumimoji="0" lang="en-US" sz="3600" b="0" i="0" u="none" strike="noStrike" cap="none" normalizeH="0" baseline="0" smtClean="0">
                <a:ln>
                  <a:noFill/>
                </a:ln>
                <a:solidFill>
                  <a:schemeClr val="tx1"/>
                </a:solidFill>
                <a:effectLst/>
                <a:latin typeface="DevLys 010" pitchFamily="2" charset="0"/>
                <a:cs typeface="Arial" pitchFamily="34" charset="0"/>
              </a:rPr>
              <a:t> O;;</a:t>
            </a:r>
            <a:r>
              <a:rPr kumimoji="0" lang="en-US" sz="3600" b="0" i="0" u="none" strike="noStrike" cap="none" normalizeH="0" smtClean="0">
                <a:ln>
                  <a:noFill/>
                </a:ln>
                <a:solidFill>
                  <a:schemeClr val="tx1"/>
                </a:solidFill>
                <a:effectLst/>
                <a:latin typeface="DevLys 010" pitchFamily="2" charset="0"/>
                <a:cs typeface="Arial" pitchFamily="34" charset="0"/>
              </a:rPr>
              <a:t> </a:t>
            </a:r>
            <a:r>
              <a:rPr kumimoji="0" lang="en-US" sz="3600" b="0" i="0" u="none" strike="noStrike" cap="none" normalizeH="0" baseline="0" smtClean="0">
                <a:ln>
                  <a:noFill/>
                </a:ln>
                <a:solidFill>
                  <a:schemeClr val="tx1"/>
                </a:solidFill>
                <a:effectLst/>
                <a:latin typeface="DevLys 010" pitchFamily="2" charset="0"/>
                <a:cs typeface="Arial" pitchFamily="34" charset="0"/>
              </a:rPr>
              <a:t> ¼</a:t>
            </a:r>
            <a:r>
              <a:rPr kumimoji="0" lang="en-US" sz="2400" i="0" u="none" strike="noStrike" cap="none" normalizeH="0" baseline="0" smtClean="0">
                <a:ln>
                  <a:noFill/>
                </a:ln>
                <a:solidFill>
                  <a:schemeClr val="tx1"/>
                </a:solidFill>
                <a:effectLst/>
                <a:latin typeface="Times New Roman" pitchFamily="18" charset="0"/>
                <a:cs typeface="Times New Roman" pitchFamily="18" charset="0"/>
              </a:rPr>
              <a:t>Notional</a:t>
            </a:r>
            <a:r>
              <a:rPr kumimoji="0" lang="en-US" sz="3600" b="0" i="0" u="none" strike="noStrike" cap="none" normalizeH="0" baseline="0" smtClean="0">
                <a:ln>
                  <a:noFill/>
                </a:ln>
                <a:solidFill>
                  <a:schemeClr val="tx1"/>
                </a:solidFill>
                <a:effectLst/>
                <a:latin typeface="DevLys 010" pitchFamily="2" charset="0"/>
                <a:cs typeface="Arial" pitchFamily="34" charset="0"/>
              </a:rPr>
              <a:t>½mDr O;;</a:t>
            </a:r>
            <a:r>
              <a:rPr kumimoji="0" lang="en-US" sz="3600" b="0" i="0" u="none" strike="noStrike" cap="none" normalizeH="0" baseline="0" err="1" smtClean="0">
                <a:ln>
                  <a:noFill/>
                </a:ln>
                <a:solidFill>
                  <a:schemeClr val="tx1"/>
                </a:solidFill>
                <a:effectLst/>
                <a:latin typeface="DevLys 010" pitchFamily="2" charset="0"/>
                <a:cs typeface="Arial" pitchFamily="34" charset="0"/>
              </a:rPr>
              <a:t>ksa</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eas</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tksMh</a:t>
            </a:r>
            <a:r>
              <a:rPr kumimoji="0" lang="en-US" sz="3600" b="0" i="0" u="none" strike="noStrike" cap="none" normalizeH="0" baseline="0" smtClean="0">
                <a:ln>
                  <a:noFill/>
                </a:ln>
                <a:solidFill>
                  <a:schemeClr val="tx1"/>
                </a:solidFill>
                <a:effectLst/>
                <a:latin typeface="DevLys 010" pitchFamily="2" charset="0"/>
                <a:cs typeface="Arial" pitchFamily="34" charset="0"/>
              </a:rPr>
              <a:t> </a:t>
            </a:r>
            <a:r>
              <a:rPr kumimoji="0" lang="en-US" sz="3600" b="0" i="0" u="none" strike="noStrike" cap="none" normalizeH="0" baseline="0" err="1" smtClean="0">
                <a:ln>
                  <a:noFill/>
                </a:ln>
                <a:solidFill>
                  <a:schemeClr val="tx1"/>
                </a:solidFill>
                <a:effectLst/>
                <a:latin typeface="DevLys 010" pitchFamily="2" charset="0"/>
                <a:cs typeface="Arial" pitchFamily="34" charset="0"/>
              </a:rPr>
              <a:t>tk;sxhA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205</a:t>
            </a:fld>
            <a:endParaRPr lang="en-US"/>
          </a:p>
        </p:txBody>
      </p:sp>
    </p:spTree>
  </p:cSld>
  <p:clrMapOvr>
    <a:masterClrMapping/>
  </p:clrMapOvr>
  <p:transition>
    <p:circl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92091"/>
            <a:ext cx="8568952" cy="4401205"/>
          </a:xfrm>
          <a:prstGeom prst="rect">
            <a:avLst/>
          </a:prstGeom>
        </p:spPr>
        <p:txBody>
          <a:bodyPr wrap="square">
            <a:spAutoFit/>
          </a:bodyPr>
          <a:lstStyle/>
          <a:p>
            <a:pPr marL="292100" indent="-292100">
              <a:buClr>
                <a:srgbClr val="FFC000"/>
              </a:buClr>
              <a:buFont typeface="Arial" pitchFamily="34" charset="0"/>
              <a:buChar char="•"/>
            </a:pPr>
            <a:r>
              <a:rPr lang="en-US" sz="2800" err="1" smtClean="0">
                <a:latin typeface="DevLys 010" pitchFamily="2" charset="0"/>
              </a:rPr>
              <a:t>mDr</a:t>
            </a:r>
            <a:r>
              <a:rPr lang="en-US" sz="2800" smtClean="0">
                <a:latin typeface="DevLys 010" pitchFamily="2" charset="0"/>
              </a:rPr>
              <a:t> </a:t>
            </a:r>
            <a:r>
              <a:rPr lang="en-US" sz="2800" err="1" smtClean="0">
                <a:latin typeface="DevLys 010" pitchFamily="2" charset="0"/>
              </a:rPr>
              <a:t>vkfFkZd</a:t>
            </a:r>
            <a:r>
              <a:rPr lang="en-US" sz="2800" smtClean="0">
                <a:latin typeface="DevLys 010" pitchFamily="2" charset="0"/>
              </a:rPr>
              <a:t> </a:t>
            </a:r>
            <a:r>
              <a:rPr lang="en-US" sz="2800" err="1" smtClean="0">
                <a:latin typeface="DevLys 010" pitchFamily="2" charset="0"/>
              </a:rPr>
              <a:t>lgk;rk</a:t>
            </a:r>
            <a:r>
              <a:rPr lang="en-US" sz="2800" smtClean="0">
                <a:latin typeface="DevLys 010" pitchFamily="2" charset="0"/>
              </a:rPr>
              <a:t> dh </a:t>
            </a:r>
            <a:r>
              <a:rPr lang="en-US" sz="2800" err="1" smtClean="0">
                <a:latin typeface="DevLys 010" pitchFamily="2" charset="0"/>
              </a:rPr>
              <a:t>izfof"V</a:t>
            </a:r>
            <a:r>
              <a:rPr lang="en-US" sz="2800" smtClean="0">
                <a:latin typeface="DevLys 010" pitchFamily="2" charset="0"/>
              </a:rPr>
              <a:t> </a:t>
            </a:r>
            <a:r>
              <a:rPr lang="en-US" sz="2800" err="1" smtClean="0">
                <a:latin typeface="DevLys 010" pitchFamily="2" charset="0"/>
              </a:rPr>
              <a:t>vH;FkhZ</a:t>
            </a:r>
            <a:r>
              <a:rPr lang="en-US" sz="2800" smtClean="0">
                <a:latin typeface="DevLys 010" pitchFamily="2" charset="0"/>
              </a:rPr>
              <a:t> }</a:t>
            </a:r>
            <a:r>
              <a:rPr lang="en-US" sz="2800" err="1" smtClean="0">
                <a:latin typeface="DevLys 010" pitchFamily="2" charset="0"/>
              </a:rPr>
              <a:t>kjk</a:t>
            </a:r>
            <a:r>
              <a:rPr lang="en-US" sz="2800" smtClean="0">
                <a:latin typeface="DevLys 010" pitchFamily="2" charset="0"/>
              </a:rPr>
              <a:t> </a:t>
            </a:r>
            <a:r>
              <a:rPr lang="en-US" sz="2800" err="1" smtClean="0">
                <a:latin typeface="DevLys 010" pitchFamily="2" charset="0"/>
              </a:rPr>
              <a:t>nSfud</a:t>
            </a:r>
            <a:r>
              <a:rPr lang="en-US" sz="2800" smtClean="0">
                <a:latin typeface="DevLys 010" pitchFamily="2" charset="0"/>
              </a:rPr>
              <a:t> </a:t>
            </a:r>
            <a:r>
              <a:rPr lang="en-US" sz="2800" err="1" smtClean="0">
                <a:latin typeface="DevLys 010" pitchFamily="2" charset="0"/>
              </a:rPr>
              <a:t>jftLVj</a:t>
            </a:r>
            <a:r>
              <a:rPr lang="en-US" sz="2800" smtClean="0">
                <a:latin typeface="DevLys 010" pitchFamily="2" charset="0"/>
              </a:rPr>
              <a:t> </a:t>
            </a:r>
            <a:r>
              <a:rPr lang="en-US" sz="2800" err="1" smtClean="0">
                <a:latin typeface="DevLys 010" pitchFamily="2" charset="0"/>
              </a:rPr>
              <a:t>esa</a:t>
            </a:r>
            <a:r>
              <a:rPr lang="en-US" sz="2800" smtClean="0">
                <a:latin typeface="DevLys 010" pitchFamily="2" charset="0"/>
              </a:rPr>
              <a:t> dh </a:t>
            </a:r>
            <a:r>
              <a:rPr lang="en-US" sz="2800" err="1" smtClean="0">
                <a:latin typeface="DevLys 010" pitchFamily="2" charset="0"/>
              </a:rPr>
              <a:t>tk,xhA</a:t>
            </a:r>
            <a:r>
              <a:rPr lang="en-US" sz="2800" smtClean="0">
                <a:latin typeface="DevLys 010" pitchFamily="2" charset="0"/>
              </a:rPr>
              <a:t> </a:t>
            </a:r>
          </a:p>
          <a:p>
            <a:pPr marL="292100" indent="-292100">
              <a:buClr>
                <a:srgbClr val="FFC000"/>
              </a:buClr>
              <a:buFont typeface="Arial" pitchFamily="34" charset="0"/>
              <a:buChar char="•"/>
            </a:pPr>
            <a:r>
              <a:rPr lang="en-US" sz="2800" err="1" smtClean="0">
                <a:latin typeface="DevLys 010" pitchFamily="2" charset="0"/>
              </a:rPr>
              <a:t>dksbZ</a:t>
            </a:r>
            <a:r>
              <a:rPr lang="en-US" sz="2800" smtClean="0">
                <a:latin typeface="DevLys 010" pitchFamily="2" charset="0"/>
              </a:rPr>
              <a:t> </a:t>
            </a:r>
            <a:r>
              <a:rPr lang="en-US" sz="2800" err="1" smtClean="0">
                <a:latin typeface="DevLys 010" pitchFamily="2" charset="0"/>
              </a:rPr>
              <a:t>jktuSfrd</a:t>
            </a:r>
            <a:r>
              <a:rPr lang="en-US" sz="2800" smtClean="0">
                <a:latin typeface="DevLys 010" pitchFamily="2" charset="0"/>
              </a:rPr>
              <a:t> </a:t>
            </a:r>
            <a:r>
              <a:rPr lang="en-US" sz="2800" err="1" smtClean="0">
                <a:latin typeface="DevLys 010" pitchFamily="2" charset="0"/>
              </a:rPr>
              <a:t>ny@vH;fFkZ;ksa</a:t>
            </a:r>
            <a:r>
              <a:rPr lang="en-US" sz="2800" smtClean="0">
                <a:latin typeface="DevLys 010" pitchFamily="2" charset="0"/>
              </a:rPr>
              <a:t> </a:t>
            </a:r>
            <a:r>
              <a:rPr lang="en-US" sz="2800" err="1" smtClean="0">
                <a:latin typeface="DevLys 010" pitchFamily="2" charset="0"/>
              </a:rPr>
              <a:t>dk</a:t>
            </a:r>
            <a:r>
              <a:rPr lang="en-US" sz="2800" smtClean="0">
                <a:latin typeface="DevLys 010" pitchFamily="2" charset="0"/>
              </a:rPr>
              <a:t> </a:t>
            </a:r>
            <a:r>
              <a:rPr lang="en-US" sz="2800" err="1" smtClean="0">
                <a:latin typeface="DevLys 010" pitchFamily="2" charset="0"/>
              </a:rPr>
              <a:t>lewg</a:t>
            </a:r>
            <a:r>
              <a:rPr lang="en-US" sz="2800" smtClean="0">
                <a:latin typeface="DevLys 010" pitchFamily="2" charset="0"/>
              </a:rPr>
              <a:t> @</a:t>
            </a:r>
            <a:r>
              <a:rPr lang="en-US" sz="2800" err="1" smtClean="0">
                <a:latin typeface="DevLys 010" pitchFamily="2" charset="0"/>
              </a:rPr>
              <a:t>vU</a:t>
            </a:r>
            <a:r>
              <a:rPr lang="en-US" sz="2800" smtClean="0">
                <a:latin typeface="DevLys 010" pitchFamily="2" charset="0"/>
              </a:rPr>
              <a:t>; </a:t>
            </a:r>
            <a:r>
              <a:rPr lang="en-US" sz="2800" err="1" smtClean="0">
                <a:latin typeface="DevLys 010" pitchFamily="2" charset="0"/>
              </a:rPr>
              <a:t>O;fDr</a:t>
            </a:r>
            <a:r>
              <a:rPr lang="en-US" sz="2800" smtClean="0">
                <a:latin typeface="DevLys 010" pitchFamily="2" charset="0"/>
              </a:rPr>
              <a:t> </a:t>
            </a:r>
            <a:r>
              <a:rPr lang="en-US" sz="2800" err="1" smtClean="0">
                <a:latin typeface="DevLys 010" pitchFamily="2" charset="0"/>
              </a:rPr>
              <a:t>vH;FkhZ</a:t>
            </a:r>
            <a:r>
              <a:rPr lang="en-US" sz="2800" smtClean="0">
                <a:latin typeface="DevLys 010" pitchFamily="2" charset="0"/>
              </a:rPr>
              <a:t> </a:t>
            </a:r>
            <a:r>
              <a:rPr lang="en-US" sz="2800" err="1" smtClean="0">
                <a:latin typeface="DevLys 010" pitchFamily="2" charset="0"/>
              </a:rPr>
              <a:t>dks</a:t>
            </a:r>
            <a:r>
              <a:rPr lang="en-US" sz="2800" smtClean="0">
                <a:latin typeface="DevLys 010" pitchFamily="2" charset="0"/>
              </a:rPr>
              <a:t> </a:t>
            </a:r>
            <a:r>
              <a:rPr lang="en-US" sz="2800" err="1" smtClean="0">
                <a:latin typeface="DevLys 010" pitchFamily="2" charset="0"/>
              </a:rPr>
              <a:t>udn</a:t>
            </a:r>
            <a:r>
              <a:rPr lang="en-US" sz="2800" smtClean="0">
                <a:latin typeface="DevLys 010" pitchFamily="2" charset="0"/>
              </a:rPr>
              <a:t> </a:t>
            </a:r>
            <a:r>
              <a:rPr lang="en-US" sz="2800" err="1" smtClean="0">
                <a:latin typeface="DevLys 010" pitchFamily="2" charset="0"/>
              </a:rPr>
              <a:t>vFkok</a:t>
            </a:r>
            <a:r>
              <a:rPr lang="en-US" sz="2800" smtClean="0">
                <a:latin typeface="DevLys 010" pitchFamily="2" charset="0"/>
              </a:rPr>
              <a:t> </a:t>
            </a:r>
            <a:r>
              <a:rPr lang="en-US" sz="2800" err="1" smtClean="0">
                <a:latin typeface="DevLys 010" pitchFamily="2" charset="0"/>
              </a:rPr>
              <a:t>oLrq</a:t>
            </a:r>
            <a:r>
              <a:rPr lang="en-US" sz="2800" smtClean="0">
                <a:latin typeface="DevLys 010" pitchFamily="2" charset="0"/>
              </a:rPr>
              <a:t> </a:t>
            </a:r>
            <a:r>
              <a:rPr lang="en-US" sz="2800" err="1" smtClean="0">
                <a:latin typeface="DevLys 010" pitchFamily="2" charset="0"/>
              </a:rPr>
              <a:t>vFkok</a:t>
            </a:r>
            <a:r>
              <a:rPr lang="en-US" sz="2800" smtClean="0">
                <a:latin typeface="DevLys 010" pitchFamily="2" charset="0"/>
              </a:rPr>
              <a:t> </a:t>
            </a:r>
            <a:r>
              <a:rPr lang="en-US" sz="2800" err="1" smtClean="0">
                <a:latin typeface="DevLys 010" pitchFamily="2" charset="0"/>
              </a:rPr>
              <a:t>lsok</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i</a:t>
            </a:r>
            <a:r>
              <a:rPr lang="en-US" sz="2800" smtClean="0">
                <a:latin typeface="DevLys 010" pitchFamily="2" charset="0"/>
              </a:rPr>
              <a:t>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vkfFkZd</a:t>
            </a:r>
            <a:r>
              <a:rPr lang="en-US" sz="2800" smtClean="0">
                <a:latin typeface="DevLys 010" pitchFamily="2" charset="0"/>
              </a:rPr>
              <a:t> </a:t>
            </a:r>
            <a:r>
              <a:rPr lang="en-US" sz="2800" err="1" smtClean="0">
                <a:latin typeface="DevLys 010" pitchFamily="2" charset="0"/>
              </a:rPr>
              <a:t>lgk;rk</a:t>
            </a:r>
            <a:r>
              <a:rPr lang="en-US" sz="2800" smtClean="0">
                <a:latin typeface="DevLys 010" pitchFamily="2" charset="0"/>
              </a:rPr>
              <a:t> </a:t>
            </a:r>
            <a:r>
              <a:rPr lang="en-US" sz="2800" err="1" smtClean="0">
                <a:latin typeface="DevLys 010" pitchFamily="2" charset="0"/>
              </a:rPr>
              <a:t>iznku</a:t>
            </a:r>
            <a:r>
              <a:rPr lang="en-US" sz="2800" smtClean="0">
                <a:latin typeface="DevLys 010" pitchFamily="2" charset="0"/>
              </a:rPr>
              <a:t> </a:t>
            </a:r>
            <a:r>
              <a:rPr lang="en-US" sz="2800" err="1" smtClean="0">
                <a:latin typeface="DevLys 010" pitchFamily="2" charset="0"/>
              </a:rPr>
              <a:t>djrk</a:t>
            </a:r>
            <a:r>
              <a:rPr lang="en-US" sz="2800" smtClean="0">
                <a:latin typeface="DevLys 010" pitchFamily="2" charset="0"/>
              </a:rPr>
              <a:t> </a:t>
            </a:r>
            <a:r>
              <a:rPr lang="en-US" sz="2800" err="1" smtClean="0">
                <a:latin typeface="DevLys 010" pitchFamily="2" charset="0"/>
              </a:rPr>
              <a:t>gSA</a:t>
            </a:r>
            <a:endParaRPr lang="en-US" sz="2800" smtClean="0">
              <a:latin typeface="DevLys 010" pitchFamily="2" charset="0"/>
            </a:endParaRPr>
          </a:p>
          <a:p>
            <a:pPr marL="292100" indent="-292100">
              <a:buClr>
                <a:srgbClr val="FFC000"/>
              </a:buClr>
              <a:buFont typeface="Arial" pitchFamily="34" charset="0"/>
              <a:buChar char="•"/>
            </a:pPr>
            <a:r>
              <a:rPr lang="en-US" sz="2800" err="1" smtClean="0">
                <a:latin typeface="DevLys 010" pitchFamily="2" charset="0"/>
              </a:rPr>
              <a:t>jktuSfrd</a:t>
            </a:r>
            <a:r>
              <a:rPr lang="en-US" sz="2800" smtClean="0">
                <a:latin typeface="DevLys 010" pitchFamily="2" charset="0"/>
              </a:rPr>
              <a:t> </a:t>
            </a:r>
            <a:r>
              <a:rPr lang="en-US" sz="2800" err="1" smtClean="0">
                <a:latin typeface="DevLys 010" pitchFamily="2" charset="0"/>
              </a:rPr>
              <a:t>ny</a:t>
            </a:r>
            <a:r>
              <a:rPr lang="en-US" sz="2800" smtClean="0">
                <a:latin typeface="DevLys 010" pitchFamily="2" charset="0"/>
              </a:rPr>
              <a:t> </a:t>
            </a:r>
            <a:r>
              <a:rPr lang="en-US" sz="2800" err="1" smtClean="0">
                <a:latin typeface="DevLys 010" pitchFamily="2" charset="0"/>
              </a:rPr>
              <a:t>ftlus</a:t>
            </a:r>
            <a:r>
              <a:rPr lang="en-US" sz="2800" smtClean="0">
                <a:latin typeface="DevLys 010" pitchFamily="2" charset="0"/>
              </a:rPr>
              <a:t> </a:t>
            </a:r>
            <a:r>
              <a:rPr lang="en-US" sz="2800" err="1" smtClean="0">
                <a:latin typeface="DevLys 010" pitchFamily="2" charset="0"/>
              </a:rPr>
              <a:t>vkfFkZd</a:t>
            </a:r>
            <a:r>
              <a:rPr lang="en-US" sz="2800" smtClean="0">
                <a:latin typeface="DevLys 010" pitchFamily="2" charset="0"/>
              </a:rPr>
              <a:t> </a:t>
            </a:r>
            <a:r>
              <a:rPr lang="en-US" sz="2800" err="1" smtClean="0">
                <a:latin typeface="DevLys 010" pitchFamily="2" charset="0"/>
              </a:rPr>
              <a:t>lgk;rk</a:t>
            </a:r>
            <a:r>
              <a:rPr lang="en-US" sz="2800" smtClean="0">
                <a:latin typeface="DevLys 010" pitchFamily="2" charset="0"/>
              </a:rPr>
              <a:t> </a:t>
            </a:r>
            <a:r>
              <a:rPr lang="en-US" sz="2800" err="1" smtClean="0">
                <a:latin typeface="DevLys 010" pitchFamily="2" charset="0"/>
              </a:rPr>
              <a:t>nh</a:t>
            </a:r>
            <a:r>
              <a:rPr lang="en-US" sz="2800" smtClean="0">
                <a:latin typeface="DevLys 010" pitchFamily="2" charset="0"/>
              </a:rPr>
              <a:t> </a:t>
            </a:r>
            <a:r>
              <a:rPr lang="en-US" sz="2800" err="1" smtClean="0">
                <a:latin typeface="DevLys 010" pitchFamily="2" charset="0"/>
              </a:rPr>
              <a:t>gS</a:t>
            </a:r>
            <a:r>
              <a:rPr lang="en-US" sz="2800" smtClean="0">
                <a:latin typeface="DevLys 010" pitchFamily="2" charset="0"/>
              </a:rPr>
              <a:t>] }</a:t>
            </a:r>
            <a:r>
              <a:rPr lang="en-US" sz="2800" err="1" smtClean="0">
                <a:latin typeface="DevLys 010" pitchFamily="2" charset="0"/>
              </a:rPr>
              <a:t>kjk</a:t>
            </a:r>
            <a:r>
              <a:rPr lang="en-US" sz="2800" smtClean="0">
                <a:latin typeface="DevLys 010" pitchFamily="2" charset="0"/>
              </a:rPr>
              <a:t> </a:t>
            </a:r>
            <a:r>
              <a:rPr lang="en-US" sz="2800" err="1" smtClean="0">
                <a:latin typeface="DevLys 010" pitchFamily="2" charset="0"/>
              </a:rPr>
              <a:t>Hkh</a:t>
            </a:r>
            <a:r>
              <a:rPr lang="en-US" sz="2800" smtClean="0">
                <a:latin typeface="DevLys 010" pitchFamily="2" charset="0"/>
              </a:rPr>
              <a:t> </a:t>
            </a:r>
            <a:r>
              <a:rPr lang="en-US" sz="2800" err="1" smtClean="0">
                <a:latin typeface="DevLys 010" pitchFamily="2" charset="0"/>
              </a:rPr>
              <a:t>vius</a:t>
            </a:r>
            <a:r>
              <a:rPr lang="en-US" sz="2800" smtClean="0">
                <a:latin typeface="DevLys 010" pitchFamily="2" charset="0"/>
              </a:rPr>
              <a:t> </a:t>
            </a:r>
            <a:r>
              <a:rPr lang="en-US" sz="2800" err="1" smtClean="0">
                <a:latin typeface="DevLys 010" pitchFamily="2" charset="0"/>
              </a:rPr>
              <a:t>ys</a:t>
            </a:r>
            <a:r>
              <a:rPr lang="en-US" sz="2800" smtClean="0">
                <a:latin typeface="DevLys 010" pitchFamily="2" charset="0"/>
              </a:rPr>
              <a:t>[</a:t>
            </a:r>
            <a:r>
              <a:rPr lang="en-US" sz="2800" err="1" smtClean="0">
                <a:latin typeface="DevLys 010" pitchFamily="2" charset="0"/>
              </a:rPr>
              <a:t>kksa</a:t>
            </a:r>
            <a:r>
              <a:rPr lang="en-US" sz="2800" smtClean="0">
                <a:latin typeface="DevLys 010" pitchFamily="2" charset="0"/>
              </a:rPr>
              <a:t> </a:t>
            </a:r>
            <a:r>
              <a:rPr lang="en-US" sz="2800" err="1" smtClean="0">
                <a:latin typeface="DevLys 010" pitchFamily="2" charset="0"/>
              </a:rPr>
              <a:t>esa</a:t>
            </a:r>
            <a:r>
              <a:rPr lang="en-US" sz="2800" smtClean="0">
                <a:latin typeface="DevLys 010" pitchFamily="2" charset="0"/>
              </a:rPr>
              <a:t> </a:t>
            </a:r>
            <a:r>
              <a:rPr lang="en-US" sz="2800" err="1" smtClean="0">
                <a:latin typeface="DevLys 010" pitchFamily="2" charset="0"/>
              </a:rPr>
              <a:t>izfof"V</a:t>
            </a:r>
            <a:r>
              <a:rPr lang="en-US" sz="2800" smtClean="0">
                <a:latin typeface="DevLys 010" pitchFamily="2" charset="0"/>
              </a:rPr>
              <a:t> dh </a:t>
            </a:r>
            <a:r>
              <a:rPr lang="en-US" sz="2800" err="1" smtClean="0">
                <a:latin typeface="DevLys 010" pitchFamily="2" charset="0"/>
              </a:rPr>
              <a:t>tk;sxhA</a:t>
            </a:r>
            <a:endParaRPr lang="en-US" sz="2800" smtClean="0">
              <a:latin typeface="DevLys 010" pitchFamily="2" charset="0"/>
            </a:endParaRPr>
          </a:p>
          <a:p>
            <a:pPr marL="292100" indent="-292100">
              <a:buClr>
                <a:srgbClr val="FFC000"/>
              </a:buClr>
              <a:buFont typeface="Arial" pitchFamily="34" charset="0"/>
              <a:buChar char="•"/>
            </a:pPr>
            <a:r>
              <a:rPr lang="en-US" sz="2800" err="1" smtClean="0">
                <a:latin typeface="DevLys 010" pitchFamily="2" charset="0"/>
              </a:rPr>
              <a:t>Hkkjr</a:t>
            </a:r>
            <a:r>
              <a:rPr lang="en-US" sz="2800" smtClean="0">
                <a:latin typeface="DevLys 010" pitchFamily="2" charset="0"/>
              </a:rPr>
              <a:t> </a:t>
            </a:r>
            <a:r>
              <a:rPr lang="en-US" sz="2800" err="1" smtClean="0">
                <a:latin typeface="DevLys 010" pitchFamily="2" charset="0"/>
              </a:rPr>
              <a:t>fuokZpu</a:t>
            </a:r>
            <a:r>
              <a:rPr lang="en-US" sz="2800" smtClean="0">
                <a:latin typeface="DevLys 010" pitchFamily="2" charset="0"/>
              </a:rPr>
              <a:t> </a:t>
            </a:r>
            <a:r>
              <a:rPr lang="en-US" sz="2800" err="1" smtClean="0">
                <a:latin typeface="DevLys 010" pitchFamily="2" charset="0"/>
              </a:rPr>
              <a:t>vk;ksx</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i</a:t>
            </a:r>
            <a:r>
              <a:rPr lang="en-US" sz="2800" smtClean="0">
                <a:latin typeface="DevLys 010" pitchFamily="2" charset="0"/>
              </a:rPr>
              <a:t>= </a:t>
            </a:r>
            <a:r>
              <a:rPr lang="en-US" sz="2800" err="1" smtClean="0">
                <a:latin typeface="DevLys 010" pitchFamily="2" charset="0"/>
              </a:rPr>
              <a:t>fnukad</a:t>
            </a:r>
            <a:r>
              <a:rPr lang="en-US" sz="2800" smtClean="0">
                <a:latin typeface="DevLys 010" pitchFamily="2" charset="0"/>
              </a:rPr>
              <a:t> 10-2-2013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kjk</a:t>
            </a:r>
            <a:r>
              <a:rPr lang="en-US" sz="2800" smtClean="0">
                <a:latin typeface="DevLys 010" pitchFamily="2" charset="0"/>
              </a:rPr>
              <a:t> </a:t>
            </a:r>
            <a:r>
              <a:rPr lang="en-US" sz="2800" err="1" smtClean="0">
                <a:latin typeface="DevLys 010" pitchFamily="2" charset="0"/>
              </a:rPr>
              <a:t>jktuSfrd</a:t>
            </a:r>
            <a:r>
              <a:rPr lang="en-US" sz="2800" smtClean="0">
                <a:latin typeface="DevLys 010" pitchFamily="2" charset="0"/>
              </a:rPr>
              <a:t> </a:t>
            </a:r>
            <a:r>
              <a:rPr lang="en-US" sz="2800" err="1" smtClean="0">
                <a:latin typeface="DevLys 010" pitchFamily="2" charset="0"/>
              </a:rPr>
              <a:t>nyksa</a:t>
            </a:r>
            <a:r>
              <a:rPr lang="en-US" sz="2800" smtClean="0">
                <a:latin typeface="DevLys 010" pitchFamily="2" charset="0"/>
              </a:rPr>
              <a:t> </a:t>
            </a:r>
            <a:r>
              <a:rPr lang="en-US" sz="2800" err="1" smtClean="0">
                <a:latin typeface="DevLys 010" pitchFamily="2" charset="0"/>
              </a:rPr>
              <a:t>dks</a:t>
            </a:r>
            <a:r>
              <a:rPr lang="en-US" sz="2800" smtClean="0">
                <a:latin typeface="DevLys 010" pitchFamily="2" charset="0"/>
              </a:rPr>
              <a:t> </a:t>
            </a:r>
            <a:r>
              <a:rPr lang="en-US" sz="2800" err="1" smtClean="0">
                <a:latin typeface="DevLys 010" pitchFamily="2" charset="0"/>
              </a:rPr>
              <a:t>dgk</a:t>
            </a:r>
            <a:r>
              <a:rPr lang="en-US" sz="2800" smtClean="0">
                <a:latin typeface="DevLys 010" pitchFamily="2" charset="0"/>
              </a:rPr>
              <a:t> </a:t>
            </a:r>
            <a:r>
              <a:rPr lang="en-US" sz="2800" err="1" smtClean="0">
                <a:latin typeface="DevLys 010" pitchFamily="2" charset="0"/>
              </a:rPr>
              <a:t>x;k</a:t>
            </a:r>
            <a:r>
              <a:rPr lang="en-US" sz="2800" smtClean="0">
                <a:latin typeface="DevLys 010" pitchFamily="2" charset="0"/>
              </a:rPr>
              <a:t> </a:t>
            </a:r>
            <a:r>
              <a:rPr lang="en-US" sz="2800" err="1" smtClean="0">
                <a:latin typeface="DevLys 010" pitchFamily="2" charset="0"/>
              </a:rPr>
              <a:t>gS</a:t>
            </a:r>
            <a:r>
              <a:rPr lang="en-US" sz="2800" smtClean="0">
                <a:latin typeface="DevLys 010" pitchFamily="2" charset="0"/>
              </a:rPr>
              <a:t> </a:t>
            </a:r>
            <a:r>
              <a:rPr lang="en-US" sz="2800" err="1" smtClean="0">
                <a:latin typeface="DevLys 010" pitchFamily="2" charset="0"/>
              </a:rPr>
              <a:t>fd</a:t>
            </a:r>
            <a:r>
              <a:rPr lang="en-US" sz="2800" smtClean="0">
                <a:latin typeface="DevLys 010" pitchFamily="2" charset="0"/>
              </a:rPr>
              <a:t> </a:t>
            </a:r>
            <a:r>
              <a:rPr lang="en-US" sz="2800" err="1" smtClean="0">
                <a:latin typeface="DevLys 010" pitchFamily="2" charset="0"/>
              </a:rPr>
              <a:t>os</a:t>
            </a:r>
            <a:r>
              <a:rPr lang="en-US" sz="2800" smtClean="0">
                <a:latin typeface="DevLys 010" pitchFamily="2" charset="0"/>
              </a:rPr>
              <a:t> </a:t>
            </a:r>
            <a:r>
              <a:rPr lang="en-US" sz="2800" err="1" smtClean="0">
                <a:latin typeface="DevLys 010" pitchFamily="2" charset="0"/>
              </a:rPr>
              <a:t>udn</a:t>
            </a:r>
            <a:r>
              <a:rPr lang="en-US" sz="2800" smtClean="0">
                <a:latin typeface="DevLys 010" pitchFamily="2" charset="0"/>
              </a:rPr>
              <a:t> </a:t>
            </a:r>
            <a:r>
              <a:rPr lang="en-US" sz="2800" err="1" smtClean="0">
                <a:latin typeface="DevLys 010" pitchFamily="2" charset="0"/>
              </a:rPr>
              <a:t>lgk;rk</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ctk</a:t>
            </a:r>
            <a:r>
              <a:rPr lang="en-US" sz="2800" smtClean="0">
                <a:latin typeface="DevLys 010" pitchFamily="2" charset="0"/>
              </a:rPr>
              <a:t>; </a:t>
            </a:r>
            <a:r>
              <a:rPr lang="en-US" sz="2800" err="1" smtClean="0">
                <a:latin typeface="DevLys 010" pitchFamily="2" charset="0"/>
              </a:rPr>
              <a:t>pSd</a:t>
            </a:r>
            <a:r>
              <a:rPr lang="en-US" sz="2800" smtClean="0">
                <a:latin typeface="DevLys 010" pitchFamily="2" charset="0"/>
              </a:rPr>
              <a:t> ;k </a:t>
            </a:r>
            <a:r>
              <a:rPr lang="en-US" sz="2800" err="1" smtClean="0">
                <a:latin typeface="DevLys 010" pitchFamily="2" charset="0"/>
              </a:rPr>
              <a:t>MªkQ~V</a:t>
            </a:r>
            <a:r>
              <a:rPr lang="en-US" sz="2800" smtClean="0">
                <a:latin typeface="DevLys 010" pitchFamily="2" charset="0"/>
              </a:rPr>
              <a:t> </a:t>
            </a:r>
            <a:r>
              <a:rPr lang="en-US" sz="2800" err="1" smtClean="0">
                <a:latin typeface="DevLys 010" pitchFamily="2" charset="0"/>
              </a:rPr>
              <a:t>ds</a:t>
            </a:r>
            <a:r>
              <a:rPr lang="en-US" sz="2800" smtClean="0">
                <a:latin typeface="DevLys 010" pitchFamily="2" charset="0"/>
              </a:rPr>
              <a:t> </a:t>
            </a:r>
            <a:r>
              <a:rPr lang="en-US" sz="2800" err="1" smtClean="0">
                <a:latin typeface="DevLys 010" pitchFamily="2" charset="0"/>
              </a:rPr>
              <a:t>ek</a:t>
            </a:r>
            <a:r>
              <a:rPr lang="en-US" sz="2800" smtClean="0">
                <a:latin typeface="DevLys 010" pitchFamily="2" charset="0"/>
              </a:rPr>
              <a:t>/;e </a:t>
            </a:r>
            <a:r>
              <a:rPr lang="en-US" sz="2800" err="1" smtClean="0">
                <a:latin typeface="DevLys 010" pitchFamily="2" charset="0"/>
              </a:rPr>
              <a:t>ls</a:t>
            </a:r>
            <a:r>
              <a:rPr lang="en-US" sz="2800" smtClean="0">
                <a:latin typeface="DevLys 010" pitchFamily="2" charset="0"/>
              </a:rPr>
              <a:t> </a:t>
            </a:r>
            <a:r>
              <a:rPr lang="en-US" sz="2800" err="1" smtClean="0">
                <a:latin typeface="DevLys 010" pitchFamily="2" charset="0"/>
              </a:rPr>
              <a:t>vH;FkhZ</a:t>
            </a:r>
            <a:r>
              <a:rPr lang="en-US" sz="2800" smtClean="0">
                <a:latin typeface="DevLys 010" pitchFamily="2" charset="0"/>
              </a:rPr>
              <a:t> </a:t>
            </a:r>
            <a:r>
              <a:rPr lang="en-US" sz="2800" err="1" smtClean="0">
                <a:latin typeface="DevLys 010" pitchFamily="2" charset="0"/>
              </a:rPr>
              <a:t>dks</a:t>
            </a:r>
            <a:r>
              <a:rPr lang="en-US" sz="2800" smtClean="0">
                <a:latin typeface="DevLys 010" pitchFamily="2" charset="0"/>
              </a:rPr>
              <a:t> </a:t>
            </a:r>
            <a:r>
              <a:rPr lang="en-US" sz="2800" err="1" smtClean="0">
                <a:latin typeface="DevLys 010" pitchFamily="2" charset="0"/>
              </a:rPr>
              <a:t>jkf'k</a:t>
            </a:r>
            <a:r>
              <a:rPr lang="en-US" sz="2800" smtClean="0">
                <a:latin typeface="DevLys 010" pitchFamily="2" charset="0"/>
              </a:rPr>
              <a:t> </a:t>
            </a:r>
            <a:r>
              <a:rPr lang="en-US" sz="2800" err="1" smtClean="0">
                <a:latin typeface="DevLys 010" pitchFamily="2" charset="0"/>
              </a:rPr>
              <a:t>iznku</a:t>
            </a:r>
            <a:r>
              <a:rPr lang="en-US" sz="2800" smtClean="0">
                <a:latin typeface="DevLys 010" pitchFamily="2" charset="0"/>
              </a:rPr>
              <a:t> </a:t>
            </a:r>
            <a:r>
              <a:rPr lang="en-US" sz="2800" err="1" smtClean="0">
                <a:latin typeface="DevLys 010" pitchFamily="2" charset="0"/>
              </a:rPr>
              <a:t>djsa</a:t>
            </a:r>
            <a:r>
              <a:rPr lang="en-US" sz="2800" smtClean="0">
                <a:latin typeface="DevLys 010" pitchFamily="2" charset="0"/>
              </a:rPr>
              <a:t> o </a:t>
            </a:r>
            <a:r>
              <a:rPr lang="en-US" sz="2800" err="1" smtClean="0">
                <a:latin typeface="DevLys 010" pitchFamily="2" charset="0"/>
              </a:rPr>
              <a:t>bldk</a:t>
            </a:r>
            <a:r>
              <a:rPr lang="en-US" sz="2800" smtClean="0">
                <a:latin typeface="DevLys 010" pitchFamily="2" charset="0"/>
              </a:rPr>
              <a:t> </a:t>
            </a:r>
            <a:r>
              <a:rPr lang="en-US" sz="2800" err="1" smtClean="0">
                <a:latin typeface="DevLys 010" pitchFamily="2" charset="0"/>
              </a:rPr>
              <a:t>iwjk</a:t>
            </a:r>
            <a:r>
              <a:rPr lang="en-US" sz="2800" smtClean="0">
                <a:latin typeface="DevLys 010" pitchFamily="2" charset="0"/>
              </a:rPr>
              <a:t> </a:t>
            </a:r>
            <a:r>
              <a:rPr lang="en-US" sz="2800" err="1" smtClean="0">
                <a:latin typeface="DevLys 010" pitchFamily="2" charset="0"/>
              </a:rPr>
              <a:t>ys</a:t>
            </a:r>
            <a:r>
              <a:rPr lang="en-US" sz="2800" smtClean="0">
                <a:latin typeface="DevLys 010" pitchFamily="2" charset="0"/>
              </a:rPr>
              <a:t>[</a:t>
            </a:r>
            <a:r>
              <a:rPr lang="en-US" sz="2800" err="1" smtClean="0">
                <a:latin typeface="DevLys 010" pitchFamily="2" charset="0"/>
              </a:rPr>
              <a:t>kk</a:t>
            </a:r>
            <a:r>
              <a:rPr lang="en-US" sz="2800" smtClean="0">
                <a:latin typeface="DevLys 010" pitchFamily="2" charset="0"/>
              </a:rPr>
              <a:t> j[</a:t>
            </a:r>
            <a:r>
              <a:rPr lang="en-US" sz="2800" err="1" smtClean="0">
                <a:latin typeface="DevLys 010" pitchFamily="2" charset="0"/>
              </a:rPr>
              <a:t>ksaA</a:t>
            </a:r>
            <a:r>
              <a:rPr lang="en-US" sz="2800" smtClean="0">
                <a:latin typeface="DevLys 010" pitchFamily="2" charset="0"/>
              </a:rPr>
              <a:t> </a:t>
            </a:r>
            <a:endParaRPr lang="en-US" sz="2800"/>
          </a:p>
        </p:txBody>
      </p:sp>
      <p:sp>
        <p:nvSpPr>
          <p:cNvPr id="5" name="Rectangle 4"/>
          <p:cNvSpPr/>
          <p:nvPr/>
        </p:nvSpPr>
        <p:spPr>
          <a:xfrm>
            <a:off x="0" y="44624"/>
            <a:ext cx="9144000" cy="132343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000" err="1" smtClean="0">
                <a:solidFill>
                  <a:srgbClr val="FFC000"/>
                </a:solidFill>
                <a:latin typeface="DevLys 010" pitchFamily="2" charset="0"/>
                <a:ea typeface="Calibri" pitchFamily="34" charset="0"/>
                <a:cs typeface="Mangal" pitchFamily="18" charset="0"/>
              </a:rPr>
              <a:t>jktuSfrd</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ny</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vFkok</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vU</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O;fDr;ksa</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kjk</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vkfFkZd</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lgk;rk</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206</a:t>
            </a:fld>
            <a:endParaRPr lang="en-US"/>
          </a:p>
        </p:txBody>
      </p:sp>
    </p:spTree>
  </p:cSld>
  <p:clrMapOvr>
    <a:masterClrMapping/>
  </p:clrMapOvr>
  <p:transition>
    <p:circl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23528" y="963880"/>
            <a:ext cx="8424936" cy="5016758"/>
          </a:xfrm>
          <a:prstGeom prst="rect">
            <a:avLst/>
          </a:prstGeom>
          <a:noFill/>
          <a:ln w="9525">
            <a:noFill/>
            <a:miter lim="800000"/>
            <a:headEnd/>
            <a:tailEnd/>
          </a:ln>
        </p:spPr>
        <p:txBody>
          <a:bodyPr wrap="square">
            <a:spAutoFit/>
          </a:bodyPr>
          <a:lstStyle/>
          <a:p>
            <a:pPr marL="449263" indent="-449263" algn="just">
              <a:buClr>
                <a:srgbClr val="FFC000"/>
              </a:buClr>
              <a:buFont typeface="Arial" pitchFamily="34" charset="0"/>
              <a:buChar char="•"/>
            </a:pPr>
            <a:r>
              <a:rPr lang="en-US" sz="3200" err="1" smtClean="0">
                <a:latin typeface="DevLys 010" pitchFamily="2" charset="0"/>
                <a:ea typeface="Calibri" pitchFamily="34" charset="0"/>
                <a:cs typeface="Mangal" pitchFamily="18" charset="0"/>
              </a:rPr>
              <a:t>pquko</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ifj.kkeksa</a:t>
            </a:r>
            <a:r>
              <a:rPr lang="en-US" sz="3200">
                <a:latin typeface="DevLys 010" pitchFamily="2" charset="0"/>
                <a:ea typeface="Calibri" pitchFamily="34" charset="0"/>
                <a:cs typeface="Mangal" pitchFamily="18" charset="0"/>
              </a:rPr>
              <a:t> dh ?</a:t>
            </a:r>
            <a:r>
              <a:rPr lang="en-US" sz="3200" err="1">
                <a:latin typeface="DevLys 010" pitchFamily="2" charset="0"/>
                <a:ea typeface="Calibri" pitchFamily="34" charset="0"/>
                <a:cs typeface="Mangal" pitchFamily="18" charset="0"/>
              </a:rPr>
              <a:t>kks"k.kk</a:t>
            </a:r>
            <a:r>
              <a:rPr lang="en-US" sz="3200">
                <a:latin typeface="DevLys 010" pitchFamily="2" charset="0"/>
                <a:ea typeface="Calibri" pitchFamily="34" charset="0"/>
                <a:cs typeface="Mangal" pitchFamily="18" charset="0"/>
              </a:rPr>
              <a:t> ds 30 </a:t>
            </a:r>
            <a:r>
              <a:rPr lang="en-US" sz="3200" err="1">
                <a:latin typeface="DevLys 010" pitchFamily="2" charset="0"/>
                <a:ea typeface="Calibri" pitchFamily="34" charset="0"/>
                <a:cs typeface="Mangal" pitchFamily="18" charset="0"/>
              </a:rPr>
              <a:t>fnol</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vH;fFkZ;ksa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fuokZpu</a:t>
            </a:r>
            <a:r>
              <a:rPr lang="en-US" sz="3200">
                <a:latin typeface="DevLys 010" pitchFamily="2" charset="0"/>
                <a:ea typeface="Calibri" pitchFamily="34" charset="0"/>
                <a:cs typeface="Mangal" pitchFamily="18" charset="0"/>
              </a:rPr>
              <a:t> O;; </a:t>
            </a:r>
            <a:r>
              <a:rPr lang="en-US" sz="3200" err="1">
                <a:latin typeface="DevLys 010" pitchFamily="2" charset="0"/>
                <a:ea typeface="Calibri" pitchFamily="34" charset="0"/>
                <a:cs typeface="Mangal" pitchFamily="18" charset="0"/>
              </a:rPr>
              <a:t>ys</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ftyk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fuokZpu</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vf</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kdkjh</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izLrqr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djus</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gkasxsA</a:t>
            </a:r>
            <a:endParaRPr lang="en-US" sz="3200">
              <a:ea typeface="Calibri" pitchFamily="34" charset="0"/>
              <a:cs typeface="Mangal" pitchFamily="18" charset="0"/>
            </a:endParaRPr>
          </a:p>
          <a:p>
            <a:pPr marL="449263" indent="-449263" algn="just">
              <a:buClr>
                <a:srgbClr val="FFC000"/>
              </a:buClr>
              <a:buFont typeface="Arial" pitchFamily="34" charset="0"/>
              <a:buChar char="•"/>
            </a:pPr>
            <a:r>
              <a:rPr lang="en-US" sz="3200" err="1" smtClean="0">
                <a:latin typeface="DevLys 010" pitchFamily="2" charset="0"/>
                <a:ea typeface="Calibri" pitchFamily="34" charset="0"/>
                <a:cs typeface="Mangal" pitchFamily="18" charset="0"/>
              </a:rPr>
              <a:t>fuokZpu</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O;; </a:t>
            </a:r>
            <a:r>
              <a:rPr lang="en-US" sz="3200" err="1" smtClean="0">
                <a:latin typeface="DevLys 010" pitchFamily="2" charset="0"/>
                <a:ea typeface="Calibri" pitchFamily="34" charset="0"/>
                <a:cs typeface="Mangal" pitchFamily="18" charset="0"/>
              </a:rPr>
              <a:t>ys</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ks</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fuEu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nLrkostkr</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kkfey</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gksaxs</a:t>
            </a:r>
            <a:r>
              <a:rPr lang="en-US" sz="3200" smtClean="0">
                <a:latin typeface="DevLys 010" pitchFamily="2" charset="0"/>
                <a:ea typeface="Calibri" pitchFamily="34" charset="0"/>
                <a:cs typeface="Mangal" pitchFamily="18" charset="0"/>
              </a:rPr>
              <a:t>&amp;</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ikVZ</a:t>
            </a:r>
            <a:r>
              <a:rPr lang="en-US" sz="3200" smtClean="0">
                <a:latin typeface="DevLys 010" pitchFamily="2" charset="0"/>
                <a:ea typeface="Calibri" pitchFamily="34" charset="0"/>
                <a:cs typeface="Mangal" pitchFamily="18" charset="0"/>
              </a:rPr>
              <a:t> </a:t>
            </a:r>
            <a:r>
              <a:rPr lang="en-US" sz="3200">
                <a:latin typeface="Calibri" pitchFamily="34" charset="0"/>
                <a:ea typeface="Calibri" pitchFamily="34" charset="0"/>
                <a:cs typeface="Mangal" pitchFamily="18" charset="0"/>
              </a:rPr>
              <a:t>I</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ikVZ</a:t>
            </a:r>
            <a:r>
              <a:rPr lang="en-US" sz="3200">
                <a:latin typeface="DevLys 010" pitchFamily="2" charset="0"/>
                <a:ea typeface="Calibri" pitchFamily="34" charset="0"/>
                <a:cs typeface="Mangal" pitchFamily="18" charset="0"/>
              </a:rPr>
              <a:t> </a:t>
            </a:r>
            <a:r>
              <a:rPr lang="en-US" sz="3200">
                <a:latin typeface="Calibri" pitchFamily="34" charset="0"/>
                <a:ea typeface="Calibri" pitchFamily="34" charset="0"/>
                <a:cs typeface="Mangal" pitchFamily="18" charset="0"/>
              </a:rPr>
              <a:t>VI</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vH;FkhZ</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gLrk</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kj</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qDRk</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cSad</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kkrs</a:t>
            </a:r>
            <a:r>
              <a:rPr lang="en-US" sz="3200">
                <a:latin typeface="DevLys 010" pitchFamily="2" charset="0"/>
                <a:ea typeface="Calibri" pitchFamily="34" charset="0"/>
                <a:cs typeface="Mangal" pitchFamily="18" charset="0"/>
              </a:rPr>
              <a:t> dh </a:t>
            </a:r>
            <a:r>
              <a:rPr lang="en-US" sz="3200" err="1">
                <a:latin typeface="DevLys 010" pitchFamily="2" charset="0"/>
                <a:ea typeface="Calibri" pitchFamily="34" charset="0"/>
                <a:cs typeface="Mangal" pitchFamily="18" charset="0"/>
              </a:rPr>
              <a:t>Lo;a</a:t>
            </a:r>
            <a:r>
              <a:rPr lang="en-US" sz="3200">
                <a:latin typeface="DevLys 010" pitchFamily="2" charset="0"/>
                <a:ea typeface="Calibri" pitchFamily="34" charset="0"/>
                <a:cs typeface="Mangal" pitchFamily="18" charset="0"/>
              </a:rPr>
              <a:t> </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kjk</a:t>
            </a:r>
            <a:r>
              <a:rPr lang="en-US" sz="3200" smtClean="0">
                <a:latin typeface="DevLys 010" pitchFamily="2" charset="0"/>
                <a:ea typeface="Calibri" pitchFamily="34" charset="0"/>
                <a:cs typeface="Mangal" pitchFamily="18" charset="0"/>
              </a:rPr>
              <a:t> izekf.kr </a:t>
            </a:r>
            <a:r>
              <a:rPr lang="en-US" sz="3200" err="1" smtClean="0">
                <a:latin typeface="DevLys 010" pitchFamily="2" charset="0"/>
                <a:ea typeface="Calibri" pitchFamily="34" charset="0"/>
                <a:cs typeface="Mangal" pitchFamily="18" charset="0"/>
              </a:rPr>
              <a:t>izfr</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vH;FkhZ</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ds </a:t>
            </a:r>
            <a:r>
              <a:rPr lang="en-US" sz="3200" err="1">
                <a:latin typeface="DevLys 010" pitchFamily="2" charset="0"/>
                <a:ea typeface="Calibri" pitchFamily="34" charset="0"/>
                <a:cs typeface="Mangal" pitchFamily="18" charset="0"/>
              </a:rPr>
              <a:t>gLrk</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kj</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qDr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kiFk&amp;i</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nSfud</a:t>
            </a:r>
            <a:r>
              <a:rPr lang="en-US" sz="3200" smtClean="0">
                <a:latin typeface="DevLys 010" pitchFamily="2" charset="0"/>
                <a:ea typeface="Calibri" pitchFamily="34" charset="0"/>
                <a:cs typeface="Mangal" pitchFamily="18" charset="0"/>
              </a:rPr>
              <a:t> </a:t>
            </a:r>
            <a:r>
              <a:rPr lang="en-US" sz="3200">
                <a:latin typeface="DevLys 010" pitchFamily="2" charset="0"/>
                <a:ea typeface="Calibri" pitchFamily="34" charset="0"/>
                <a:cs typeface="Mangal" pitchFamily="18" charset="0"/>
              </a:rPr>
              <a:t>[</a:t>
            </a:r>
            <a:r>
              <a:rPr lang="en-US" sz="3200" err="1">
                <a:latin typeface="DevLys 010" pitchFamily="2" charset="0"/>
                <a:ea typeface="Calibri" pitchFamily="34" charset="0"/>
                <a:cs typeface="Mangal" pitchFamily="18" charset="0"/>
              </a:rPr>
              <a:t>kkrs</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dk</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jftLVj</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oa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leLr</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okmpj</a:t>
            </a:r>
            <a:r>
              <a:rPr lang="en-US" sz="320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ewy</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leLr</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uksfVlksa</a:t>
            </a:r>
            <a:r>
              <a:rPr lang="en-US" sz="3200">
                <a:latin typeface="DevLys 010" pitchFamily="2" charset="0"/>
                <a:ea typeface="Calibri" pitchFamily="34" charset="0"/>
                <a:cs typeface="Mangal" pitchFamily="18" charset="0"/>
              </a:rPr>
              <a:t> dh </a:t>
            </a:r>
            <a:r>
              <a:rPr lang="en-US" sz="3200" err="1">
                <a:latin typeface="DevLys 010" pitchFamily="2" charset="0"/>
                <a:ea typeface="Calibri" pitchFamily="34" charset="0"/>
                <a:cs typeface="Mangal" pitchFamily="18" charset="0"/>
              </a:rPr>
              <a:t>izfr</a:t>
            </a:r>
            <a:r>
              <a:rPr lang="en-US" sz="3200">
                <a:latin typeface="DevLys 010" pitchFamily="2" charset="0"/>
                <a:ea typeface="Calibri" pitchFamily="34" charset="0"/>
                <a:cs typeface="Mangal" pitchFamily="18" charset="0"/>
              </a:rPr>
              <a:t> o muds </a:t>
            </a:r>
            <a:r>
              <a:rPr lang="en-US" sz="3200" err="1">
                <a:latin typeface="DevLys 010" pitchFamily="2" charset="0"/>
                <a:ea typeface="Calibri" pitchFamily="34" charset="0"/>
                <a:cs typeface="Mangal" pitchFamily="18" charset="0"/>
              </a:rPr>
              <a:t>tokc</a:t>
            </a:r>
            <a:r>
              <a:rPr lang="en-US" sz="3200">
                <a:latin typeface="DevLys 010" pitchFamily="2" charset="0"/>
                <a:ea typeface="Calibri" pitchFamily="34" charset="0"/>
                <a:cs typeface="Mangal" pitchFamily="18" charset="0"/>
              </a:rPr>
              <a:t> dh </a:t>
            </a:r>
            <a:r>
              <a:rPr lang="en-US" sz="3200" err="1" smtClean="0">
                <a:latin typeface="DevLys 010" pitchFamily="2" charset="0"/>
                <a:ea typeface="Calibri" pitchFamily="34" charset="0"/>
                <a:cs typeface="Mangal" pitchFamily="18" charset="0"/>
              </a:rPr>
              <a:t>izfr</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a:p>
            <a:pPr marL="739775" indent="-333375" algn="just" eaLnBrk="0" hangingPunct="0">
              <a:buClr>
                <a:srgbClr val="FFC000"/>
              </a:buClr>
              <a:buFont typeface="Wingdings" pitchFamily="2" charset="2"/>
              <a:buChar char="§"/>
            </a:pPr>
            <a:r>
              <a:rPr lang="en-US" sz="3200" err="1" smtClean="0">
                <a:latin typeface="DevLys 010" pitchFamily="2" charset="0"/>
                <a:ea typeface="Calibri" pitchFamily="34" charset="0"/>
                <a:cs typeface="Mangal" pitchFamily="18" charset="0"/>
              </a:rPr>
              <a:t>fujh</a:t>
            </a:r>
            <a:r>
              <a:rPr lang="en-US" sz="3200" smtClean="0">
                <a:latin typeface="DevLys 010" pitchFamily="2" charset="0"/>
                <a:ea typeface="Calibri" pitchFamily="34" charset="0"/>
                <a:cs typeface="Mangal" pitchFamily="18" charset="0"/>
              </a:rPr>
              <a:t>{</a:t>
            </a:r>
            <a:r>
              <a:rPr lang="en-US" sz="3200" err="1" smtClean="0">
                <a:latin typeface="DevLys 010" pitchFamily="2" charset="0"/>
                <a:ea typeface="Calibri" pitchFamily="34" charset="0"/>
                <a:cs typeface="Mangal" pitchFamily="18" charset="0"/>
              </a:rPr>
              <a:t>k.k</a:t>
            </a:r>
            <a:r>
              <a:rPr lang="en-US" sz="3200" smtClean="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esa</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ikbZ</a:t>
            </a:r>
            <a:r>
              <a:rPr lang="en-US" sz="3200">
                <a:latin typeface="DevLys 010" pitchFamily="2" charset="0"/>
                <a:ea typeface="Calibri" pitchFamily="34" charset="0"/>
                <a:cs typeface="Mangal" pitchFamily="18" charset="0"/>
              </a:rPr>
              <a:t> </a:t>
            </a:r>
            <a:r>
              <a:rPr lang="en-US" sz="3200" err="1">
                <a:latin typeface="DevLys 010" pitchFamily="2" charset="0"/>
                <a:ea typeface="Calibri" pitchFamily="34" charset="0"/>
                <a:cs typeface="Mangal" pitchFamily="18" charset="0"/>
              </a:rPr>
              <a:t>vfu;ferrkvksa</a:t>
            </a:r>
            <a:r>
              <a:rPr lang="en-US" sz="3200">
                <a:latin typeface="DevLys 010" pitchFamily="2" charset="0"/>
                <a:ea typeface="Calibri" pitchFamily="34" charset="0"/>
                <a:cs typeface="Mangal" pitchFamily="18" charset="0"/>
              </a:rPr>
              <a:t> ds </a:t>
            </a:r>
            <a:r>
              <a:rPr lang="en-US" sz="3200" err="1">
                <a:latin typeface="DevLys 010" pitchFamily="2" charset="0"/>
                <a:ea typeface="Calibri" pitchFamily="34" charset="0"/>
                <a:cs typeface="Mangal" pitchFamily="18" charset="0"/>
              </a:rPr>
              <a:t>tokc</a:t>
            </a:r>
            <a:r>
              <a:rPr lang="en-US" sz="3200">
                <a:latin typeface="DevLys 010" pitchFamily="2" charset="0"/>
                <a:ea typeface="Calibri" pitchFamily="34" charset="0"/>
                <a:cs typeface="Mangal" pitchFamily="18" charset="0"/>
              </a:rPr>
              <a:t> dh </a:t>
            </a:r>
            <a:r>
              <a:rPr lang="en-US" sz="3200" err="1" smtClean="0">
                <a:latin typeface="DevLys 010" pitchFamily="2" charset="0"/>
                <a:ea typeface="Calibri" pitchFamily="34" charset="0"/>
                <a:cs typeface="Mangal" pitchFamily="18" charset="0"/>
              </a:rPr>
              <a:t>izfr</a:t>
            </a:r>
            <a:r>
              <a:rPr lang="en-US" sz="3200" smtClean="0">
                <a:latin typeface="DevLys 010" pitchFamily="2" charset="0"/>
                <a:ea typeface="Calibri" pitchFamily="34" charset="0"/>
                <a:cs typeface="Mangal" pitchFamily="18" charset="0"/>
              </a:rPr>
              <a:t>]</a:t>
            </a:r>
            <a:endParaRPr lang="en-US" sz="3200">
              <a:ea typeface="Calibri" pitchFamily="34" charset="0"/>
              <a:cs typeface="Mangal" pitchFamily="18" charset="0"/>
            </a:endParaRPr>
          </a:p>
        </p:txBody>
      </p:sp>
      <p:sp>
        <p:nvSpPr>
          <p:cNvPr id="5" name="Rectangle 4"/>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cs typeface="Mangal" pitchFamily="18" charset="0"/>
              </a:rPr>
              <a:t>fuokZpu</a:t>
            </a:r>
            <a:r>
              <a:rPr lang="en-US" sz="4400" smtClean="0">
                <a:solidFill>
                  <a:srgbClr val="FFC000"/>
                </a:solidFill>
                <a:latin typeface="DevLys 010" pitchFamily="2" charset="0"/>
                <a:cs typeface="Mangal" pitchFamily="18" charset="0"/>
              </a:rPr>
              <a:t> O;; </a:t>
            </a:r>
            <a:r>
              <a:rPr lang="en-US" sz="4400" err="1" smtClean="0">
                <a:solidFill>
                  <a:srgbClr val="FFC000"/>
                </a:solidFill>
                <a:latin typeface="DevLys 010" pitchFamily="2" charset="0"/>
                <a:cs typeface="Mangal" pitchFamily="18" charset="0"/>
              </a:rPr>
              <a:t>ys</a:t>
            </a:r>
            <a:r>
              <a:rPr lang="en-US" sz="4400" smtClean="0">
                <a:solidFill>
                  <a:srgbClr val="FFC000"/>
                </a:solidFill>
                <a:latin typeface="DevLys 010" pitchFamily="2" charset="0"/>
                <a:cs typeface="Mangal" pitchFamily="18" charset="0"/>
              </a:rPr>
              <a:t>[</a:t>
            </a:r>
            <a:r>
              <a:rPr lang="en-US" sz="4400" err="1" smtClean="0">
                <a:solidFill>
                  <a:srgbClr val="FFC000"/>
                </a:solidFill>
                <a:latin typeface="DevLys 010" pitchFamily="2" charset="0"/>
                <a:cs typeface="Mangal" pitchFamily="18" charset="0"/>
              </a:rPr>
              <a:t>ks</a:t>
            </a:r>
            <a:r>
              <a:rPr lang="en-US" sz="4400" smtClean="0">
                <a:solidFill>
                  <a:srgbClr val="FFC000"/>
                </a:solidFill>
                <a:latin typeface="DevLys 010" pitchFamily="2" charset="0"/>
                <a:cs typeface="Mangal" pitchFamily="18" charset="0"/>
              </a:rPr>
              <a:t> </a:t>
            </a:r>
            <a:r>
              <a:rPr lang="en-US" sz="4400" err="1" smtClean="0">
                <a:solidFill>
                  <a:srgbClr val="FFC000"/>
                </a:solidFill>
                <a:latin typeface="DevLys 010" pitchFamily="2" charset="0"/>
                <a:cs typeface="Mangal" pitchFamily="18" charset="0"/>
              </a:rPr>
              <a:t>izLrqr</a:t>
            </a:r>
            <a:r>
              <a:rPr lang="en-US" sz="4400" smtClean="0">
                <a:solidFill>
                  <a:srgbClr val="FFC000"/>
                </a:solidFill>
                <a:latin typeface="DevLys 010" pitchFamily="2" charset="0"/>
                <a:cs typeface="Mangal" pitchFamily="18" charset="0"/>
              </a:rPr>
              <a:t> </a:t>
            </a:r>
            <a:r>
              <a:rPr lang="en-US" sz="4400" err="1" smtClean="0">
                <a:solidFill>
                  <a:srgbClr val="FFC000"/>
                </a:solidFill>
                <a:latin typeface="DevLys 010" pitchFamily="2" charset="0"/>
                <a:cs typeface="Mangal" pitchFamily="18" charset="0"/>
              </a:rPr>
              <a:t>djuk</a:t>
            </a:r>
            <a:endParaRPr lang="en-IN" sz="44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207</a:t>
            </a:fld>
            <a:endParaRPr lang="en-US"/>
          </a:p>
        </p:txBody>
      </p:sp>
    </p:spTree>
  </p:cSld>
  <p:clrMapOvr>
    <a:masterClrMapping/>
  </p:clrMapOvr>
  <p:transition>
    <p:circl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865559"/>
            <a:ext cx="8712968" cy="4708981"/>
          </a:xfrm>
          <a:prstGeom prst="rect">
            <a:avLst/>
          </a:prstGeom>
        </p:spPr>
        <p:txBody>
          <a:bodyPr wrap="square">
            <a:spAutoFit/>
          </a:bodyPr>
          <a:lstStyle/>
          <a:p>
            <a:pPr marL="457200" indent="-457200">
              <a:lnSpc>
                <a:spcPct val="150000"/>
              </a:lnSpc>
              <a:buClr>
                <a:srgbClr val="FFC000"/>
              </a:buClr>
              <a:buFont typeface="Arial" pitchFamily="34" charset="0"/>
              <a:buChar char="•"/>
            </a:pP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ys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rhu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fnu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osclkbZV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MkyukA</a:t>
            </a:r>
            <a:endParaRPr lang="en-US" sz="4000" smtClean="0">
              <a:latin typeface="DevLys 010" pitchFamily="2" charset="0"/>
              <a:ea typeface="Calibri" pitchFamily="34" charset="0"/>
              <a:cs typeface="Mangal" pitchFamily="18" charset="0"/>
            </a:endParaRPr>
          </a:p>
          <a:p>
            <a:pPr marL="457200" indent="-457200">
              <a:lnSpc>
                <a:spcPct val="150000"/>
              </a:lnSpc>
              <a:buClr>
                <a:srgbClr val="FFC000"/>
              </a:buClr>
              <a:buFont typeface="Arial" pitchFamily="34" charset="0"/>
              <a:buChar char="•"/>
            </a:pPr>
            <a:r>
              <a:rPr lang="en-US" sz="4000" err="1" smtClean="0">
                <a:latin typeface="DevLys 010" pitchFamily="2" charset="0"/>
                <a:cs typeface="Mangal" pitchFamily="18" charset="0"/>
              </a:rPr>
              <a:t>ftu</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vH;fHkZ;ksa</a:t>
            </a:r>
            <a:r>
              <a:rPr lang="en-US" sz="4000" smtClean="0">
                <a:latin typeface="DevLys 010" pitchFamily="2" charset="0"/>
                <a:cs typeface="Mangal" pitchFamily="18" charset="0"/>
              </a:rPr>
              <a:t> us </a:t>
            </a:r>
            <a:r>
              <a:rPr lang="en-US" sz="4000" err="1" smtClean="0">
                <a:latin typeface="DevLys 010" pitchFamily="2" charset="0"/>
                <a:cs typeface="Mangal" pitchFamily="18" charset="0"/>
              </a:rPr>
              <a:t>fuokZpu</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ys</a:t>
            </a:r>
            <a:r>
              <a:rPr lang="en-US" sz="4000" smtClean="0">
                <a:latin typeface="DevLys 010" pitchFamily="2" charset="0"/>
                <a:cs typeface="Mangal" pitchFamily="18" charset="0"/>
              </a:rPr>
              <a:t>[</a:t>
            </a:r>
            <a:r>
              <a:rPr lang="en-US" sz="4000" err="1" smtClean="0">
                <a:latin typeface="DevLys 010" pitchFamily="2" charset="0"/>
                <a:cs typeface="Mangal" pitchFamily="18" charset="0"/>
              </a:rPr>
              <a:t>ks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izLrqr</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ugha</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fd;s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gS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muds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laca</a:t>
            </a:r>
            <a:r>
              <a:rPr lang="en-US" sz="4000" smtClean="0">
                <a:latin typeface="DevLys 010" pitchFamily="2" charset="0"/>
                <a:cs typeface="Mangal" pitchFamily="18" charset="0"/>
              </a:rPr>
              <a:t>/k </a:t>
            </a:r>
            <a:r>
              <a:rPr lang="en-US" sz="4000" err="1" smtClean="0">
                <a:latin typeface="DevLys 010" pitchFamily="2" charset="0"/>
                <a:cs typeface="Mangal" pitchFamily="18" charset="0"/>
              </a:rPr>
              <a:t>eas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ftyk</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fuokZpu</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vf</a:t>
            </a:r>
            <a:r>
              <a:rPr lang="en-US" sz="4000" smtClean="0">
                <a:latin typeface="DevLys 010" pitchFamily="2" charset="0"/>
                <a:cs typeface="Mangal" pitchFamily="18" charset="0"/>
              </a:rPr>
              <a:t>/</a:t>
            </a:r>
            <a:r>
              <a:rPr lang="en-US" sz="4000" err="1" smtClean="0">
                <a:latin typeface="DevLys 010" pitchFamily="2" charset="0"/>
                <a:cs typeface="Mangal" pitchFamily="18" charset="0"/>
              </a:rPr>
              <a:t>kdkjh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kjk</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Hkkjr</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fuokZpu</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vk;ksx</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dk</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fjiksVZ</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Hksth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tk;sxhA</a:t>
            </a:r>
            <a:endParaRPr lang="en-US" sz="4000"/>
          </a:p>
        </p:txBody>
      </p:sp>
      <p:sp>
        <p:nvSpPr>
          <p:cNvPr id="4" name="Slide Number Placeholder 3"/>
          <p:cNvSpPr>
            <a:spLocks noGrp="1"/>
          </p:cNvSpPr>
          <p:nvPr>
            <p:ph type="sldNum" sz="quarter" idx="12"/>
          </p:nvPr>
        </p:nvSpPr>
        <p:spPr/>
        <p:txBody>
          <a:bodyPr/>
          <a:lstStyle/>
          <a:p>
            <a:fld id="{B6F15528-21DE-4FAA-801E-634DDDAF4B2B}" type="slidenum">
              <a:rPr lang="en-US" smtClean="0"/>
              <a:pPr/>
              <a:t>208</a:t>
            </a:fld>
            <a:endParaRPr lang="en-US"/>
          </a:p>
        </p:txBody>
      </p:sp>
    </p:spTree>
  </p:cSld>
  <p:clrMapOvr>
    <a:masterClrMapping/>
  </p:clrMapOvr>
  <p:transition>
    <p:circl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942975"/>
            <a:ext cx="8568952" cy="5078313"/>
          </a:xfrm>
          <a:prstGeom prst="rect">
            <a:avLst/>
          </a:prstGeom>
        </p:spPr>
        <p:txBody>
          <a:bodyPr wrap="square">
            <a:spAutoFit/>
          </a:bodyPr>
          <a:lstStyle/>
          <a:p>
            <a:pPr marL="457200" indent="-457200" algn="just">
              <a:buClr>
                <a:srgbClr val="FFC000"/>
              </a:buClr>
              <a:buFont typeface="Arial" pitchFamily="34" charset="0"/>
              <a:buChar char="•"/>
            </a:pPr>
            <a:r>
              <a:rPr lang="en-US" sz="3600" err="1" smtClean="0">
                <a:latin typeface="DevLys 010" pitchFamily="2" charset="0"/>
                <a:cs typeface="Mangal" pitchFamily="18" charset="0"/>
              </a:rPr>
              <a:t>ftu</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vH;fFkZ;ksa</a:t>
            </a:r>
            <a:r>
              <a:rPr lang="en-US" sz="3600" smtClean="0">
                <a:latin typeface="DevLys 010" pitchFamily="2" charset="0"/>
                <a:cs typeface="Mangal" pitchFamily="18" charset="0"/>
              </a:rPr>
              <a:t> us </a:t>
            </a:r>
            <a:r>
              <a:rPr lang="en-US" sz="3600" err="1" smtClean="0">
                <a:latin typeface="DevLys 010" pitchFamily="2" charset="0"/>
                <a:cs typeface="Mangal" pitchFamily="18" charset="0"/>
              </a:rPr>
              <a:t>fuokZpu</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ys</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izLrqr</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dj</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fn;s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gS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muds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laca</a:t>
            </a:r>
            <a:r>
              <a:rPr lang="en-US" sz="3600" smtClean="0">
                <a:latin typeface="DevLys 010" pitchFamily="2" charset="0"/>
                <a:cs typeface="Mangal" pitchFamily="18" charset="0"/>
              </a:rPr>
              <a:t>/k </a:t>
            </a:r>
            <a:r>
              <a:rPr lang="en-US" sz="3600" err="1" smtClean="0">
                <a:latin typeface="DevLys 010" pitchFamily="2" charset="0"/>
                <a:cs typeface="Mangal" pitchFamily="18" charset="0"/>
              </a:rPr>
              <a:t>easa</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ftyk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fuokZpu</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vf</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kdkjh</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kjk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laoh</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fjiksVZ</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rS;kj</a:t>
            </a:r>
            <a:r>
              <a:rPr lang="en-US" sz="3600" smtClean="0">
                <a:latin typeface="DevLys 010" pitchFamily="2" charset="0"/>
                <a:cs typeface="Mangal" pitchFamily="18" charset="0"/>
              </a:rPr>
              <a:t> dh </a:t>
            </a:r>
            <a:r>
              <a:rPr lang="en-US" sz="3600" err="1" smtClean="0">
                <a:latin typeface="DevLys 010" pitchFamily="2" charset="0"/>
                <a:cs typeface="Mangal" pitchFamily="18" charset="0"/>
              </a:rPr>
              <a:t>tk;sxhA</a:t>
            </a:r>
            <a:endParaRPr lang="en-US" sz="3600" smtClean="0">
              <a:latin typeface="DevLys 010" pitchFamily="2" charset="0"/>
              <a:cs typeface="Mangal" pitchFamily="18" charset="0"/>
            </a:endParaRPr>
          </a:p>
          <a:p>
            <a:pPr marL="457200" indent="-457200" algn="just">
              <a:buClr>
                <a:srgbClr val="FFC000"/>
              </a:buClr>
              <a:buFont typeface="Arial" pitchFamily="34" charset="0"/>
              <a:buChar char="•"/>
            </a:pPr>
            <a:r>
              <a:rPr lang="en-US" sz="3600" err="1" smtClean="0">
                <a:latin typeface="DevLys 010" pitchFamily="2" charset="0"/>
                <a:cs typeface="Mangal" pitchFamily="18" charset="0"/>
              </a:rPr>
              <a:t>mDr</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laoh</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fjiksVZ</a:t>
            </a:r>
            <a:r>
              <a:rPr lang="en-US" sz="3600" smtClean="0">
                <a:latin typeface="DevLys 010" pitchFamily="2" charset="0"/>
                <a:cs typeface="Mangal" pitchFamily="18" charset="0"/>
              </a:rPr>
              <a:t> vuqyXud&amp;21 </a:t>
            </a:r>
            <a:r>
              <a:rPr lang="en-US" sz="3600" err="1" smtClean="0">
                <a:latin typeface="DevLys 010" pitchFamily="2" charset="0"/>
                <a:cs typeface="Mangal" pitchFamily="18" charset="0"/>
              </a:rPr>
              <a:t>esa</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rS;kj</a:t>
            </a:r>
            <a:r>
              <a:rPr lang="en-US" sz="3600" smtClean="0">
                <a:latin typeface="DevLys 010" pitchFamily="2" charset="0"/>
                <a:cs typeface="Mangal" pitchFamily="18" charset="0"/>
              </a:rPr>
              <a:t> dh </a:t>
            </a:r>
            <a:r>
              <a:rPr lang="en-US" sz="3600" err="1" smtClean="0">
                <a:latin typeface="DevLys 010" pitchFamily="2" charset="0"/>
                <a:cs typeface="Mangal" pitchFamily="18" charset="0"/>
              </a:rPr>
              <a:t>tk;sxhA</a:t>
            </a:r>
            <a:endParaRPr lang="en-US" sz="3600" smtClean="0">
              <a:latin typeface="DevLys 010" pitchFamily="2" charset="0"/>
              <a:cs typeface="Mangal" pitchFamily="18" charset="0"/>
            </a:endParaRPr>
          </a:p>
          <a:p>
            <a:pPr marL="457200" indent="-457200" algn="just">
              <a:buClr>
                <a:srgbClr val="FFC000"/>
              </a:buClr>
              <a:buFont typeface="Arial" pitchFamily="34" charset="0"/>
              <a:buChar char="•"/>
            </a:pPr>
            <a:r>
              <a:rPr lang="en-US" sz="3600" err="1" smtClean="0">
                <a:latin typeface="DevLys 010" pitchFamily="2" charset="0"/>
                <a:cs typeface="Mangal" pitchFamily="18" charset="0"/>
              </a:rPr>
              <a:t>mDr</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laoh</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fjiksVZ</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ij</a:t>
            </a:r>
            <a:r>
              <a:rPr lang="en-US" sz="3600" smtClean="0">
                <a:latin typeface="DevLys 010" pitchFamily="2" charset="0"/>
                <a:cs typeface="Mangal" pitchFamily="18" charset="0"/>
              </a:rPr>
              <a:t> O;; </a:t>
            </a:r>
            <a:r>
              <a:rPr lang="en-US" sz="3600" err="1" smtClean="0">
                <a:latin typeface="DevLys 010" pitchFamily="2" charset="0"/>
                <a:cs typeface="Mangal" pitchFamily="18" charset="0"/>
              </a:rPr>
              <a:t>izs</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kd</a:t>
            </a:r>
            <a:r>
              <a:rPr lang="en-US" sz="3600" smtClean="0">
                <a:latin typeface="DevLys 010" pitchFamily="2" charset="0"/>
                <a:cs typeface="Mangal" pitchFamily="18" charset="0"/>
              </a:rPr>
              <a:t> dh fVIi.kh ,</a:t>
            </a:r>
            <a:r>
              <a:rPr lang="en-US" sz="3600" err="1" smtClean="0">
                <a:latin typeface="DevLys 010" pitchFamily="2" charset="0"/>
                <a:cs typeface="Mangal" pitchFamily="18" charset="0"/>
              </a:rPr>
              <a:t>oa</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gLrk</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kj</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gksaxsA</a:t>
            </a:r>
            <a:endParaRPr lang="en-US" sz="3600" smtClean="0">
              <a:latin typeface="DevLys 010" pitchFamily="2" charset="0"/>
              <a:cs typeface="Mangal" pitchFamily="18" charset="0"/>
            </a:endParaRPr>
          </a:p>
          <a:p>
            <a:pPr marL="457200" indent="-457200" algn="just">
              <a:buClr>
                <a:srgbClr val="FFC000"/>
              </a:buClr>
              <a:buFont typeface="Arial" pitchFamily="34" charset="0"/>
              <a:buChar char="•"/>
            </a:pPr>
            <a:r>
              <a:rPr lang="en-US" sz="3600" smtClean="0">
                <a:latin typeface="DevLys 010" pitchFamily="2" charset="0"/>
                <a:cs typeface="Mangal" pitchFamily="18" charset="0"/>
              </a:rPr>
              <a:t>ifj.kke ?</a:t>
            </a:r>
            <a:r>
              <a:rPr lang="en-US" sz="3600" err="1" smtClean="0">
                <a:latin typeface="DevLys 010" pitchFamily="2" charset="0"/>
                <a:cs typeface="Mangal" pitchFamily="18" charset="0"/>
              </a:rPr>
              <a:t>kksf"kr</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gksus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ds</a:t>
            </a:r>
            <a:r>
              <a:rPr lang="en-US" sz="3600" smtClean="0">
                <a:latin typeface="DevLys 010" pitchFamily="2" charset="0"/>
                <a:cs typeface="Mangal" pitchFamily="18" charset="0"/>
              </a:rPr>
              <a:t> 37osa </a:t>
            </a:r>
            <a:r>
              <a:rPr lang="en-US" sz="3600" err="1" smtClean="0">
                <a:latin typeface="DevLys 010" pitchFamily="2" charset="0"/>
                <a:cs typeface="Mangal" pitchFamily="18" charset="0"/>
              </a:rPr>
              <a:t>fnu</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mDr</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laoh</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kk</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fjiksVZ</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eq</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fuokZpu</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vf</a:t>
            </a:r>
            <a:r>
              <a:rPr lang="en-US" sz="3600" smtClean="0">
                <a:latin typeface="DevLys 010" pitchFamily="2" charset="0"/>
                <a:cs typeface="Mangal" pitchFamily="18" charset="0"/>
              </a:rPr>
              <a:t>/</a:t>
            </a:r>
            <a:r>
              <a:rPr lang="en-US" sz="3600" err="1" smtClean="0">
                <a:latin typeface="DevLys 010" pitchFamily="2" charset="0"/>
                <a:cs typeface="Mangal" pitchFamily="18" charset="0"/>
              </a:rPr>
              <a:t>kdkjh</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dks</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Hksth</a:t>
            </a:r>
            <a:r>
              <a:rPr lang="en-US" sz="3600" smtClean="0">
                <a:latin typeface="DevLys 010" pitchFamily="2" charset="0"/>
                <a:cs typeface="Mangal" pitchFamily="18" charset="0"/>
              </a:rPr>
              <a:t> </a:t>
            </a:r>
            <a:r>
              <a:rPr lang="en-US" sz="3600" err="1" smtClean="0">
                <a:latin typeface="DevLys 010" pitchFamily="2" charset="0"/>
                <a:cs typeface="Mangal" pitchFamily="18" charset="0"/>
              </a:rPr>
              <a:t>tk;sxhA</a:t>
            </a:r>
            <a:endParaRPr lang="en-US" sz="3600"/>
          </a:p>
        </p:txBody>
      </p:sp>
      <p:sp>
        <p:nvSpPr>
          <p:cNvPr id="4" name="Rectangle 3"/>
          <p:cNvSpPr/>
          <p:nvPr/>
        </p:nvSpPr>
        <p:spPr>
          <a:xfrm>
            <a:off x="0" y="-4737"/>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400" err="1" smtClean="0">
                <a:solidFill>
                  <a:srgbClr val="FFC000"/>
                </a:solidFill>
                <a:latin typeface="DevLys 010" pitchFamily="2" charset="0"/>
                <a:cs typeface="Mangal" pitchFamily="18" charset="0"/>
              </a:rPr>
              <a:t>laoh</a:t>
            </a:r>
            <a:r>
              <a:rPr lang="en-US" sz="4400" smtClean="0">
                <a:solidFill>
                  <a:srgbClr val="FFC000"/>
                </a:solidFill>
                <a:latin typeface="DevLys 010" pitchFamily="2" charset="0"/>
                <a:cs typeface="Mangal" pitchFamily="18" charset="0"/>
              </a:rPr>
              <a:t>{</a:t>
            </a:r>
            <a:r>
              <a:rPr lang="en-US" sz="4400" err="1" smtClean="0">
                <a:solidFill>
                  <a:srgbClr val="FFC000"/>
                </a:solidFill>
                <a:latin typeface="DevLys 010" pitchFamily="2" charset="0"/>
                <a:cs typeface="Mangal" pitchFamily="18" charset="0"/>
              </a:rPr>
              <a:t>kk</a:t>
            </a:r>
            <a:r>
              <a:rPr lang="en-US" sz="4400" smtClean="0">
                <a:solidFill>
                  <a:srgbClr val="FFC000"/>
                </a:solidFill>
                <a:latin typeface="DevLys 010" pitchFamily="2" charset="0"/>
                <a:cs typeface="Mangal" pitchFamily="18" charset="0"/>
              </a:rPr>
              <a:t> </a:t>
            </a:r>
            <a:r>
              <a:rPr lang="en-US" sz="4400" err="1" smtClean="0">
                <a:solidFill>
                  <a:srgbClr val="FFC000"/>
                </a:solidFill>
                <a:latin typeface="DevLys 010" pitchFamily="2" charset="0"/>
                <a:cs typeface="Mangal" pitchFamily="18" charset="0"/>
              </a:rPr>
              <a:t>fjiksVZ</a:t>
            </a:r>
            <a:r>
              <a:rPr lang="en-US" sz="4400" smtClean="0">
                <a:solidFill>
                  <a:srgbClr val="FFC000"/>
                </a:solidFill>
                <a:latin typeface="DevLys 010" pitchFamily="2" charset="0"/>
                <a:cs typeface="Mangal" pitchFamily="18" charset="0"/>
              </a:rPr>
              <a:t> </a:t>
            </a:r>
            <a:r>
              <a:rPr lang="en-US" sz="4400" err="1" smtClean="0">
                <a:solidFill>
                  <a:srgbClr val="FFC000"/>
                </a:solidFill>
                <a:latin typeface="DevLys 010" pitchFamily="2" charset="0"/>
                <a:cs typeface="Mangal" pitchFamily="18" charset="0"/>
              </a:rPr>
              <a:t>rS;kj</a:t>
            </a:r>
            <a:r>
              <a:rPr lang="en-US" sz="4400" smtClean="0">
                <a:solidFill>
                  <a:srgbClr val="FFC000"/>
                </a:solidFill>
                <a:latin typeface="DevLys 010" pitchFamily="2" charset="0"/>
                <a:cs typeface="Mangal" pitchFamily="18" charset="0"/>
              </a:rPr>
              <a:t> </a:t>
            </a:r>
            <a:r>
              <a:rPr lang="en-US" sz="4400" err="1" smtClean="0">
                <a:solidFill>
                  <a:srgbClr val="FFC000"/>
                </a:solidFill>
                <a:latin typeface="DevLys 010" pitchFamily="2" charset="0"/>
                <a:cs typeface="Mangal" pitchFamily="18" charset="0"/>
              </a:rPr>
              <a:t>djuk</a:t>
            </a:r>
            <a:endParaRPr lang="en-IN" sz="44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209</a:t>
            </a:fld>
            <a:endParaRPr lang="en-US"/>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2536" y="188640"/>
            <a:ext cx="8711952"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900" b="1"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a:t>
            </a:r>
            <a:r>
              <a:rPr kumimoji="0" lang="en-US" sz="3900" b="1"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kkjk</a:t>
            </a:r>
            <a:r>
              <a:rPr kumimoji="0" lang="en-US" sz="3900" b="1"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123 % </a:t>
            </a:r>
            <a:r>
              <a:rPr kumimoji="0" lang="en-US" sz="3900" b="1"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Hkz"V</a:t>
            </a:r>
            <a:r>
              <a:rPr kumimoji="0" lang="en-US" sz="3900" b="1"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1"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vkpj.k</a:t>
            </a:r>
            <a:endParaRPr kumimoji="0" lang="en-US" sz="3900" b="1"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3 </a:t>
            </a:r>
            <a:r>
              <a:rPr lang="en-US" sz="3900" smtClean="0">
                <a:latin typeface="DevLys 010" pitchFamily="2" charset="0"/>
                <a:ea typeface="Calibri" pitchFamily="34" charset="0"/>
                <a:cs typeface="Times New Roman" pitchFamily="18" charset="0"/>
              </a:rPr>
              <a:t>¼1½</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fj'or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fdlh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vH;FkhZ@fuokZpu</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vfHkdrkZ</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bu</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nksuksa</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dh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lEefr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fdlh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vU</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O;fDr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kjk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fdlh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Hkh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O;fDr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fdlh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ikfjrks"k.k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lang="en-US" sz="3900" smtClean="0">
                <a:latin typeface="DevLys 010" pitchFamily="2" charset="0"/>
                <a:ea typeface="Calibri" pitchFamily="34" charset="0"/>
                <a:cs typeface="Times New Roman" pitchFamily="18" charset="0"/>
              </a:rPr>
              <a:t>¼</a:t>
            </a:r>
            <a:r>
              <a:rPr lang="en-US" sz="3900" smtClean="0">
                <a:latin typeface="Arial Narrow" pitchFamily="34" charset="0"/>
                <a:ea typeface="Calibri" pitchFamily="34" charset="0"/>
                <a:cs typeface="Times New Roman" pitchFamily="18" charset="0"/>
              </a:rPr>
              <a:t>gra</a:t>
            </a:r>
            <a:r>
              <a:rPr kumimoji="0" lang="en-US" sz="39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tification</a:t>
            </a:r>
            <a:r>
              <a:rPr lang="en-US" sz="3900" smtClean="0">
                <a:latin typeface="DevLys 010" pitchFamily="2" charset="0"/>
                <a:ea typeface="Calibri" pitchFamily="34" charset="0"/>
                <a:cs typeface="Times New Roman" pitchFamily="18" charset="0"/>
              </a:rPr>
              <a:t>½</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slk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migkj</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lang="en-US" sz="3900" smtClean="0">
                <a:latin typeface="DevLys 010" pitchFamily="2" charset="0"/>
                <a:ea typeface="Calibri" pitchFamily="34" charset="0"/>
                <a:cs typeface="Times New Roman" pitchFamily="18" charset="0"/>
              </a:rPr>
              <a:t>¼</a:t>
            </a:r>
            <a:r>
              <a:rPr kumimoji="0" lang="en-US" sz="39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gift</a:t>
            </a:r>
            <a:r>
              <a:rPr lang="en-US" sz="3900" smtClean="0">
                <a:latin typeface="DevLys 010" pitchFamily="2" charset="0"/>
                <a:ea typeface="Calibri" pitchFamily="34" charset="0"/>
                <a:cs typeface="Times New Roman" pitchFamily="18" charset="0"/>
              </a:rPr>
              <a:t>½</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izLrko</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;k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opu</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ftldk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izR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;k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vizR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;{k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mn~ns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gks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%&amp;</a:t>
            </a:r>
            <a:endParaRPr kumimoji="0" lang="en-US" sz="3900" b="0" i="0" u="none" strike="noStrike" cap="none" normalizeH="0" baseline="0" smtClean="0">
              <a:ln>
                <a:noFill/>
              </a:ln>
              <a:solidFill>
                <a:schemeClr val="tx1"/>
              </a:solidFill>
              <a:effectLst/>
              <a:latin typeface="Arial" pitchFamily="34" charset="0"/>
              <a:cs typeface="Arial" pitchFamily="34" charset="0"/>
            </a:endParaRPr>
          </a:p>
          <a:p>
            <a:pPr marL="682625" marR="0" lvl="0" indent="-668338" algn="just" defTabSz="914400" rtl="0" eaLnBrk="0" fontAlgn="base" latinLnBrk="0" hangingPunct="0">
              <a:lnSpc>
                <a:spcPct val="100000"/>
              </a:lnSpc>
              <a:spcBef>
                <a:spcPct val="0"/>
              </a:spcBef>
              <a:spcAft>
                <a:spcPct val="0"/>
              </a:spcAft>
              <a:buClrTx/>
              <a:buSzTx/>
              <a:buFontTx/>
              <a:buNone/>
              <a:tabLst/>
            </a:pPr>
            <a:r>
              <a:rPr lang="en-US" sz="3900" smtClean="0">
                <a:latin typeface="DevLys 010" pitchFamily="2" charset="0"/>
                <a:ea typeface="Calibri" pitchFamily="34" charset="0"/>
                <a:cs typeface="Times New Roman" pitchFamily="18" charset="0"/>
              </a:rPr>
              <a:t>¼d½	</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fuokZpu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fdlh</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O;fDr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vH;FkhZ</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i</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esa</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kMs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gksus@uk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gksus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fy</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;k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vH;fFkZrk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okil</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ysus@uk</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ysus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fy</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vFkok</a:t>
            </a:r>
            <a:endParaRPr kumimoji="0" lang="en-US" sz="3900" b="0" i="0" u="none" strike="noStrike" cap="none" normalizeH="0" baseline="0" smtClean="0">
              <a:ln>
                <a:noFill/>
              </a:ln>
              <a:solidFill>
                <a:schemeClr val="tx1"/>
              </a:solidFill>
              <a:effectLst/>
              <a:latin typeface="Arial" pitchFamily="34" charset="0"/>
              <a:cs typeface="Arial" pitchFamily="34" charset="0"/>
            </a:endParaRPr>
          </a:p>
          <a:p>
            <a:pPr marL="682625" marR="0" lvl="0" indent="-668338" algn="just" defTabSz="914400" rtl="0" eaLnBrk="0" fontAlgn="base" latinLnBrk="0" hangingPunct="0">
              <a:lnSpc>
                <a:spcPct val="100000"/>
              </a:lnSpc>
              <a:spcBef>
                <a:spcPct val="0"/>
              </a:spcBef>
              <a:spcAft>
                <a:spcPct val="0"/>
              </a:spcAft>
              <a:buClrTx/>
              <a:buSzTx/>
              <a:buFontTx/>
              <a:buNone/>
              <a:tabLst/>
            </a:pPr>
            <a:r>
              <a:rPr lang="en-US" sz="3900" smtClean="0">
                <a:latin typeface="DevLys 010" pitchFamily="2" charset="0"/>
                <a:ea typeface="Calibri" pitchFamily="34" charset="0"/>
                <a:cs typeface="Times New Roman" pitchFamily="18" charset="0"/>
              </a:rPr>
              <a:t>¼[k½	</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fdlh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fuokZpd</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dks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er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nsus@er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nsus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ls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fojr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jgus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ds</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fy</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mRiszfjr</a:t>
            </a:r>
            <a:r>
              <a:rPr kumimoji="0" lang="en-US" sz="3900" b="0" i="0" u="none" strike="noStrike" cap="none" normalizeH="0" baseline="0" smtClean="0">
                <a:ln>
                  <a:noFill/>
                </a:ln>
                <a:solidFill>
                  <a:schemeClr val="tx1"/>
                </a:solidFill>
                <a:effectLst/>
                <a:latin typeface="DevLys 010" pitchFamily="2" charset="0"/>
                <a:ea typeface="Calibri" pitchFamily="34" charset="0"/>
                <a:cs typeface="Times New Roman" pitchFamily="18" charset="0"/>
              </a:rPr>
              <a:t> </a:t>
            </a:r>
            <a:r>
              <a:rPr kumimoji="0" lang="en-US" sz="3900" b="0" i="0" u="none" strike="noStrike" cap="none" normalizeH="0" baseline="0" err="1" smtClean="0">
                <a:ln>
                  <a:noFill/>
                </a:ln>
                <a:solidFill>
                  <a:schemeClr val="tx1"/>
                </a:solidFill>
                <a:effectLst/>
                <a:latin typeface="DevLys 010" pitchFamily="2" charset="0"/>
                <a:ea typeface="Calibri" pitchFamily="34" charset="0"/>
                <a:cs typeface="Times New Roman" pitchFamily="18" charset="0"/>
              </a:rPr>
              <a:t>djukA</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circl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214313" y="142875"/>
            <a:ext cx="8501062" cy="654050"/>
          </a:xfrm>
          <a:solidFill>
            <a:schemeClr val="bg1"/>
          </a:solidFill>
        </p:spPr>
        <p:txBody>
          <a:bodyPr/>
          <a:lstStyle/>
          <a:p>
            <a:pPr eaLnBrk="1" hangingPunct="1"/>
            <a:r>
              <a:rPr lang="en-US" sz="2800" b="1" smtClean="0"/>
              <a:t>TELEFAX NO. / E-MAIL ID FOR REPORTING</a:t>
            </a:r>
            <a:endParaRPr lang="en-IN" sz="2800" b="1" smtClean="0"/>
          </a:p>
        </p:txBody>
      </p:sp>
      <p:sp>
        <p:nvSpPr>
          <p:cNvPr id="66563" name="Rectangle 3"/>
          <p:cNvSpPr>
            <a:spLocks noGrp="1"/>
          </p:cNvSpPr>
          <p:nvPr>
            <p:ph idx="1"/>
          </p:nvPr>
        </p:nvSpPr>
        <p:spPr>
          <a:xfrm>
            <a:off x="179388" y="928688"/>
            <a:ext cx="8535987" cy="5524500"/>
          </a:xfrm>
        </p:spPr>
        <p:txBody>
          <a:bodyPr/>
          <a:lstStyle/>
          <a:p>
            <a:pPr algn="just" eaLnBrk="1" hangingPunct="1"/>
            <a:r>
              <a:rPr lang="en-IN" sz="2000" b="1" u="sng" smtClean="0"/>
              <a:t>Sh. Avinash Kumar</a:t>
            </a:r>
            <a:r>
              <a:rPr lang="en-IN" sz="2000" b="1" smtClean="0"/>
              <a:t>, Under Secretary (EE Div.)</a:t>
            </a:r>
          </a:p>
          <a:p>
            <a:pPr eaLnBrk="1" hangingPunct="1">
              <a:buFont typeface="Wingdings" pitchFamily="2" charset="2"/>
              <a:buNone/>
            </a:pPr>
            <a:r>
              <a:rPr lang="en-IN" sz="2000" b="1" smtClean="0"/>
              <a:t>	- Tel: 011 23052055, 9868911976   </a:t>
            </a:r>
            <a:r>
              <a:rPr lang="en-IN" sz="2000" b="1" smtClean="0">
                <a:hlinkClick r:id="rId2"/>
              </a:rPr>
              <a:t>avinash.kr@eci.gov.in</a:t>
            </a:r>
            <a:r>
              <a:rPr lang="en-IN" sz="2000" b="1" smtClean="0"/>
              <a:t> . </a:t>
            </a:r>
          </a:p>
          <a:p>
            <a:pPr algn="just" eaLnBrk="1" hangingPunct="1"/>
            <a:r>
              <a:rPr lang="en-IN" sz="2000" b="1" u="sng" smtClean="0"/>
              <a:t>Sh. Malay Mallick</a:t>
            </a:r>
            <a:r>
              <a:rPr lang="en-IN" sz="2000" b="1" smtClean="0"/>
              <a:t>, Under Secretary (EE Div.)</a:t>
            </a:r>
          </a:p>
          <a:p>
            <a:pPr eaLnBrk="1" hangingPunct="1">
              <a:buFont typeface="Wingdings" pitchFamily="2" charset="2"/>
              <a:buNone/>
            </a:pPr>
            <a:r>
              <a:rPr lang="en-IN" sz="2000" b="1" smtClean="0"/>
              <a:t>	- Tel: 011 23052058, 9868113451    </a:t>
            </a:r>
            <a:r>
              <a:rPr lang="en-IN" sz="2000" b="1" smtClean="0">
                <a:hlinkClick r:id="rId3"/>
              </a:rPr>
              <a:t>malay.mallick@eci.gov.in</a:t>
            </a:r>
            <a:r>
              <a:rPr lang="en-IN" sz="2000" b="1" smtClean="0"/>
              <a:t> . </a:t>
            </a:r>
          </a:p>
          <a:p>
            <a:pPr algn="just" eaLnBrk="1" hangingPunct="1"/>
            <a:r>
              <a:rPr lang="en-IN" sz="2000" b="1" u="sng" smtClean="0">
                <a:solidFill>
                  <a:schemeClr val="accent1"/>
                </a:solidFill>
              </a:rPr>
              <a:t>Address</a:t>
            </a:r>
            <a:r>
              <a:rPr lang="en-IN" sz="2000" b="1" smtClean="0"/>
              <a:t>-  Nirvachan Sadan, Ashoka Road, New Delhi-01</a:t>
            </a:r>
          </a:p>
          <a:p>
            <a:pPr algn="just" eaLnBrk="1" hangingPunct="1">
              <a:buFont typeface="Wingdings" pitchFamily="2" charset="2"/>
              <a:buNone/>
            </a:pPr>
            <a:endParaRPr lang="en-IN" sz="2000" b="1" smtClean="0"/>
          </a:p>
          <a:p>
            <a:pPr eaLnBrk="1" hangingPunct="1"/>
            <a:r>
              <a:rPr lang="en-IN" sz="2000" b="1" u="sng" smtClean="0"/>
              <a:t>Sh. S.K. Rudola</a:t>
            </a:r>
            <a:r>
              <a:rPr lang="en-IN" sz="2000" b="1" smtClean="0"/>
              <a:t>, Secretary , Fax: 011- 23052049, 9013308437</a:t>
            </a:r>
          </a:p>
          <a:p>
            <a:pPr eaLnBrk="1" hangingPunct="1">
              <a:buFont typeface="Wingdings" pitchFamily="2" charset="2"/>
              <a:buNone/>
            </a:pPr>
            <a:r>
              <a:rPr lang="en-US" sz="2000" b="1" smtClean="0"/>
              <a:t>	(e-mail:    skrudola@eci.gov.in)</a:t>
            </a:r>
            <a:endParaRPr lang="en-IN" sz="2000" b="1" smtClean="0"/>
          </a:p>
          <a:p>
            <a:pPr eaLnBrk="1" hangingPunct="1"/>
            <a:r>
              <a:rPr lang="en-IN" sz="2000" b="1" u="sng" smtClean="0"/>
              <a:t>Sh. B. B. Garg</a:t>
            </a:r>
            <a:r>
              <a:rPr lang="en-IN" sz="2000" b="1" smtClean="0"/>
              <a:t>, Jt. Director,  Fax: 011- 23052003, 08130920555</a:t>
            </a:r>
          </a:p>
          <a:p>
            <a:pPr eaLnBrk="1" hangingPunct="1">
              <a:buFont typeface="Wingdings" pitchFamily="2" charset="2"/>
              <a:buNone/>
            </a:pPr>
            <a:r>
              <a:rPr lang="en-US" sz="2000" b="1" smtClean="0"/>
              <a:t>	(e-mail:    bbgarg@eci.gov.in)</a:t>
            </a:r>
            <a:endParaRPr lang="en-IN" sz="2000" b="1" smtClean="0"/>
          </a:p>
          <a:p>
            <a:pPr algn="just" eaLnBrk="1" hangingPunct="1">
              <a:buFont typeface="Wingdings" pitchFamily="2" charset="2"/>
              <a:buNone/>
            </a:pPr>
            <a:r>
              <a:rPr lang="en-IN" sz="2000" b="1" smtClean="0">
                <a:solidFill>
                  <a:srgbClr val="FF0000"/>
                </a:solidFill>
              </a:rPr>
              <a:t>	</a:t>
            </a:r>
            <a:r>
              <a:rPr lang="en-IN" sz="2000" b="1" u="sng" smtClean="0">
                <a:solidFill>
                  <a:srgbClr val="FF0000"/>
                </a:solidFill>
              </a:rPr>
              <a:t>In case of urgency</a:t>
            </a:r>
            <a:r>
              <a:rPr lang="en-IN" sz="2000" b="1" smtClean="0">
                <a:solidFill>
                  <a:srgbClr val="FF0000"/>
                </a:solidFill>
              </a:rPr>
              <a:t>:- </a:t>
            </a:r>
          </a:p>
          <a:p>
            <a:pPr algn="just" eaLnBrk="1" hangingPunct="1"/>
            <a:r>
              <a:rPr lang="en-IN" sz="2000" b="1" smtClean="0"/>
              <a:t>Sh. P. K. Dash, DG (Exp.) Tel. 011 23356025, Fax: 011- 23318506, 09868301742</a:t>
            </a:r>
          </a:p>
          <a:p>
            <a:pPr algn="just" eaLnBrk="1" hangingPunct="1">
              <a:buFont typeface="Wingdings" pitchFamily="2" charset="2"/>
              <a:buNone/>
            </a:pPr>
            <a:r>
              <a:rPr lang="en-IN" b="1" smtClean="0"/>
              <a:t>	e-mail: </a:t>
            </a:r>
            <a:r>
              <a:rPr lang="en-IN" b="1" smtClean="0">
                <a:solidFill>
                  <a:schemeClr val="accent1"/>
                </a:solidFill>
              </a:rPr>
              <a:t>prasana.dash@eci.gov.in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210</a:t>
            </a:fld>
            <a:endParaRPr lang="en-US"/>
          </a:p>
        </p:txBody>
      </p:sp>
    </p:spTree>
  </p:cSld>
  <p:clrMapOvr>
    <a:masterClrMapping/>
  </p:clrMapOvr>
  <p:transition>
    <p:circl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33400" y="228600"/>
            <a:ext cx="8077200" cy="5878532"/>
          </a:xfrm>
          <a:prstGeom prst="rect">
            <a:avLst/>
          </a:prstGeom>
          <a:noFill/>
          <a:ln w="9525">
            <a:noFill/>
            <a:miter lim="800000"/>
            <a:headEnd/>
            <a:tailEnd/>
          </a:ln>
        </p:spPr>
        <p:txBody>
          <a:bodyPr>
            <a:spAutoFit/>
          </a:bodyPr>
          <a:lstStyle/>
          <a:p>
            <a:pPr algn="ctr"/>
            <a:r>
              <a:rPr lang="en-US" sz="4000" b="1" err="1">
                <a:latin typeface="DevLys 010" pitchFamily="2" charset="0"/>
                <a:ea typeface="Calibri" pitchFamily="34" charset="0"/>
                <a:cs typeface="Mangal" pitchFamily="18" charset="0"/>
              </a:rPr>
              <a:t>uksMy</a:t>
            </a:r>
            <a:r>
              <a:rPr lang="en-US" sz="4000" b="1">
                <a:latin typeface="DevLys 010" pitchFamily="2" charset="0"/>
                <a:ea typeface="Calibri" pitchFamily="34" charset="0"/>
                <a:cs typeface="Mangal" pitchFamily="18" charset="0"/>
              </a:rPr>
              <a:t> </a:t>
            </a:r>
            <a:r>
              <a:rPr lang="en-US" sz="4000" b="1" err="1">
                <a:latin typeface="DevLys 010" pitchFamily="2" charset="0"/>
                <a:ea typeface="Calibri" pitchFamily="34" charset="0"/>
                <a:cs typeface="Mangal" pitchFamily="18" charset="0"/>
              </a:rPr>
              <a:t>vkWQhlj</a:t>
            </a:r>
            <a:r>
              <a:rPr lang="en-US" sz="4000" b="1">
                <a:latin typeface="DevLys 010" pitchFamily="2" charset="0"/>
                <a:ea typeface="Calibri" pitchFamily="34" charset="0"/>
                <a:cs typeface="Mangal" pitchFamily="18" charset="0"/>
              </a:rPr>
              <a:t> </a:t>
            </a:r>
            <a:r>
              <a:rPr lang="en-US" sz="4000" b="1">
                <a:ea typeface="Calibri" pitchFamily="34" charset="0"/>
                <a:cs typeface="Mangal" pitchFamily="18" charset="0"/>
              </a:rPr>
              <a:t>(</a:t>
            </a:r>
            <a:r>
              <a:rPr lang="en-US" sz="4000" b="1" err="1">
                <a:latin typeface="DevLys 010" pitchFamily="2" charset="0"/>
                <a:ea typeface="Calibri" pitchFamily="34" charset="0"/>
                <a:cs typeface="Mangal" pitchFamily="18" charset="0"/>
              </a:rPr>
              <a:t>jkT</a:t>
            </a:r>
            <a:r>
              <a:rPr lang="en-US" sz="4000" b="1">
                <a:latin typeface="DevLys 010" pitchFamily="2" charset="0"/>
                <a:ea typeface="Calibri" pitchFamily="34" charset="0"/>
                <a:cs typeface="Mangal" pitchFamily="18" charset="0"/>
              </a:rPr>
              <a:t>; </a:t>
            </a:r>
            <a:r>
              <a:rPr lang="en-US" sz="4000" b="1" err="1">
                <a:latin typeface="DevLys 010" pitchFamily="2" charset="0"/>
                <a:ea typeface="Calibri" pitchFamily="34" charset="0"/>
                <a:cs typeface="Mangal" pitchFamily="18" charset="0"/>
              </a:rPr>
              <a:t>Lrjh</a:t>
            </a:r>
            <a:r>
              <a:rPr lang="en-US" sz="4000" b="1">
                <a:latin typeface="DevLys 010" pitchFamily="2" charset="0"/>
                <a:ea typeface="Calibri" pitchFamily="34" charset="0"/>
                <a:cs typeface="Mangal" pitchFamily="18" charset="0"/>
              </a:rPr>
              <a:t>;</a:t>
            </a:r>
            <a:r>
              <a:rPr lang="en-US" sz="4000" b="1">
                <a:ea typeface="Calibri" pitchFamily="34" charset="0"/>
                <a:cs typeface="Mangal" pitchFamily="18" charset="0"/>
              </a:rPr>
              <a:t>)</a:t>
            </a:r>
          </a:p>
          <a:p>
            <a:pPr eaLnBrk="0" hangingPunct="0"/>
            <a:r>
              <a:rPr lang="en-US" sz="2400" b="1">
                <a:latin typeface="DevLys 010" pitchFamily="2" charset="0"/>
                <a:ea typeface="Calibri" pitchFamily="34" charset="0"/>
                <a:cs typeface="Mangal" pitchFamily="18" charset="0"/>
              </a:rPr>
              <a:t>1- </a:t>
            </a:r>
            <a:r>
              <a:rPr lang="en-US" sz="2400" b="1" err="1">
                <a:latin typeface="DevLys 010" pitchFamily="2" charset="0"/>
                <a:ea typeface="Calibri" pitchFamily="34" charset="0"/>
                <a:cs typeface="Mangal" pitchFamily="18" charset="0"/>
              </a:rPr>
              <a:t>eq</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fuokZpu</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vf</a:t>
            </a:r>
            <a:r>
              <a:rPr lang="en-US" sz="2400" b="1">
                <a:latin typeface="DevLys 010" pitchFamily="2" charset="0"/>
                <a:ea typeface="Calibri" pitchFamily="34" charset="0"/>
                <a:cs typeface="Mangal" pitchFamily="18" charset="0"/>
              </a:rPr>
              <a:t>/</a:t>
            </a:r>
            <a:r>
              <a:rPr lang="en-US" sz="2400" b="1" err="1">
                <a:latin typeface="DevLys 010" pitchFamily="2" charset="0"/>
                <a:ea typeface="Calibri" pitchFamily="34" charset="0"/>
                <a:cs typeface="Mangal" pitchFamily="18" charset="0"/>
              </a:rPr>
              <a:t>kdkjh</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dk;kZy</a:t>
            </a:r>
            <a:r>
              <a:rPr lang="en-US" sz="2400" b="1">
                <a:latin typeface="DevLys 010" pitchFamily="2" charset="0"/>
                <a:ea typeface="Calibri" pitchFamily="34" charset="0"/>
                <a:cs typeface="Mangal" pitchFamily="18" charset="0"/>
              </a:rPr>
              <a:t>;</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Jh</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gfj'kadj</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xks;y</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fo'ks"kkf</a:t>
            </a:r>
            <a:r>
              <a:rPr lang="en-US" sz="2400" b="1">
                <a:latin typeface="DevLys 010" pitchFamily="2" charset="0"/>
                <a:ea typeface="Calibri" pitchFamily="34" charset="0"/>
                <a:cs typeface="Mangal" pitchFamily="18" charset="0"/>
              </a:rPr>
              <a:t>/</a:t>
            </a:r>
            <a:r>
              <a:rPr lang="en-US" sz="2400" b="1" err="1">
                <a:latin typeface="DevLys 010" pitchFamily="2" charset="0"/>
                <a:ea typeface="Calibri" pitchFamily="34" charset="0"/>
                <a:cs typeface="Mangal" pitchFamily="18" charset="0"/>
              </a:rPr>
              <a:t>kdkjh</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fuokZpu</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foHkkx</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0141&amp;2227255</a:t>
            </a:r>
            <a:r>
              <a:rPr lang="en-US" sz="2400" b="1">
                <a:ea typeface="Calibri" pitchFamily="34" charset="0"/>
                <a:cs typeface="Mangal" pitchFamily="18" charset="0"/>
              </a:rPr>
              <a:t>(</a:t>
            </a:r>
            <a:r>
              <a:rPr lang="en-US" sz="2400" b="1">
                <a:latin typeface="DevLys 010" pitchFamily="2" charset="0"/>
                <a:ea typeface="Calibri" pitchFamily="34" charset="0"/>
                <a:cs typeface="Mangal" pitchFamily="18" charset="0"/>
              </a:rPr>
              <a:t>0</a:t>
            </a:r>
            <a:r>
              <a:rPr lang="en-US" sz="2400" b="1">
                <a:ea typeface="Calibri" pitchFamily="34" charset="0"/>
                <a:cs typeface="Mangal" pitchFamily="18" charset="0"/>
              </a:rPr>
              <a:t>)</a:t>
            </a:r>
            <a:r>
              <a:rPr lang="en-US" sz="2400" b="1">
                <a:latin typeface="DevLys 010" pitchFamily="2" charset="0"/>
                <a:ea typeface="Calibri" pitchFamily="34" charset="0"/>
                <a:cs typeface="Mangal" pitchFamily="18" charset="0"/>
              </a:rPr>
              <a:t> 0141&amp;2392473</a:t>
            </a:r>
            <a:r>
              <a:rPr lang="en-US" sz="2400" b="1">
                <a:ea typeface="Calibri" pitchFamily="34" charset="0"/>
                <a:cs typeface="Mangal" pitchFamily="18" charset="0"/>
              </a:rPr>
              <a:t>(</a:t>
            </a:r>
            <a:r>
              <a:rPr lang="en-US" sz="2400" b="1">
                <a:latin typeface="Calibri" pitchFamily="34" charset="0"/>
                <a:ea typeface="Calibri" pitchFamily="34" charset="0"/>
                <a:cs typeface="Mangal" pitchFamily="18" charset="0"/>
              </a:rPr>
              <a:t>R</a:t>
            </a:r>
            <a:r>
              <a:rPr lang="en-US" sz="2400" b="1">
                <a:ea typeface="Calibri" pitchFamily="34" charset="0"/>
                <a:cs typeface="Mangal" pitchFamily="18" charset="0"/>
              </a:rPr>
              <a:t>)</a:t>
            </a:r>
          </a:p>
          <a:p>
            <a:pPr eaLnBrk="0" hangingPunct="0"/>
            <a:r>
              <a:rPr lang="en-US" sz="2400" b="1">
                <a:latin typeface="DevLys 010" pitchFamily="2" charset="0"/>
                <a:ea typeface="Calibri" pitchFamily="34" charset="0"/>
                <a:cs typeface="Mangal" pitchFamily="18" charset="0"/>
              </a:rPr>
              <a:t>2- </a:t>
            </a:r>
            <a:r>
              <a:rPr lang="en-US" sz="2400" b="1" err="1">
                <a:latin typeface="DevLys 010" pitchFamily="2" charset="0"/>
                <a:ea typeface="Calibri" pitchFamily="34" charset="0"/>
                <a:cs typeface="Mangal" pitchFamily="18" charset="0"/>
              </a:rPr>
              <a:t>iqfyl</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foHkkx</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MkW</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vkyksd</a:t>
            </a:r>
            <a:r>
              <a:rPr lang="en-US" sz="2400" b="1">
                <a:latin typeface="DevLys 010" pitchFamily="2" charset="0"/>
                <a:ea typeface="Calibri" pitchFamily="34" charset="0"/>
                <a:cs typeface="Mangal" pitchFamily="18" charset="0"/>
              </a:rPr>
              <a:t> f=</a:t>
            </a:r>
            <a:r>
              <a:rPr lang="en-US" sz="2400" b="1" err="1">
                <a:latin typeface="DevLys 010" pitchFamily="2" charset="0"/>
                <a:ea typeface="Calibri" pitchFamily="34" charset="0"/>
                <a:cs typeface="Mangal" pitchFamily="18" charset="0"/>
              </a:rPr>
              <a:t>ikBh</a:t>
            </a:r>
            <a:r>
              <a:rPr lang="en-US" sz="2400" b="1">
                <a:latin typeface="DevLys 010" pitchFamily="2" charset="0"/>
                <a:ea typeface="Calibri" pitchFamily="34" charset="0"/>
                <a:cs typeface="Mangal" pitchFamily="18" charset="0"/>
              </a:rPr>
              <a:t> </a:t>
            </a:r>
            <a:r>
              <a:rPr lang="en-US" sz="2400" b="1">
                <a:latin typeface="Calibri" pitchFamily="34" charset="0"/>
                <a:ea typeface="Calibri" pitchFamily="34" charset="0"/>
                <a:cs typeface="Mangal" pitchFamily="18" charset="0"/>
              </a:rPr>
              <a:t>IPS</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vfrfjDr</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iqfyl</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egkfuns'kd</a:t>
            </a:r>
            <a:r>
              <a:rPr lang="en-US" sz="2400" b="1">
                <a:latin typeface="DevLys 010" pitchFamily="2" charset="0"/>
                <a:ea typeface="Calibri" pitchFamily="34" charset="0"/>
                <a:cs typeface="Mangal" pitchFamily="18" charset="0"/>
              </a:rPr>
              <a:t> </a:t>
            </a:r>
            <a:r>
              <a:rPr lang="en-US" sz="2400" b="1">
                <a:ea typeface="Calibri" pitchFamily="34" charset="0"/>
                <a:cs typeface="Mangal" pitchFamily="18" charset="0"/>
              </a:rPr>
              <a:t>(</a:t>
            </a:r>
            <a:r>
              <a:rPr lang="en-US" sz="2400" b="1">
                <a:latin typeface="Calibri" pitchFamily="34" charset="0"/>
                <a:ea typeface="Calibri" pitchFamily="34" charset="0"/>
                <a:cs typeface="Mangal" pitchFamily="18" charset="0"/>
              </a:rPr>
              <a:t>ATS</a:t>
            </a:r>
            <a:r>
              <a:rPr lang="en-US" sz="2400" b="1">
                <a:ea typeface="Calibri" pitchFamily="34" charset="0"/>
                <a:cs typeface="Mangal" pitchFamily="18" charset="0"/>
              </a:rPr>
              <a:t>)</a:t>
            </a: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nwjHkk"k</a:t>
            </a:r>
            <a:r>
              <a:rPr lang="en-US" sz="2400" b="1">
                <a:latin typeface="DevLys 010" pitchFamily="2" charset="0"/>
                <a:ea typeface="Calibri" pitchFamily="34" charset="0"/>
                <a:cs typeface="Mangal" pitchFamily="18" charset="0"/>
              </a:rPr>
              <a:t>%&amp;9414040411</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3- </a:t>
            </a:r>
            <a:r>
              <a:rPr lang="en-US" sz="2400" b="1" err="1">
                <a:latin typeface="DevLys 010" pitchFamily="2" charset="0"/>
                <a:ea typeface="Calibri" pitchFamily="34" charset="0"/>
                <a:cs typeface="Mangal" pitchFamily="18" charset="0"/>
              </a:rPr>
              <a:t>vk;dj</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foHkkx</a:t>
            </a:r>
            <a:endParaRPr lang="en-US" sz="2400" b="1">
              <a:ea typeface="Calibri" pitchFamily="34" charset="0"/>
              <a:cs typeface="Mangal" pitchFamily="18" charset="0"/>
            </a:endParaRPr>
          </a:p>
          <a:p>
            <a:pPr eaLnBrk="0" hangingPunct="0"/>
            <a:r>
              <a:rPr lang="en-US" sz="2400" b="1" smtClean="0">
                <a:latin typeface="Calibri" pitchFamily="34"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Jh</a:t>
            </a:r>
            <a:r>
              <a:rPr lang="en-US" sz="2400" b="1" smtClean="0">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latho</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dqekj</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vfrfjDr</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funs'kd</a:t>
            </a:r>
            <a:r>
              <a:rPr lang="en-US" sz="2400" b="1">
                <a:latin typeface="DevLys 010" pitchFamily="2" charset="0"/>
                <a:ea typeface="Calibri" pitchFamily="34" charset="0"/>
                <a:cs typeface="Mangal" pitchFamily="18" charset="0"/>
              </a:rPr>
              <a:t> ¼vUos"k.k½ </a:t>
            </a:r>
            <a:r>
              <a:rPr lang="en-US" sz="2400" b="1" err="1">
                <a:latin typeface="DevLys 010" pitchFamily="2" charset="0"/>
                <a:ea typeface="Calibri" pitchFamily="34" charset="0"/>
                <a:cs typeface="Mangal" pitchFamily="18" charset="0"/>
              </a:rPr>
              <a:t>vk;dj</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foHkkx</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t;iqj</a:t>
            </a:r>
            <a:r>
              <a:rPr lang="en-US" sz="2400" b="1">
                <a:latin typeface="DevLys 010" pitchFamily="2" charset="0"/>
                <a:ea typeface="Calibri" pitchFamily="34" charset="0"/>
                <a:cs typeface="Mangal" pitchFamily="18" charset="0"/>
              </a:rPr>
              <a:t>       </a:t>
            </a:r>
            <a:endParaRPr lang="en-US" sz="2400" b="1">
              <a:ea typeface="Calibri" pitchFamily="34" charset="0"/>
              <a:cs typeface="Mangal" pitchFamily="18" charset="0"/>
            </a:endParaRPr>
          </a:p>
          <a:p>
            <a:pPr eaLnBrk="0" hangingPunct="0"/>
            <a:r>
              <a:rPr lang="en-US" sz="2400" b="1">
                <a:ea typeface="Calibri" pitchFamily="34" charset="0"/>
                <a:cs typeface="Mangal" pitchFamily="18" charset="0"/>
              </a:rPr>
              <a:t>     </a:t>
            </a:r>
            <a:r>
              <a:rPr lang="en-US" sz="2400" b="1" smtClean="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nwjHkk"k</a:t>
            </a:r>
            <a:r>
              <a:rPr lang="en-US" sz="2400" b="1" smtClean="0">
                <a:latin typeface="DevLys 010" pitchFamily="2" charset="0"/>
                <a:ea typeface="Calibri" pitchFamily="34" charset="0"/>
                <a:cs typeface="Mangal" pitchFamily="18" charset="0"/>
              </a:rPr>
              <a:t>%&amp;09530401000</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4- </a:t>
            </a:r>
            <a:r>
              <a:rPr lang="en-US" sz="2400" b="1" err="1">
                <a:latin typeface="DevLys 010" pitchFamily="2" charset="0"/>
                <a:ea typeface="Calibri" pitchFamily="34" charset="0"/>
                <a:cs typeface="Mangal" pitchFamily="18" charset="0"/>
              </a:rPr>
              <a:t>vkcdkjh</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foHkkx</a:t>
            </a:r>
            <a:endParaRPr lang="en-US" sz="2400" b="1">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Jh</a:t>
            </a:r>
            <a:r>
              <a:rPr lang="en-US" sz="2400" b="1">
                <a:latin typeface="DevLys 010" pitchFamily="2"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ftrsUnz</a:t>
            </a:r>
            <a:r>
              <a:rPr lang="en-US" sz="2400" b="1" smtClean="0">
                <a:latin typeface="DevLys 010" pitchFamily="2"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mik</a:t>
            </a:r>
            <a:r>
              <a:rPr lang="en-US" sz="2400" b="1" smtClean="0">
                <a:latin typeface="DevLys 010" pitchFamily="2" charset="0"/>
                <a:ea typeface="Calibri" pitchFamily="34" charset="0"/>
                <a:cs typeface="Mangal" pitchFamily="18" charset="0"/>
              </a:rPr>
              <a:t>/;k;] </a:t>
            </a:r>
            <a:r>
              <a:rPr lang="en-US" sz="2400" b="1" err="1">
                <a:latin typeface="DevLys 010" pitchFamily="2" charset="0"/>
                <a:ea typeface="Calibri" pitchFamily="34" charset="0"/>
                <a:cs typeface="Mangal" pitchFamily="18" charset="0"/>
              </a:rPr>
              <a:t>vfrfjDr</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vkcdkjh</a:t>
            </a:r>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vk;qDr</a:t>
            </a:r>
            <a:r>
              <a:rPr lang="en-US" sz="2400" b="1">
                <a:latin typeface="DevLys 010" pitchFamily="2" charset="0"/>
                <a:ea typeface="Calibri" pitchFamily="34" charset="0"/>
                <a:cs typeface="Mangal" pitchFamily="18" charset="0"/>
              </a:rPr>
              <a:t>] </a:t>
            </a:r>
            <a:r>
              <a:rPr lang="en-US" sz="2400" b="1" err="1" smtClean="0">
                <a:latin typeface="DevLys 010" pitchFamily="2" charset="0"/>
                <a:ea typeface="Calibri" pitchFamily="34" charset="0"/>
                <a:cs typeface="Mangal" pitchFamily="18" charset="0"/>
              </a:rPr>
              <a:t>mn;iqj</a:t>
            </a:r>
            <a:endParaRPr lang="en-US" sz="2400" b="1">
              <a:latin typeface="DevLys 010" pitchFamily="2" charset="0"/>
              <a:ea typeface="Calibri" pitchFamily="34" charset="0"/>
              <a:cs typeface="Mangal" pitchFamily="18" charset="0"/>
            </a:endParaRPr>
          </a:p>
          <a:p>
            <a:pPr eaLnBrk="0" hangingPunct="0"/>
            <a:r>
              <a:rPr lang="en-US" sz="2400" b="1">
                <a:latin typeface="DevLys 010" pitchFamily="2" charset="0"/>
                <a:ea typeface="Calibri" pitchFamily="34" charset="0"/>
                <a:cs typeface="Mangal" pitchFamily="18" charset="0"/>
              </a:rPr>
              <a:t>        </a:t>
            </a:r>
            <a:r>
              <a:rPr lang="en-US" sz="2400" b="1" err="1">
                <a:latin typeface="DevLys 010" pitchFamily="2" charset="0"/>
                <a:ea typeface="Calibri" pitchFamily="34" charset="0"/>
                <a:cs typeface="Mangal" pitchFamily="18" charset="0"/>
              </a:rPr>
              <a:t>nwjHkk"k</a:t>
            </a:r>
            <a:r>
              <a:rPr lang="en-US" sz="2400" b="1">
                <a:latin typeface="DevLys 010" pitchFamily="2" charset="0"/>
                <a:ea typeface="Calibri" pitchFamily="34" charset="0"/>
                <a:cs typeface="Mangal" pitchFamily="18" charset="0"/>
              </a:rPr>
              <a:t>%&amp;</a:t>
            </a:r>
            <a:r>
              <a:rPr lang="en-US" sz="2400" b="1" smtClean="0">
                <a:latin typeface="DevLys 010" pitchFamily="2" charset="0"/>
                <a:ea typeface="Calibri" pitchFamily="34" charset="0"/>
                <a:cs typeface="Mangal" pitchFamily="18" charset="0"/>
              </a:rPr>
              <a:t>09414354063</a:t>
            </a:r>
            <a:endParaRPr lang="en-US" sz="2400" b="1">
              <a:ea typeface="Calibri" pitchFamily="34" charset="0"/>
              <a:cs typeface="Mangal"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211</a:t>
            </a:fld>
            <a:endParaRPr lang="en-US"/>
          </a:p>
        </p:txBody>
      </p:sp>
    </p:spTree>
  </p:cSld>
  <p:clrMapOvr>
    <a:masterClrMapping/>
  </p:clrMapOvr>
  <p:transition>
    <p:circl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Rajelmapcopy1"/>
          <p:cNvPicPr>
            <a:picLocks noGrp="1" noChangeAspect="1" noChangeArrowheads="1"/>
          </p:cNvPicPr>
          <p:nvPr>
            <p:ph idx="1"/>
          </p:nvPr>
        </p:nvPicPr>
        <p:blipFill>
          <a:blip r:embed="rId2" cstate="print"/>
          <a:srcRect/>
          <a:stretch>
            <a:fillRect/>
          </a:stretch>
        </p:blipFill>
        <p:spPr bwMode="auto">
          <a:xfrm>
            <a:off x="395536" y="44624"/>
            <a:ext cx="8280920" cy="6643929"/>
          </a:xfrm>
          <a:prstGeom prst="rect">
            <a:avLst/>
          </a:prstGeom>
          <a:noFill/>
          <a:ln w="9525">
            <a:noFill/>
            <a:miter lim="800000"/>
            <a:headEnd/>
            <a:tailEnd/>
          </a:ln>
        </p:spPr>
      </p:pic>
      <p:sp>
        <p:nvSpPr>
          <p:cNvPr id="7" name="TextBox 2"/>
          <p:cNvSpPr txBox="1">
            <a:spLocks noChangeArrowheads="1"/>
          </p:cNvSpPr>
          <p:nvPr/>
        </p:nvSpPr>
        <p:spPr bwMode="auto">
          <a:xfrm>
            <a:off x="1187450" y="404665"/>
            <a:ext cx="6336878" cy="1569660"/>
          </a:xfrm>
          <a:prstGeom prst="rect">
            <a:avLst/>
          </a:prstGeom>
          <a:noFill/>
          <a:ln w="9525">
            <a:noFill/>
            <a:miter lim="800000"/>
            <a:headEnd/>
            <a:tailEnd/>
          </a:ln>
        </p:spPr>
        <p:txBody>
          <a:bodyPr wrap="square">
            <a:spAutoFit/>
          </a:bodyPr>
          <a:lstStyle/>
          <a:p>
            <a:pPr algn="ctr"/>
            <a:r>
              <a:rPr lang="en-US" sz="9600" b="1">
                <a:solidFill>
                  <a:srgbClr val="C00000"/>
                </a:solidFill>
                <a:latin typeface="DevLys 010" pitchFamily="2" charset="0"/>
              </a:rPr>
              <a:t>/</a:t>
            </a:r>
            <a:r>
              <a:rPr lang="en-US" sz="9600" b="1" err="1">
                <a:solidFill>
                  <a:srgbClr val="C00000"/>
                </a:solidFill>
                <a:latin typeface="DevLys 010" pitchFamily="2" charset="0"/>
              </a:rPr>
              <a:t>kU;okn</a:t>
            </a:r>
            <a:endParaRPr lang="en-US" sz="13800" b="1">
              <a:solidFill>
                <a:srgbClr val="C00000"/>
              </a:solidFill>
              <a:latin typeface="DevLys 010" pitchFamily="2" charset="0"/>
            </a:endParaRPr>
          </a:p>
        </p:txBody>
      </p:sp>
      <p:sp>
        <p:nvSpPr>
          <p:cNvPr id="8" name="TextBox 3"/>
          <p:cNvSpPr txBox="1">
            <a:spLocks noChangeArrowheads="1"/>
          </p:cNvSpPr>
          <p:nvPr/>
        </p:nvSpPr>
        <p:spPr bwMode="auto">
          <a:xfrm>
            <a:off x="1043608" y="1772816"/>
            <a:ext cx="6624637" cy="3539430"/>
          </a:xfrm>
          <a:prstGeom prst="rect">
            <a:avLst/>
          </a:prstGeom>
          <a:noFill/>
          <a:ln w="9525">
            <a:noFill/>
            <a:miter lim="800000"/>
            <a:headEnd/>
            <a:tailEnd/>
          </a:ln>
        </p:spPr>
        <p:txBody>
          <a:bodyPr>
            <a:spAutoFit/>
          </a:bodyPr>
          <a:lstStyle/>
          <a:p>
            <a:pPr algn="ctr"/>
            <a:r>
              <a:rPr lang="en-US" sz="4500" b="1" err="1" smtClean="0">
                <a:solidFill>
                  <a:srgbClr val="00B0F0"/>
                </a:solidFill>
                <a:latin typeface="DevLys 010" pitchFamily="2" charset="0"/>
              </a:rPr>
              <a:t>izLrqrdrkZZ</a:t>
            </a:r>
            <a:r>
              <a:rPr lang="en-US" sz="4500" b="1" smtClean="0">
                <a:solidFill>
                  <a:srgbClr val="00B0F0"/>
                </a:solidFill>
                <a:latin typeface="DevLys 010" pitchFamily="2" charset="0"/>
              </a:rPr>
              <a:t> &amp;</a:t>
            </a:r>
            <a:endParaRPr lang="en-US" sz="4500" b="1">
              <a:solidFill>
                <a:srgbClr val="00B0F0"/>
              </a:solidFill>
              <a:latin typeface="DevLys 010" pitchFamily="2" charset="0"/>
            </a:endParaRPr>
          </a:p>
          <a:p>
            <a:pPr algn="ctr"/>
            <a:r>
              <a:rPr lang="en-US" sz="4500" b="1">
                <a:solidFill>
                  <a:srgbClr val="00B0F0"/>
                </a:solidFill>
                <a:latin typeface="DevLys 010" pitchFamily="2" charset="0"/>
              </a:rPr>
              <a:t>,p- ,l- </a:t>
            </a:r>
            <a:r>
              <a:rPr lang="en-US" sz="4500" b="1" err="1">
                <a:solidFill>
                  <a:srgbClr val="00B0F0"/>
                </a:solidFill>
                <a:latin typeface="DevLys 010" pitchFamily="2" charset="0"/>
              </a:rPr>
              <a:t>xks;y</a:t>
            </a:r>
            <a:endParaRPr lang="en-US" sz="4500" b="1">
              <a:solidFill>
                <a:srgbClr val="00B0F0"/>
              </a:solidFill>
              <a:latin typeface="DevLys 010" pitchFamily="2" charset="0"/>
            </a:endParaRPr>
          </a:p>
          <a:p>
            <a:pPr algn="ctr"/>
            <a:r>
              <a:rPr lang="en-US" sz="4500" b="1" err="1">
                <a:solidFill>
                  <a:srgbClr val="00B0F0"/>
                </a:solidFill>
                <a:latin typeface="DevLys 010" pitchFamily="2" charset="0"/>
              </a:rPr>
              <a:t>fo'ks"kkf</a:t>
            </a:r>
            <a:r>
              <a:rPr lang="en-US" sz="4500" b="1">
                <a:solidFill>
                  <a:srgbClr val="00B0F0"/>
                </a:solidFill>
                <a:latin typeface="DevLys 010" pitchFamily="2" charset="0"/>
              </a:rPr>
              <a:t>/</a:t>
            </a:r>
            <a:r>
              <a:rPr lang="en-US" sz="4500" b="1" err="1">
                <a:solidFill>
                  <a:srgbClr val="00B0F0"/>
                </a:solidFill>
                <a:latin typeface="DevLys 010" pitchFamily="2" charset="0"/>
              </a:rPr>
              <a:t>kdkjh</a:t>
            </a:r>
            <a:endParaRPr lang="en-US" sz="4500" b="1">
              <a:solidFill>
                <a:srgbClr val="00B0F0"/>
              </a:solidFill>
              <a:latin typeface="DevLys 010" pitchFamily="2" charset="0"/>
            </a:endParaRPr>
          </a:p>
          <a:p>
            <a:pPr algn="ctr"/>
            <a:r>
              <a:rPr lang="en-US" sz="4500" b="1" err="1">
                <a:solidFill>
                  <a:srgbClr val="00B0F0"/>
                </a:solidFill>
                <a:latin typeface="DevLys 010" pitchFamily="2" charset="0"/>
              </a:rPr>
              <a:t>fuokZpu</a:t>
            </a:r>
            <a:r>
              <a:rPr lang="en-US" sz="4500" b="1">
                <a:solidFill>
                  <a:srgbClr val="00B0F0"/>
                </a:solidFill>
                <a:latin typeface="DevLys 010" pitchFamily="2" charset="0"/>
              </a:rPr>
              <a:t> </a:t>
            </a:r>
            <a:r>
              <a:rPr lang="en-US" sz="4500" b="1" err="1">
                <a:solidFill>
                  <a:srgbClr val="00B0F0"/>
                </a:solidFill>
                <a:latin typeface="DevLys 010" pitchFamily="2" charset="0"/>
              </a:rPr>
              <a:t>foHkkx</a:t>
            </a:r>
            <a:r>
              <a:rPr lang="en-US" sz="4500" b="1">
                <a:solidFill>
                  <a:srgbClr val="00B0F0"/>
                </a:solidFill>
                <a:latin typeface="DevLys 010" pitchFamily="2" charset="0"/>
              </a:rPr>
              <a:t>] </a:t>
            </a:r>
            <a:r>
              <a:rPr lang="en-US" sz="4500" b="1" err="1" smtClean="0">
                <a:solidFill>
                  <a:srgbClr val="00B0F0"/>
                </a:solidFill>
                <a:latin typeface="DevLys 010" pitchFamily="2" charset="0"/>
              </a:rPr>
              <a:t>t;iqjA</a:t>
            </a:r>
            <a:endParaRPr lang="en-US" sz="4500" b="1" smtClean="0">
              <a:solidFill>
                <a:srgbClr val="00B0F0"/>
              </a:solidFill>
              <a:latin typeface="DevLys 010" pitchFamily="2" charset="0"/>
            </a:endParaRPr>
          </a:p>
          <a:p>
            <a:pPr algn="ctr"/>
            <a:endParaRPr lang="en-US" sz="4400" b="1">
              <a:latin typeface="DevLys 01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212</a:t>
            </a:fld>
            <a:endParaRPr lang="en-US"/>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41302"/>
            <a:ext cx="8352928" cy="6694140"/>
          </a:xfrm>
          <a:prstGeom prst="rect">
            <a:avLst/>
          </a:prstGeom>
        </p:spPr>
        <p:txBody>
          <a:bodyPr wrap="square">
            <a:spAutoFit/>
          </a:bodyPr>
          <a:lstStyle/>
          <a:p>
            <a:pPr algn="just"/>
            <a:r>
              <a:rPr lang="en-US" sz="3900" smtClean="0">
                <a:latin typeface="DevLys 010" pitchFamily="2" charset="0"/>
                <a:ea typeface="Calibri" pitchFamily="34" charset="0"/>
                <a:cs typeface="Times New Roman" pitchFamily="18" charset="0"/>
              </a:rPr>
              <a:t>3 ¼2½ </a:t>
            </a:r>
            <a:r>
              <a:rPr lang="en-US" sz="3900" err="1" smtClean="0">
                <a:latin typeface="DevLys 010" pitchFamily="2" charset="0"/>
                <a:ea typeface="Calibri" pitchFamily="34" charset="0"/>
                <a:cs typeface="Times New Roman" pitchFamily="18" charset="0"/>
              </a:rPr>
              <a:t>vuqfpr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ncko</a:t>
            </a:r>
            <a:r>
              <a:rPr lang="en-US" sz="3900" smtClean="0">
                <a:latin typeface="DevLys 010" pitchFamily="2" charset="0"/>
                <a:ea typeface="Calibri" pitchFamily="34" charset="0"/>
                <a:cs typeface="Times New Roman" pitchFamily="18" charset="0"/>
              </a:rPr>
              <a:t> ¼</a:t>
            </a:r>
            <a:r>
              <a:rPr lang="en-US" sz="3900" smtClean="0">
                <a:latin typeface="Arial Narrow" pitchFamily="34" charset="0"/>
                <a:ea typeface="Calibri" pitchFamily="34" charset="0"/>
                <a:cs typeface="Times New Roman" pitchFamily="18" charset="0"/>
              </a:rPr>
              <a:t>undue Influence</a:t>
            </a:r>
            <a:r>
              <a:rPr lang="en-US" sz="3900" smtClean="0">
                <a:latin typeface="DevLys 010" pitchFamily="2" charset="0"/>
                <a:ea typeface="Calibri" pitchFamily="34" charset="0"/>
                <a:cs typeface="Times New Roman" pitchFamily="18" charset="0"/>
              </a:rPr>
              <a:t>½ % </a:t>
            </a:r>
            <a:r>
              <a:rPr lang="en-US" sz="3900" err="1" smtClean="0">
                <a:latin typeface="DevLys 010" pitchFamily="2" charset="0"/>
                <a:ea typeface="Calibri" pitchFamily="34" charset="0"/>
                <a:cs typeface="Times New Roman" pitchFamily="18" charset="0"/>
              </a:rPr>
              <a:t>fdlh</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fuokZpu</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vf</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kdkj</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Lora= </a:t>
            </a:r>
            <a:r>
              <a:rPr lang="en-US" sz="3900" err="1" smtClean="0">
                <a:latin typeface="DevLys 010" pitchFamily="2" charset="0"/>
                <a:ea typeface="Calibri" pitchFamily="34" charset="0"/>
                <a:cs typeface="Times New Roman" pitchFamily="18" charset="0"/>
              </a:rPr>
              <a:t>iz;ksx</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esa</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vH;FkhZ@fuokZpu</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vf</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kdrkZ@budh</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lEefr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ls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fdlh</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vU</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O;fDr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kjk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izR</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k@vizR</a:t>
            </a:r>
            <a:r>
              <a:rPr lang="en-US" sz="3900" smtClean="0">
                <a:latin typeface="DevLys 010" pitchFamily="2" charset="0"/>
                <a:ea typeface="Calibri" pitchFamily="34" charset="0"/>
                <a:cs typeface="Times New Roman" pitchFamily="18" charset="0"/>
              </a:rPr>
              <a:t>;{k </a:t>
            </a:r>
            <a:r>
              <a:rPr lang="en-US" sz="3900" err="1" smtClean="0">
                <a:latin typeface="DevLys 010" pitchFamily="2" charset="0"/>
                <a:ea typeface="Calibri" pitchFamily="34" charset="0"/>
                <a:cs typeface="Times New Roman" pitchFamily="18" charset="0"/>
              </a:rPr>
              <a:t>gLr</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ksi</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iz;RuA</a:t>
            </a:r>
            <a:endParaRPr lang="en-US" sz="3900" smtClean="0">
              <a:latin typeface="DevLys 010" pitchFamily="2" charset="0"/>
              <a:ea typeface="Calibri" pitchFamily="34" charset="0"/>
              <a:cs typeface="Times New Roman" pitchFamily="18" charset="0"/>
            </a:endParaRPr>
          </a:p>
          <a:p>
            <a:pPr lvl="0" algn="just" eaLnBrk="0" fontAlgn="base" hangingPunct="0">
              <a:spcBef>
                <a:spcPct val="0"/>
              </a:spcBef>
              <a:spcAft>
                <a:spcPct val="0"/>
              </a:spcAft>
            </a:pPr>
            <a:r>
              <a:rPr lang="en-US" sz="3900" smtClean="0">
                <a:latin typeface="DevLys 010" pitchFamily="2" charset="0"/>
                <a:ea typeface="Calibri" pitchFamily="34" charset="0"/>
                <a:cs typeface="Times New Roman" pitchFamily="18" charset="0"/>
              </a:rPr>
              <a:t>1 ¼3½ </a:t>
            </a:r>
            <a:r>
              <a:rPr lang="en-US" sz="3900" err="1" smtClean="0">
                <a:latin typeface="DevLys 010" pitchFamily="2" charset="0"/>
                <a:ea typeface="Calibri" pitchFamily="34" charset="0"/>
                <a:cs typeface="Times New Roman" pitchFamily="18" charset="0"/>
              </a:rPr>
              <a:t>fdlh</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O;fDr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keZ</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ewy</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oa'k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tkfr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leqnk</a:t>
            </a:r>
            <a:r>
              <a:rPr lang="en-US" sz="3900" smtClean="0">
                <a:latin typeface="DevLys 010" pitchFamily="2" charset="0"/>
                <a:ea typeface="Calibri" pitchFamily="34" charset="0"/>
                <a:cs typeface="Times New Roman" pitchFamily="18" charset="0"/>
              </a:rPr>
              <a:t>; ;k </a:t>
            </a:r>
            <a:r>
              <a:rPr lang="en-US" sz="3900" err="1" smtClean="0">
                <a:latin typeface="DevLys 010" pitchFamily="2" charset="0"/>
                <a:ea typeface="Calibri" pitchFamily="34" charset="0"/>
                <a:cs typeface="Times New Roman" pitchFamily="18" charset="0"/>
              </a:rPr>
              <a:t>Hkk"kk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vk</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kkj</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ij</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fdlh</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O;fDr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fy</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er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nsus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ls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fojr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jgus</a:t>
            </a:r>
            <a:r>
              <a:rPr lang="en-US" sz="3900" smtClean="0">
                <a:latin typeface="DevLys 010" pitchFamily="2" charset="0"/>
                <a:ea typeface="Calibri" pitchFamily="34" charset="0"/>
                <a:cs typeface="Times New Roman" pitchFamily="18" charset="0"/>
              </a:rPr>
              <a:t> dh </a:t>
            </a:r>
            <a:r>
              <a:rPr lang="en-US" sz="3900" err="1" smtClean="0">
                <a:latin typeface="DevLys 010" pitchFamily="2" charset="0"/>
                <a:ea typeface="Calibri" pitchFamily="34" charset="0"/>
                <a:cs typeface="Times New Roman" pitchFamily="18" charset="0"/>
              </a:rPr>
              <a:t>vihy</a:t>
            </a:r>
            <a:endParaRPr lang="en-US" sz="3900" smtClean="0">
              <a:latin typeface="Arial" pitchFamily="34" charset="0"/>
              <a:cs typeface="Arial" pitchFamily="34" charset="0"/>
            </a:endParaRPr>
          </a:p>
          <a:p>
            <a:pPr lvl="0" algn="just" eaLnBrk="0" fontAlgn="base" hangingPunct="0">
              <a:spcBef>
                <a:spcPct val="0"/>
              </a:spcBef>
              <a:spcAft>
                <a:spcPct val="0"/>
              </a:spcAft>
            </a:pPr>
            <a:r>
              <a:rPr lang="en-US" sz="3900" smtClean="0">
                <a:latin typeface="DevLys 010" pitchFamily="2" charset="0"/>
                <a:ea typeface="Calibri" pitchFamily="34" charset="0"/>
                <a:cs typeface="Times New Roman" pitchFamily="18" charset="0"/>
              </a:rPr>
              <a:t>¼3</a:t>
            </a:r>
            <a:r>
              <a:rPr lang="en-US" sz="2800" smtClean="0">
                <a:latin typeface="Arial Narrow" pitchFamily="34" charset="0"/>
                <a:ea typeface="Calibri" pitchFamily="34" charset="0"/>
                <a:cs typeface="Times New Roman" pitchFamily="18" charset="0"/>
              </a:rPr>
              <a:t>A</a:t>
            </a:r>
            <a:r>
              <a:rPr lang="en-US" sz="3900" smtClean="0">
                <a:latin typeface="DevLys 010" pitchFamily="2" charset="0"/>
                <a:ea typeface="Calibri" pitchFamily="34" charset="0"/>
                <a:cs typeface="Times New Roman" pitchFamily="18" charset="0"/>
              </a:rPr>
              <a:t>½	</a:t>
            </a:r>
            <a:r>
              <a:rPr lang="en-US" sz="3900" err="1" smtClean="0">
                <a:latin typeface="DevLys 010" pitchFamily="2" charset="0"/>
                <a:ea typeface="Calibri" pitchFamily="34" charset="0"/>
                <a:cs typeface="Times New Roman" pitchFamily="18" charset="0"/>
              </a:rPr>
              <a:t>fofHkUu</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oxksZa</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chp</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keZ</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ewyoa'k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tkfr</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leqnk</a:t>
            </a:r>
            <a:r>
              <a:rPr lang="en-US" sz="3900" smtClean="0">
                <a:latin typeface="DevLys 010" pitchFamily="2" charset="0"/>
                <a:ea typeface="Calibri" pitchFamily="34" charset="0"/>
                <a:cs typeface="Times New Roman" pitchFamily="18" charset="0"/>
              </a:rPr>
              <a:t>; ;k </a:t>
            </a:r>
            <a:r>
              <a:rPr lang="en-US" sz="3900" err="1" smtClean="0">
                <a:latin typeface="DevLys 010" pitchFamily="2" charset="0"/>
                <a:ea typeface="Calibri" pitchFamily="34" charset="0"/>
                <a:cs typeface="Times New Roman" pitchFamily="18" charset="0"/>
              </a:rPr>
              <a:t>Hkk"kk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vk</a:t>
            </a:r>
            <a:r>
              <a:rPr lang="en-US" sz="3900" smtClean="0">
                <a:latin typeface="DevLys 010" pitchFamily="2" charset="0"/>
                <a:ea typeface="Calibri" pitchFamily="34" charset="0"/>
                <a:cs typeface="Times New Roman" pitchFamily="18" charset="0"/>
              </a:rPr>
              <a:t>/</a:t>
            </a:r>
            <a:r>
              <a:rPr lang="en-US" sz="3900" err="1" smtClean="0">
                <a:latin typeface="DevLys 010" pitchFamily="2" charset="0"/>
                <a:ea typeface="Calibri" pitchFamily="34" charset="0"/>
                <a:cs typeface="Times New Roman" pitchFamily="18" charset="0"/>
              </a:rPr>
              <a:t>kkj</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ij</a:t>
            </a:r>
            <a:r>
              <a:rPr lang="en-US" sz="3900" smtClean="0">
                <a:latin typeface="DevLys 010" pitchFamily="2" charset="0"/>
                <a:ea typeface="Calibri" pitchFamily="34" charset="0"/>
                <a:cs typeface="Times New Roman" pitchFamily="18" charset="0"/>
              </a:rPr>
              <a:t> 'k=</a:t>
            </a:r>
            <a:r>
              <a:rPr lang="en-US" sz="3900" err="1" smtClean="0">
                <a:latin typeface="DevLys 010" pitchFamily="2" charset="0"/>
                <a:ea typeface="Calibri" pitchFamily="34" charset="0"/>
                <a:cs typeface="Times New Roman" pitchFamily="18" charset="0"/>
              </a:rPr>
              <a:t>qrk</a:t>
            </a:r>
            <a:r>
              <a:rPr lang="en-US" sz="3900" smtClean="0">
                <a:latin typeface="DevLys 010" pitchFamily="2" charset="0"/>
                <a:ea typeface="Calibri" pitchFamily="34" charset="0"/>
                <a:cs typeface="Times New Roman" pitchFamily="18" charset="0"/>
              </a:rPr>
              <a:t> ;k ?</a:t>
            </a:r>
            <a:r>
              <a:rPr lang="en-US" sz="3900" err="1" smtClean="0">
                <a:latin typeface="DevLys 010" pitchFamily="2" charset="0"/>
                <a:ea typeface="Calibri" pitchFamily="34" charset="0"/>
                <a:cs typeface="Times New Roman" pitchFamily="18" charset="0"/>
              </a:rPr>
              <a:t>k`.kk</a:t>
            </a:r>
            <a:r>
              <a:rPr lang="en-US" sz="3900" smtClean="0">
                <a:latin typeface="DevLys 010" pitchFamily="2" charset="0"/>
                <a:ea typeface="Calibri" pitchFamily="34" charset="0"/>
                <a:cs typeface="Times New Roman" pitchFamily="18" charset="0"/>
              </a:rPr>
              <a:t> dh </a:t>
            </a:r>
            <a:r>
              <a:rPr lang="en-US" sz="3900" err="1" smtClean="0">
                <a:latin typeface="DevLys 010" pitchFamily="2" charset="0"/>
                <a:ea typeface="Calibri" pitchFamily="34" charset="0"/>
                <a:cs typeface="Times New Roman" pitchFamily="18" charset="0"/>
              </a:rPr>
              <a:t>Hkkouk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QSykus</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okyk</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dk;Z</a:t>
            </a:r>
            <a:r>
              <a:rPr lang="en-US" sz="3900" smtClean="0">
                <a:latin typeface="DevLys 010" pitchFamily="2" charset="0"/>
                <a:ea typeface="Calibri" pitchFamily="34" charset="0"/>
                <a:cs typeface="Times New Roman" pitchFamily="18" charset="0"/>
              </a:rPr>
              <a:t> </a:t>
            </a:r>
            <a:r>
              <a:rPr lang="en-US" sz="3900" err="1" smtClean="0">
                <a:latin typeface="DevLys 010" pitchFamily="2" charset="0"/>
                <a:ea typeface="Calibri" pitchFamily="34" charset="0"/>
                <a:cs typeface="Times New Roman" pitchFamily="18" charset="0"/>
              </a:rPr>
              <a:t>djukA</a:t>
            </a:r>
            <a:endParaRPr lang="en-US" sz="360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7027"/>
            <a:ext cx="8712968" cy="6186309"/>
          </a:xfrm>
          <a:prstGeom prst="rect">
            <a:avLst/>
          </a:prstGeom>
        </p:spPr>
        <p:txBody>
          <a:bodyPr wrap="square">
            <a:spAutoFit/>
          </a:bodyPr>
          <a:lstStyle/>
          <a:p>
            <a:pPr marL="406400" lvl="0" indent="-406400" algn="just" eaLnBrk="0" fontAlgn="base" hangingPunct="0">
              <a:spcBef>
                <a:spcPct val="0"/>
              </a:spcBef>
              <a:spcAft>
                <a:spcPct val="0"/>
              </a:spcAft>
            </a:pPr>
            <a:r>
              <a:rPr lang="en-US" sz="3600" smtClean="0">
                <a:latin typeface="DevLys 010" pitchFamily="2" charset="0"/>
                <a:ea typeface="Calibri" pitchFamily="34" charset="0"/>
                <a:cs typeface="Times New Roman" pitchFamily="18" charset="0"/>
              </a:rPr>
              <a:t>¼4½	</a:t>
            </a:r>
            <a:r>
              <a:rPr lang="en-US" sz="3600" err="1" smtClean="0">
                <a:latin typeface="DevLys 010" pitchFamily="2" charset="0"/>
                <a:ea typeface="Calibri" pitchFamily="34" charset="0"/>
                <a:cs typeface="Times New Roman" pitchFamily="18" charset="0"/>
              </a:rPr>
              <a:t>fdlh</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vH;FkhZ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oS;fDrd</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khy</a:t>
            </a:r>
            <a:r>
              <a:rPr lang="en-US" sz="3600" smtClean="0">
                <a:latin typeface="DevLys 010" pitchFamily="2" charset="0"/>
                <a:ea typeface="Calibri" pitchFamily="34" charset="0"/>
                <a:cs typeface="Times New Roman" pitchFamily="18" charset="0"/>
              </a:rPr>
              <a:t> ;k </a:t>
            </a:r>
            <a:r>
              <a:rPr lang="en-US" sz="3600" err="1" smtClean="0">
                <a:latin typeface="DevLys 010" pitchFamily="2" charset="0"/>
                <a:ea typeface="Calibri" pitchFamily="34" charset="0"/>
                <a:cs typeface="Times New Roman" pitchFamily="18" charset="0"/>
              </a:rPr>
              <a:t>vkpj.k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laca</a:t>
            </a:r>
            <a:r>
              <a:rPr lang="en-US" sz="3600" smtClean="0">
                <a:latin typeface="DevLys 010" pitchFamily="2" charset="0"/>
                <a:ea typeface="Calibri" pitchFamily="34" charset="0"/>
                <a:cs typeface="Times New Roman" pitchFamily="18" charset="0"/>
              </a:rPr>
              <a:t>/k </a:t>
            </a:r>
            <a:r>
              <a:rPr lang="en-US" sz="3600" err="1" smtClean="0">
                <a:latin typeface="DevLys 010" pitchFamily="2" charset="0"/>
                <a:ea typeface="Calibri" pitchFamily="34" charset="0"/>
                <a:cs typeface="Times New Roman" pitchFamily="18" charset="0"/>
              </a:rPr>
              <a:t>esa</a:t>
            </a:r>
            <a:r>
              <a:rPr lang="en-US" sz="3600" smtClean="0">
                <a:latin typeface="DevLys 010" pitchFamily="2" charset="0"/>
                <a:ea typeface="Calibri" pitchFamily="34" charset="0"/>
                <a:cs typeface="Times New Roman" pitchFamily="18" charset="0"/>
              </a:rPr>
              <a:t> ;k </a:t>
            </a:r>
            <a:r>
              <a:rPr lang="en-US" sz="3600" err="1" smtClean="0">
                <a:latin typeface="DevLys 010" pitchFamily="2" charset="0"/>
                <a:ea typeface="Calibri" pitchFamily="34" charset="0"/>
                <a:cs typeface="Times New Roman" pitchFamily="18" charset="0"/>
              </a:rPr>
              <a:t>vH;fFkZrk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okil</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yssus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laca</a:t>
            </a:r>
            <a:r>
              <a:rPr lang="en-US" sz="3600" smtClean="0">
                <a:latin typeface="DevLys 010" pitchFamily="2" charset="0"/>
                <a:ea typeface="Calibri" pitchFamily="34" charset="0"/>
                <a:cs typeface="Times New Roman" pitchFamily="18" charset="0"/>
              </a:rPr>
              <a:t>/k </a:t>
            </a:r>
            <a:r>
              <a:rPr lang="en-US" sz="3600" err="1" smtClean="0">
                <a:latin typeface="DevLys 010" pitchFamily="2" charset="0"/>
                <a:ea typeface="Calibri" pitchFamily="34" charset="0"/>
                <a:cs typeface="Times New Roman" pitchFamily="18" charset="0"/>
              </a:rPr>
              <a:t>esa</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sls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rF</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izdk'ku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tks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feF;k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gS</a:t>
            </a:r>
            <a:r>
              <a:rPr lang="en-US" sz="3600" smtClean="0">
                <a:latin typeface="DevLys 010" pitchFamily="2" charset="0"/>
                <a:ea typeface="Calibri" pitchFamily="34" charset="0"/>
                <a:cs typeface="Times New Roman" pitchFamily="18" charset="0"/>
              </a:rPr>
              <a:t> ;k </a:t>
            </a:r>
            <a:r>
              <a:rPr lang="en-US" sz="3600" err="1" smtClean="0">
                <a:latin typeface="DevLys 010" pitchFamily="2" charset="0"/>
                <a:ea typeface="Calibri" pitchFamily="34" charset="0"/>
                <a:cs typeface="Times New Roman" pitchFamily="18" charset="0"/>
              </a:rPr>
              <a:t>feF;k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gksus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fo'okl</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gSA</a:t>
            </a:r>
            <a:r>
              <a:rPr lang="en-US" sz="3600" smtClean="0">
                <a:latin typeface="DevLys 010" pitchFamily="2" charset="0"/>
                <a:ea typeface="Calibri" pitchFamily="34" charset="0"/>
                <a:cs typeface="Times New Roman" pitchFamily="18" charset="0"/>
              </a:rPr>
              <a:t> </a:t>
            </a:r>
          </a:p>
          <a:p>
            <a:pPr marL="406400" lvl="0" indent="-406400" algn="just" eaLnBrk="0" fontAlgn="base" hangingPunct="0">
              <a:spcBef>
                <a:spcPct val="0"/>
              </a:spcBef>
              <a:spcAft>
                <a:spcPct val="0"/>
              </a:spcAft>
            </a:pPr>
            <a:r>
              <a:rPr lang="en-US" sz="3600" smtClean="0">
                <a:latin typeface="DevLys 010" pitchFamily="2" charset="0"/>
                <a:ea typeface="Calibri" pitchFamily="34" charset="0"/>
                <a:cs typeface="Times New Roman" pitchFamily="18" charset="0"/>
              </a:rPr>
              <a:t>¼5½ /</a:t>
            </a:r>
            <a:r>
              <a:rPr lang="en-US" sz="3600" err="1" smtClean="0">
                <a:latin typeface="DevLys 010" pitchFamily="2" charset="0"/>
                <a:ea typeface="Calibri" pitchFamily="34" charset="0"/>
                <a:cs typeface="Times New Roman" pitchFamily="18" charset="0"/>
              </a:rPr>
              <a:t>kkjk</a:t>
            </a:r>
            <a:r>
              <a:rPr lang="en-US" sz="3600" smtClean="0">
                <a:latin typeface="DevLys 010" pitchFamily="2" charset="0"/>
                <a:ea typeface="Calibri" pitchFamily="34" charset="0"/>
                <a:cs typeface="Times New Roman" pitchFamily="18" charset="0"/>
              </a:rPr>
              <a:t> 24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v/</a:t>
            </a:r>
            <a:r>
              <a:rPr lang="en-US" sz="3600" err="1" smtClean="0">
                <a:latin typeface="DevLys 010" pitchFamily="2" charset="0"/>
                <a:ea typeface="Calibri" pitchFamily="34" charset="0"/>
                <a:cs typeface="Times New Roman" pitchFamily="18" charset="0"/>
              </a:rPr>
              <a:t>khu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micaf</a:t>
            </a:r>
            <a:r>
              <a:rPr lang="en-US" sz="3600" smtClean="0">
                <a:latin typeface="DevLys 010" pitchFamily="2" charset="0"/>
                <a:ea typeface="Calibri" pitchFamily="34" charset="0"/>
                <a:cs typeface="Times New Roman" pitchFamily="18" charset="0"/>
              </a:rPr>
              <a:t>/</a:t>
            </a:r>
            <a:r>
              <a:rPr lang="en-US" sz="3600" err="1" smtClean="0">
                <a:latin typeface="DevLys 010" pitchFamily="2" charset="0"/>
                <a:ea typeface="Calibri" pitchFamily="34" charset="0"/>
                <a:cs typeface="Times New Roman" pitchFamily="18" charset="0"/>
              </a:rPr>
              <a:t>kr</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ernkrkvksa</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ernku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dsUnz</a:t>
            </a:r>
            <a:r>
              <a:rPr lang="en-US" sz="3600" smtClean="0">
                <a:latin typeface="DevLys 010" pitchFamily="2" charset="0"/>
                <a:ea typeface="Calibri" pitchFamily="34" charset="0"/>
                <a:cs typeface="Times New Roman" pitchFamily="18" charset="0"/>
              </a:rPr>
              <a:t> rd </a:t>
            </a:r>
            <a:r>
              <a:rPr lang="en-US" sz="3600" err="1" smtClean="0">
                <a:latin typeface="DevLys 010" pitchFamily="2" charset="0"/>
                <a:ea typeface="Calibri" pitchFamily="34" charset="0"/>
                <a:cs typeface="Times New Roman" pitchFamily="18" charset="0"/>
              </a:rPr>
              <a:t>ykus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ys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tkus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fy;s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HkkMs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ij</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okgu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ysukA</a:t>
            </a:r>
            <a:r>
              <a:rPr lang="en-US" sz="3600" smtClean="0">
                <a:latin typeface="DevLys 010" pitchFamily="2" charset="0"/>
                <a:ea typeface="Calibri" pitchFamily="34" charset="0"/>
                <a:cs typeface="Times New Roman" pitchFamily="18" charset="0"/>
              </a:rPr>
              <a:t> </a:t>
            </a:r>
            <a:endParaRPr lang="en-US" sz="3600" smtClean="0">
              <a:latin typeface="Arial" pitchFamily="34" charset="0"/>
              <a:cs typeface="Arial" pitchFamily="34" charset="0"/>
            </a:endParaRPr>
          </a:p>
          <a:p>
            <a:pPr marL="406400" lvl="0" indent="-406400" algn="just" eaLnBrk="0" fontAlgn="base" hangingPunct="0">
              <a:spcBef>
                <a:spcPct val="0"/>
              </a:spcBef>
              <a:spcAft>
                <a:spcPct val="0"/>
              </a:spcAft>
            </a:pPr>
            <a:r>
              <a:rPr lang="en-US" sz="3600" smtClean="0">
                <a:latin typeface="DevLys 010" pitchFamily="2" charset="0"/>
                <a:ea typeface="Calibri" pitchFamily="34" charset="0"/>
                <a:cs typeface="Times New Roman" pitchFamily="18" charset="0"/>
              </a:rPr>
              <a:t>¼6½	 /</a:t>
            </a:r>
            <a:r>
              <a:rPr lang="en-US" sz="3600" err="1" smtClean="0">
                <a:latin typeface="DevLys 010" pitchFamily="2" charset="0"/>
                <a:ea typeface="Calibri" pitchFamily="34" charset="0"/>
                <a:cs typeface="Times New Roman" pitchFamily="18" charset="0"/>
              </a:rPr>
              <a:t>kkjk</a:t>
            </a:r>
            <a:r>
              <a:rPr lang="en-US" sz="3600" smtClean="0">
                <a:latin typeface="DevLys 010" pitchFamily="2" charset="0"/>
                <a:ea typeface="Calibri" pitchFamily="34" charset="0"/>
                <a:cs typeface="Times New Roman" pitchFamily="18" charset="0"/>
              </a:rPr>
              <a:t> 77 </a:t>
            </a:r>
            <a:r>
              <a:rPr lang="en-US" sz="3600" err="1" smtClean="0">
                <a:latin typeface="DevLys 010" pitchFamily="2" charset="0"/>
                <a:ea typeface="Calibri" pitchFamily="34" charset="0"/>
                <a:cs typeface="Times New Roman" pitchFamily="18" charset="0"/>
              </a:rPr>
              <a:t>ds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mYya?ku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esa</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dksbZ</a:t>
            </a:r>
            <a:r>
              <a:rPr lang="en-US" sz="3600" smtClean="0">
                <a:latin typeface="DevLys 010" pitchFamily="2" charset="0"/>
                <a:ea typeface="Calibri" pitchFamily="34" charset="0"/>
                <a:cs typeface="Times New Roman" pitchFamily="18" charset="0"/>
              </a:rPr>
              <a:t> O;; </a:t>
            </a:r>
            <a:r>
              <a:rPr lang="en-US" sz="3600" err="1" smtClean="0">
                <a:latin typeface="DevLys 010" pitchFamily="2" charset="0"/>
                <a:ea typeface="Calibri" pitchFamily="34" charset="0"/>
                <a:cs typeface="Times New Roman" pitchFamily="18" charset="0"/>
              </a:rPr>
              <a:t>djuk</a:t>
            </a:r>
            <a:r>
              <a:rPr lang="en-US" sz="3600" smtClean="0">
                <a:latin typeface="DevLys 010" pitchFamily="2" charset="0"/>
                <a:ea typeface="Calibri" pitchFamily="34" charset="0"/>
                <a:cs typeface="Times New Roman" pitchFamily="18" charset="0"/>
              </a:rPr>
              <a:t> ;k </a:t>
            </a:r>
            <a:r>
              <a:rPr lang="en-US" sz="3600" err="1" smtClean="0">
                <a:latin typeface="DevLys 010" pitchFamily="2" charset="0"/>
                <a:ea typeface="Calibri" pitchFamily="34" charset="0"/>
                <a:cs typeface="Times New Roman" pitchFamily="18" charset="0"/>
              </a:rPr>
              <a:t>izkf</a:t>
            </a:r>
            <a:r>
              <a:rPr lang="en-US" sz="3600" smtClean="0">
                <a:latin typeface="DevLys 010" pitchFamily="2" charset="0"/>
                <a:ea typeface="Calibri" pitchFamily="34" charset="0"/>
                <a:cs typeface="Times New Roman" pitchFamily="18" charset="0"/>
              </a:rPr>
              <a:t>/</a:t>
            </a:r>
            <a:r>
              <a:rPr lang="en-US" sz="3600" err="1" smtClean="0">
                <a:latin typeface="DevLys 010" pitchFamily="2" charset="0"/>
                <a:ea typeface="Calibri" pitchFamily="34" charset="0"/>
                <a:cs typeface="Times New Roman" pitchFamily="18" charset="0"/>
              </a:rPr>
              <a:t>kd`r</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djukA</a:t>
            </a:r>
            <a:endParaRPr lang="en-US" sz="3600" smtClean="0">
              <a:latin typeface="Arial" pitchFamily="34" charset="0"/>
              <a:cs typeface="Arial" pitchFamily="34" charset="0"/>
            </a:endParaRPr>
          </a:p>
          <a:p>
            <a:pPr marL="406400" lvl="0" indent="-406400" algn="just" eaLnBrk="0" fontAlgn="base" hangingPunct="0">
              <a:spcBef>
                <a:spcPct val="0"/>
              </a:spcBef>
              <a:spcAft>
                <a:spcPct val="0"/>
              </a:spcAft>
            </a:pPr>
            <a:r>
              <a:rPr lang="en-US" sz="3600" smtClean="0">
                <a:latin typeface="DevLys 010" pitchFamily="2" charset="0"/>
                <a:ea typeface="Calibri" pitchFamily="34" charset="0"/>
                <a:cs typeface="Times New Roman" pitchFamily="18" charset="0"/>
              </a:rPr>
              <a:t>¼7½	 </a:t>
            </a:r>
            <a:r>
              <a:rPr lang="en-US" sz="3600" err="1" smtClean="0">
                <a:latin typeface="DevLys 010" pitchFamily="2" charset="0"/>
                <a:ea typeface="Calibri" pitchFamily="34" charset="0"/>
                <a:cs typeface="Times New Roman" pitchFamily="18" charset="0"/>
              </a:rPr>
              <a:t>ljdkjh</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deZpkfj;ksa</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ls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dksbZ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lgk;rk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ysuk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tSls</a:t>
            </a:r>
            <a:r>
              <a:rPr lang="en-US" sz="3600" smtClean="0">
                <a:latin typeface="DevLys 010" pitchFamily="2" charset="0"/>
                <a:ea typeface="Calibri" pitchFamily="34" charset="0"/>
                <a:cs typeface="Times New Roman" pitchFamily="18" charset="0"/>
              </a:rPr>
              <a:t> &amp; </a:t>
            </a:r>
            <a:r>
              <a:rPr lang="en-US" sz="3600" err="1" smtClean="0">
                <a:latin typeface="DevLys 010" pitchFamily="2" charset="0"/>
                <a:ea typeface="Calibri" pitchFamily="34" charset="0"/>
                <a:cs typeface="Times New Roman" pitchFamily="18" charset="0"/>
              </a:rPr>
              <a:t>fuokZpu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vfHkdrkZ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ernku</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vfHkdrkZ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cuus</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dks</a:t>
            </a:r>
            <a:r>
              <a:rPr lang="en-US" sz="3600" smtClean="0">
                <a:latin typeface="DevLys 010" pitchFamily="2" charset="0"/>
                <a:ea typeface="Calibri" pitchFamily="34" charset="0"/>
                <a:cs typeface="Times New Roman" pitchFamily="18" charset="0"/>
              </a:rPr>
              <a:t> ck/; </a:t>
            </a:r>
            <a:r>
              <a:rPr lang="en-US" sz="3600" err="1" smtClean="0">
                <a:latin typeface="DevLys 010" pitchFamily="2" charset="0"/>
                <a:ea typeface="Calibri" pitchFamily="34" charset="0"/>
                <a:cs typeface="Times New Roman" pitchFamily="18" charset="0"/>
              </a:rPr>
              <a:t>djukA</a:t>
            </a:r>
            <a:r>
              <a:rPr lang="en-US" sz="3600" smtClean="0">
                <a:latin typeface="DevLys 010" pitchFamily="2" charset="0"/>
                <a:ea typeface="Calibri" pitchFamily="34" charset="0"/>
                <a:cs typeface="Times New Roman" pitchFamily="18" charset="0"/>
              </a:rPr>
              <a:t> </a:t>
            </a:r>
            <a:endParaRPr lang="en-US" sz="3600" smtClean="0">
              <a:latin typeface="Arial" pitchFamily="34" charset="0"/>
              <a:cs typeface="Arial" pitchFamily="34" charset="0"/>
            </a:endParaRPr>
          </a:p>
          <a:p>
            <a:pPr marL="406400" lvl="0" indent="-406400" algn="just" eaLnBrk="0" fontAlgn="base" hangingPunct="0">
              <a:spcBef>
                <a:spcPct val="0"/>
              </a:spcBef>
              <a:spcAft>
                <a:spcPct val="0"/>
              </a:spcAft>
            </a:pPr>
            <a:r>
              <a:rPr lang="en-US" sz="3600" smtClean="0">
                <a:latin typeface="DevLys 010" pitchFamily="2" charset="0"/>
                <a:ea typeface="Calibri" pitchFamily="34" charset="0"/>
                <a:cs typeface="Times New Roman" pitchFamily="18" charset="0"/>
              </a:rPr>
              <a:t>4-¼8½	</a:t>
            </a:r>
            <a:r>
              <a:rPr lang="en-US" sz="3600" err="1" smtClean="0">
                <a:latin typeface="DevLys 010" pitchFamily="2" charset="0"/>
                <a:ea typeface="Calibri" pitchFamily="34" charset="0"/>
                <a:cs typeface="Times New Roman" pitchFamily="18" charset="0"/>
              </a:rPr>
              <a:t>vH;FkhZ@vfHkdrkZ</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kjk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cwFk</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ij</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cykr</a:t>
            </a:r>
            <a:r>
              <a:rPr lang="en-US" sz="3600" smtClean="0">
                <a:latin typeface="DevLys 010" pitchFamily="2" charset="0"/>
                <a:ea typeface="Calibri" pitchFamily="34" charset="0"/>
                <a:cs typeface="Times New Roman" pitchFamily="18" charset="0"/>
              </a:rPr>
              <a:t> </a:t>
            </a:r>
            <a:r>
              <a:rPr lang="en-US" sz="3600" err="1" smtClean="0">
                <a:latin typeface="DevLys 010" pitchFamily="2" charset="0"/>
                <a:ea typeface="Calibri" pitchFamily="34" charset="0"/>
                <a:cs typeface="Times New Roman" pitchFamily="18" charset="0"/>
              </a:rPr>
              <a:t>dCtkA</a:t>
            </a:r>
            <a:endParaRPr lang="en-US" sz="360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4294967295"/>
          </p:nvPr>
        </p:nvSpPr>
        <p:spPr>
          <a:xfrm>
            <a:off x="0" y="1557338"/>
            <a:ext cx="8893175" cy="3816350"/>
          </a:xfrm>
        </p:spPr>
        <p:txBody>
          <a:bodyPr>
            <a:normAutofit fontScale="47500" lnSpcReduction="20000"/>
          </a:bodyPr>
          <a:lstStyle/>
          <a:p>
            <a:pPr marL="682625" indent="-682625" algn="just">
              <a:buClr>
                <a:srgbClr val="FFC000"/>
              </a:buClr>
            </a:pPr>
            <a:r>
              <a:rPr lang="en-US" sz="10100" smtClean="0">
                <a:latin typeface="DevLys 010" pitchFamily="2" charset="0"/>
              </a:rPr>
              <a:t>dksbZ </a:t>
            </a:r>
            <a:r>
              <a:rPr lang="en-US" sz="10100" err="1" smtClean="0">
                <a:latin typeface="DevLys 010" pitchFamily="2" charset="0"/>
              </a:rPr>
              <a:t>Hkh</a:t>
            </a:r>
            <a:r>
              <a:rPr lang="en-US" sz="10100" smtClean="0">
                <a:latin typeface="DevLys 010" pitchFamily="2" charset="0"/>
              </a:rPr>
              <a:t> </a:t>
            </a:r>
            <a:r>
              <a:rPr lang="en-US" sz="10100" err="1" smtClean="0">
                <a:latin typeface="DevLys 010" pitchFamily="2" charset="0"/>
              </a:rPr>
              <a:t>O;fDr</a:t>
            </a:r>
            <a:r>
              <a:rPr lang="en-US" sz="10100" smtClean="0">
                <a:latin typeface="DevLys 010" pitchFamily="2" charset="0"/>
              </a:rPr>
              <a:t>] </a:t>
            </a:r>
            <a:r>
              <a:rPr lang="en-US" sz="10100" err="1" smtClean="0">
                <a:latin typeface="DevLys 010" pitchFamily="2" charset="0"/>
              </a:rPr>
              <a:t>dksbZ</a:t>
            </a:r>
            <a:r>
              <a:rPr lang="en-US" sz="10100" smtClean="0">
                <a:latin typeface="DevLys 010" pitchFamily="2" charset="0"/>
              </a:rPr>
              <a:t> </a:t>
            </a:r>
            <a:r>
              <a:rPr lang="en-US" sz="10100" err="1" smtClean="0">
                <a:latin typeface="DevLys 010" pitchFamily="2" charset="0"/>
              </a:rPr>
              <a:t>fuokZpu</a:t>
            </a:r>
            <a:r>
              <a:rPr lang="en-US" sz="10100" smtClean="0">
                <a:latin typeface="DevLys 010" pitchFamily="2" charset="0"/>
              </a:rPr>
              <a:t> </a:t>
            </a:r>
            <a:r>
              <a:rPr lang="en-US" sz="10100" err="1" smtClean="0">
                <a:latin typeface="DevLys 010" pitchFamily="2" charset="0"/>
              </a:rPr>
              <a:t>iSEQysV@iksLVj</a:t>
            </a:r>
            <a:r>
              <a:rPr lang="en-US" sz="10100" smtClean="0">
                <a:latin typeface="DevLys 010" pitchFamily="2" charset="0"/>
              </a:rPr>
              <a:t> </a:t>
            </a:r>
            <a:r>
              <a:rPr lang="en-US" sz="10100" err="1" smtClean="0">
                <a:latin typeface="DevLys 010" pitchFamily="2" charset="0"/>
              </a:rPr>
              <a:t>ftlds</a:t>
            </a:r>
            <a:r>
              <a:rPr lang="en-US" sz="10100" smtClean="0">
                <a:latin typeface="DevLys 010" pitchFamily="2" charset="0"/>
              </a:rPr>
              <a:t> </a:t>
            </a:r>
            <a:r>
              <a:rPr lang="en-US" sz="10100" err="1" smtClean="0">
                <a:latin typeface="DevLys 010" pitchFamily="2" charset="0"/>
              </a:rPr>
              <a:t>eq</a:t>
            </a:r>
            <a:r>
              <a:rPr lang="en-US" sz="10100" smtClean="0">
                <a:latin typeface="DevLys 010" pitchFamily="2" charset="0"/>
              </a:rPr>
              <a:t>[; </a:t>
            </a:r>
            <a:r>
              <a:rPr lang="en-US" sz="10100" err="1" smtClean="0">
                <a:latin typeface="DevLys 010" pitchFamily="2" charset="0"/>
              </a:rPr>
              <a:t>i`"B</a:t>
            </a:r>
            <a:r>
              <a:rPr lang="en-US" sz="10100" smtClean="0">
                <a:latin typeface="DevLys 010" pitchFamily="2" charset="0"/>
              </a:rPr>
              <a:t> </a:t>
            </a:r>
            <a:r>
              <a:rPr lang="en-US" sz="10100" err="1" smtClean="0">
                <a:latin typeface="DevLys 010" pitchFamily="2" charset="0"/>
              </a:rPr>
              <a:t>ij</a:t>
            </a:r>
            <a:r>
              <a:rPr lang="en-US" sz="10100" smtClean="0">
                <a:latin typeface="DevLys 010" pitchFamily="2" charset="0"/>
              </a:rPr>
              <a:t> </a:t>
            </a:r>
            <a:r>
              <a:rPr lang="en-US" sz="10100" err="1" smtClean="0">
                <a:latin typeface="DevLys 010" pitchFamily="2" charset="0"/>
              </a:rPr>
              <a:t>mlds</a:t>
            </a:r>
            <a:r>
              <a:rPr lang="en-US" sz="10100" smtClean="0">
                <a:latin typeface="DevLys 010" pitchFamily="2" charset="0"/>
              </a:rPr>
              <a:t> </a:t>
            </a:r>
            <a:r>
              <a:rPr lang="en-US" sz="10100" err="1" smtClean="0">
                <a:latin typeface="DevLys 010" pitchFamily="2" charset="0"/>
              </a:rPr>
              <a:t>izdk'kd</a:t>
            </a:r>
            <a:r>
              <a:rPr lang="en-US" sz="10100" smtClean="0">
                <a:latin typeface="DevLys 010" pitchFamily="2" charset="0"/>
              </a:rPr>
              <a:t> o </a:t>
            </a:r>
            <a:r>
              <a:rPr lang="en-US" sz="10100" err="1" smtClean="0">
                <a:latin typeface="DevLys 010" pitchFamily="2" charset="0"/>
              </a:rPr>
              <a:t>eqnzd</a:t>
            </a:r>
            <a:r>
              <a:rPr lang="en-US" sz="10100" smtClean="0">
                <a:latin typeface="DevLys 010" pitchFamily="2" charset="0"/>
              </a:rPr>
              <a:t> </a:t>
            </a:r>
            <a:r>
              <a:rPr lang="en-US" sz="10100" err="1" smtClean="0">
                <a:latin typeface="DevLys 010" pitchFamily="2" charset="0"/>
              </a:rPr>
              <a:t>dk</a:t>
            </a:r>
            <a:r>
              <a:rPr lang="en-US" sz="10100" smtClean="0">
                <a:latin typeface="DevLys 010" pitchFamily="2" charset="0"/>
              </a:rPr>
              <a:t> </a:t>
            </a:r>
            <a:r>
              <a:rPr lang="en-US" sz="10100" err="1" smtClean="0">
                <a:latin typeface="DevLys 010" pitchFamily="2" charset="0"/>
              </a:rPr>
              <a:t>uke</a:t>
            </a:r>
            <a:r>
              <a:rPr lang="en-US" sz="10100" smtClean="0">
                <a:latin typeface="DevLys 010" pitchFamily="2" charset="0"/>
              </a:rPr>
              <a:t> ,</a:t>
            </a:r>
            <a:r>
              <a:rPr lang="en-US" sz="10100" err="1" smtClean="0">
                <a:latin typeface="DevLys 010" pitchFamily="2" charset="0"/>
              </a:rPr>
              <a:t>oa</a:t>
            </a:r>
            <a:r>
              <a:rPr lang="en-US" sz="10100" smtClean="0">
                <a:latin typeface="DevLys 010" pitchFamily="2" charset="0"/>
              </a:rPr>
              <a:t> irk </a:t>
            </a:r>
            <a:r>
              <a:rPr lang="en-US" sz="10100" err="1" smtClean="0">
                <a:latin typeface="DevLys 010" pitchFamily="2" charset="0"/>
              </a:rPr>
              <a:t>vafdr</a:t>
            </a:r>
            <a:r>
              <a:rPr lang="en-US" sz="10100" smtClean="0">
                <a:latin typeface="DevLys 010" pitchFamily="2" charset="0"/>
              </a:rPr>
              <a:t> </a:t>
            </a:r>
            <a:r>
              <a:rPr lang="en-US" sz="10100" err="1" smtClean="0">
                <a:latin typeface="DevLys 010" pitchFamily="2" charset="0"/>
              </a:rPr>
              <a:t>ugha</a:t>
            </a:r>
            <a:r>
              <a:rPr lang="en-US" sz="10100" smtClean="0">
                <a:latin typeface="DevLys 010" pitchFamily="2" charset="0"/>
              </a:rPr>
              <a:t> </a:t>
            </a:r>
            <a:r>
              <a:rPr lang="en-US" sz="10100" err="1" smtClean="0">
                <a:latin typeface="DevLys 010" pitchFamily="2" charset="0"/>
              </a:rPr>
              <a:t>gks</a:t>
            </a:r>
            <a:r>
              <a:rPr lang="en-US" sz="10100" smtClean="0">
                <a:latin typeface="DevLys 010" pitchFamily="2" charset="0"/>
              </a:rPr>
              <a:t> </a:t>
            </a:r>
            <a:r>
              <a:rPr lang="en-US" sz="10100" err="1" smtClean="0">
                <a:latin typeface="DevLys 010" pitchFamily="2" charset="0"/>
              </a:rPr>
              <a:t>dk</a:t>
            </a:r>
            <a:r>
              <a:rPr lang="en-US" sz="10100" smtClean="0">
                <a:latin typeface="DevLys 010" pitchFamily="2" charset="0"/>
              </a:rPr>
              <a:t> </a:t>
            </a:r>
            <a:r>
              <a:rPr lang="en-US" sz="10100" err="1" smtClean="0">
                <a:latin typeface="DevLys 010" pitchFamily="2" charset="0"/>
              </a:rPr>
              <a:t>eqnz.k@izdk'ku</a:t>
            </a:r>
            <a:r>
              <a:rPr lang="en-US" sz="10100" smtClean="0">
                <a:latin typeface="DevLys 010" pitchFamily="2" charset="0"/>
              </a:rPr>
              <a:t> u </a:t>
            </a:r>
            <a:r>
              <a:rPr lang="en-US" sz="10100" err="1" smtClean="0">
                <a:latin typeface="DevLys 010" pitchFamily="2" charset="0"/>
              </a:rPr>
              <a:t>rks</a:t>
            </a:r>
            <a:r>
              <a:rPr lang="en-US" sz="10100" smtClean="0">
                <a:latin typeface="DevLys 010" pitchFamily="2" charset="0"/>
              </a:rPr>
              <a:t> </a:t>
            </a:r>
            <a:r>
              <a:rPr lang="en-US" sz="10100" err="1" smtClean="0">
                <a:latin typeface="DevLys 010" pitchFamily="2" charset="0"/>
              </a:rPr>
              <a:t>djsxk</a:t>
            </a:r>
            <a:r>
              <a:rPr lang="en-US" sz="10100" smtClean="0">
                <a:latin typeface="DevLys 010" pitchFamily="2" charset="0"/>
              </a:rPr>
              <a:t> </a:t>
            </a:r>
            <a:r>
              <a:rPr lang="en-US" sz="10100" err="1" smtClean="0">
                <a:latin typeface="DevLys 010" pitchFamily="2" charset="0"/>
              </a:rPr>
              <a:t>vkSj</a:t>
            </a:r>
            <a:r>
              <a:rPr lang="en-US" sz="10100" smtClean="0">
                <a:latin typeface="DevLys 010" pitchFamily="2" charset="0"/>
              </a:rPr>
              <a:t> u </a:t>
            </a:r>
            <a:r>
              <a:rPr lang="en-US" sz="10100" err="1" smtClean="0">
                <a:latin typeface="DevLys 010" pitchFamily="2" charset="0"/>
              </a:rPr>
              <a:t>gh</a:t>
            </a:r>
            <a:r>
              <a:rPr lang="en-US" sz="10100" smtClean="0">
                <a:latin typeface="DevLys 010" pitchFamily="2" charset="0"/>
              </a:rPr>
              <a:t> </a:t>
            </a:r>
            <a:r>
              <a:rPr lang="en-US" sz="10100" err="1" smtClean="0">
                <a:latin typeface="DevLys 010" pitchFamily="2" charset="0"/>
              </a:rPr>
              <a:t>djok;sxkA</a:t>
            </a:r>
            <a:endParaRPr lang="en-IN" sz="5900" b="1" smtClean="0">
              <a:latin typeface="DevLys 010" pitchFamily="2" charset="0"/>
            </a:endParaRPr>
          </a:p>
        </p:txBody>
      </p:sp>
      <p:sp>
        <p:nvSpPr>
          <p:cNvPr id="21508"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Title 1"/>
          <p:cNvSpPr txBox="1">
            <a:spLocks/>
          </p:cNvSpPr>
          <p:nvPr/>
        </p:nvSpPr>
        <p:spPr>
          <a:xfrm>
            <a:off x="0" y="44624"/>
            <a:ext cx="9144000" cy="1081088"/>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67500" lnSpcReduction="20000"/>
          </a:bodyPr>
          <a:lstStyle/>
          <a:p>
            <a:pPr algn="ctr">
              <a:buNone/>
            </a:pPr>
            <a:r>
              <a:rPr lang="en-US" sz="5400" smtClean="0">
                <a:solidFill>
                  <a:srgbClr val="FFC000"/>
                </a:solidFill>
                <a:latin typeface="DevLys 010" pitchFamily="2" charset="0"/>
              </a:rPr>
              <a:t>/</a:t>
            </a:r>
            <a:r>
              <a:rPr lang="en-US" sz="5400" err="1" smtClean="0">
                <a:solidFill>
                  <a:srgbClr val="FFC000"/>
                </a:solidFill>
                <a:latin typeface="DevLys 010" pitchFamily="2" charset="0"/>
              </a:rPr>
              <a:t>kkjk</a:t>
            </a:r>
            <a:r>
              <a:rPr lang="en-US" sz="5400" smtClean="0">
                <a:solidFill>
                  <a:srgbClr val="FFC000"/>
                </a:solidFill>
                <a:latin typeface="DevLys 010" pitchFamily="2" charset="0"/>
              </a:rPr>
              <a:t> 127¼</a:t>
            </a:r>
            <a:r>
              <a:rPr lang="en-US" sz="4800" smtClean="0">
                <a:solidFill>
                  <a:srgbClr val="FFC000"/>
                </a:solidFill>
                <a:latin typeface="Arial Narrow" pitchFamily="34" charset="0"/>
              </a:rPr>
              <a:t>A</a:t>
            </a:r>
            <a:r>
              <a:rPr lang="en-US" sz="5400" smtClean="0">
                <a:solidFill>
                  <a:srgbClr val="FFC000"/>
                </a:solidFill>
                <a:latin typeface="DevLys 010" pitchFamily="2" charset="0"/>
              </a:rPr>
              <a:t>½ %&amp; </a:t>
            </a:r>
            <a:r>
              <a:rPr lang="en-US" sz="5400" err="1" smtClean="0">
                <a:solidFill>
                  <a:srgbClr val="FFC000"/>
                </a:solidFill>
                <a:latin typeface="DevLys 010" pitchFamily="2" charset="0"/>
              </a:rPr>
              <a:t>iSEQysV</a:t>
            </a:r>
            <a:r>
              <a:rPr lang="en-US" sz="5400" smtClean="0">
                <a:solidFill>
                  <a:srgbClr val="FFC000"/>
                </a:solidFill>
                <a:latin typeface="DevLys 010" pitchFamily="2" charset="0"/>
              </a:rPr>
              <a:t>] </a:t>
            </a:r>
            <a:r>
              <a:rPr lang="en-US" sz="5400" err="1" smtClean="0">
                <a:solidFill>
                  <a:srgbClr val="FFC000"/>
                </a:solidFill>
                <a:latin typeface="DevLys 010" pitchFamily="2" charset="0"/>
              </a:rPr>
              <a:t>iksLVj</a:t>
            </a:r>
            <a:r>
              <a:rPr lang="en-US" sz="5400" smtClean="0">
                <a:solidFill>
                  <a:srgbClr val="FFC000"/>
                </a:solidFill>
                <a:latin typeface="DevLys 010" pitchFamily="2" charset="0"/>
              </a:rPr>
              <a:t> o </a:t>
            </a:r>
            <a:r>
              <a:rPr lang="en-US" sz="5400" err="1" smtClean="0">
                <a:solidFill>
                  <a:srgbClr val="FFC000"/>
                </a:solidFill>
                <a:latin typeface="DevLys 010" pitchFamily="2" charset="0"/>
              </a:rPr>
              <a:t>vU</a:t>
            </a:r>
            <a:r>
              <a:rPr lang="en-US" sz="5400" smtClean="0">
                <a:solidFill>
                  <a:srgbClr val="FFC000"/>
                </a:solidFill>
                <a:latin typeface="DevLys 010" pitchFamily="2" charset="0"/>
              </a:rPr>
              <a:t>; </a:t>
            </a:r>
            <a:r>
              <a:rPr lang="en-US" sz="5400" err="1" smtClean="0">
                <a:solidFill>
                  <a:srgbClr val="FFC000"/>
                </a:solidFill>
                <a:latin typeface="DevLys 010" pitchFamily="2" charset="0"/>
              </a:rPr>
              <a:t>nLrkostksa</a:t>
            </a:r>
            <a:r>
              <a:rPr lang="en-US" sz="5400" smtClean="0">
                <a:solidFill>
                  <a:srgbClr val="FFC000"/>
                </a:solidFill>
                <a:latin typeface="DevLys 010" pitchFamily="2" charset="0"/>
              </a:rPr>
              <a:t> </a:t>
            </a:r>
            <a:r>
              <a:rPr lang="en-US" sz="5400" err="1" smtClean="0">
                <a:solidFill>
                  <a:srgbClr val="FFC000"/>
                </a:solidFill>
                <a:latin typeface="DevLys 010" pitchFamily="2" charset="0"/>
              </a:rPr>
              <a:t>dk</a:t>
            </a:r>
            <a:r>
              <a:rPr lang="en-US" sz="5400" smtClean="0">
                <a:solidFill>
                  <a:srgbClr val="FFC000"/>
                </a:solidFill>
                <a:latin typeface="DevLys 010" pitchFamily="2" charset="0"/>
              </a:rPr>
              <a:t> </a:t>
            </a:r>
            <a:r>
              <a:rPr lang="en-US" sz="5400" err="1" smtClean="0">
                <a:solidFill>
                  <a:srgbClr val="FFC000"/>
                </a:solidFill>
                <a:latin typeface="DevLys 010" pitchFamily="2" charset="0"/>
              </a:rPr>
              <a:t>eqnz.k</a:t>
            </a:r>
            <a:r>
              <a:rPr lang="en-US" sz="5400" b="1" smtClean="0">
                <a:solidFill>
                  <a:srgbClr val="F8D028"/>
                </a:solidFill>
                <a:latin typeface="DevLys 010" pitchFamily="2" charset="0"/>
              </a:rPr>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8640960" cy="5632311"/>
          </a:xfrm>
          <a:prstGeom prst="rect">
            <a:avLst/>
          </a:prstGeom>
        </p:spPr>
        <p:txBody>
          <a:bodyPr wrap="square">
            <a:spAutoFit/>
          </a:bodyPr>
          <a:lstStyle/>
          <a:p>
            <a:pPr marL="276225" indent="-276225" algn="just">
              <a:buClr>
                <a:srgbClr val="FFC000"/>
              </a:buClr>
              <a:buFont typeface="Arial" pitchFamily="34" charset="0"/>
              <a:buChar char="•"/>
            </a:pPr>
            <a:r>
              <a:rPr lang="en-US" sz="3600" err="1" smtClean="0">
                <a:latin typeface="DevLys 010" pitchFamily="2" charset="0"/>
              </a:rPr>
              <a:t>dksbZ</a:t>
            </a:r>
            <a:r>
              <a:rPr lang="en-US" sz="3600" smtClean="0">
                <a:latin typeface="DevLys 010" pitchFamily="2" charset="0"/>
              </a:rPr>
              <a:t> </a:t>
            </a:r>
            <a:r>
              <a:rPr lang="en-US" sz="3600" err="1" smtClean="0">
                <a:latin typeface="DevLys 010" pitchFamily="2" charset="0"/>
              </a:rPr>
              <a:t>Hkh</a:t>
            </a:r>
            <a:r>
              <a:rPr lang="en-US" sz="3600" smtClean="0">
                <a:latin typeface="DevLys 010" pitchFamily="2" charset="0"/>
              </a:rPr>
              <a:t> </a:t>
            </a:r>
            <a:r>
              <a:rPr lang="en-US" sz="3600" err="1" smtClean="0">
                <a:latin typeface="DevLys 010" pitchFamily="2" charset="0"/>
              </a:rPr>
              <a:t>O;fDr</a:t>
            </a:r>
            <a:r>
              <a:rPr lang="en-US" sz="3600" smtClean="0">
                <a:latin typeface="DevLys 010" pitchFamily="2" charset="0"/>
              </a:rPr>
              <a:t>] </a:t>
            </a:r>
            <a:r>
              <a:rPr lang="en-US" sz="3600" err="1" smtClean="0">
                <a:latin typeface="DevLys 010" pitchFamily="2" charset="0"/>
              </a:rPr>
              <a:t>dksbZ</a:t>
            </a:r>
            <a:r>
              <a:rPr lang="en-US" sz="3600" smtClean="0">
                <a:latin typeface="DevLys 010" pitchFamily="2" charset="0"/>
              </a:rPr>
              <a:t> </a:t>
            </a:r>
            <a:r>
              <a:rPr lang="en-US" sz="3600" err="1" smtClean="0">
                <a:latin typeface="DevLys 010" pitchFamily="2" charset="0"/>
              </a:rPr>
              <a:t>fuokZpu</a:t>
            </a:r>
            <a:r>
              <a:rPr lang="en-US" sz="3600" smtClean="0">
                <a:latin typeface="DevLys 010" pitchFamily="2" charset="0"/>
              </a:rPr>
              <a:t> </a:t>
            </a:r>
            <a:r>
              <a:rPr lang="en-US" sz="3600" err="1" smtClean="0">
                <a:latin typeface="DevLys 010" pitchFamily="2" charset="0"/>
              </a:rPr>
              <a:t>iSEQysV@iksLVj</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eqnz.k</a:t>
            </a:r>
            <a:r>
              <a:rPr lang="en-US" sz="3600" smtClean="0">
                <a:latin typeface="DevLys 010" pitchFamily="2" charset="0"/>
              </a:rPr>
              <a:t> </a:t>
            </a:r>
            <a:r>
              <a:rPr lang="en-US" sz="3600" err="1" smtClean="0">
                <a:latin typeface="DevLys 010" pitchFamily="2" charset="0"/>
              </a:rPr>
              <a:t>ugha</a:t>
            </a:r>
            <a:r>
              <a:rPr lang="en-US" sz="3600" smtClean="0">
                <a:latin typeface="DevLys 010" pitchFamily="2" charset="0"/>
              </a:rPr>
              <a:t> </a:t>
            </a:r>
            <a:r>
              <a:rPr lang="en-US" sz="3600" err="1" smtClean="0">
                <a:latin typeface="DevLys 010" pitchFamily="2" charset="0"/>
              </a:rPr>
              <a:t>djsxk</a:t>
            </a:r>
            <a:r>
              <a:rPr lang="en-US" sz="3600" smtClean="0">
                <a:latin typeface="DevLys 010" pitchFamily="2" charset="0"/>
              </a:rPr>
              <a:t> </a:t>
            </a:r>
            <a:r>
              <a:rPr lang="en-US" sz="3600" err="1" smtClean="0">
                <a:latin typeface="DevLys 010" pitchFamily="2" charset="0"/>
              </a:rPr>
              <a:t>tcrd</a:t>
            </a:r>
            <a:r>
              <a:rPr lang="en-US" sz="3600" smtClean="0">
                <a:latin typeface="DevLys 010" pitchFamily="2" charset="0"/>
              </a:rPr>
              <a:t> </a:t>
            </a:r>
            <a:r>
              <a:rPr lang="en-US" sz="3600" err="1" smtClean="0">
                <a:latin typeface="DevLys 010" pitchFamily="2" charset="0"/>
              </a:rPr>
              <a:t>fd</a:t>
            </a:r>
            <a:r>
              <a:rPr lang="en-US" sz="3600" smtClean="0">
                <a:latin typeface="DevLys 010" pitchFamily="2" charset="0"/>
              </a:rPr>
              <a:t> </a:t>
            </a:r>
            <a:r>
              <a:rPr lang="en-US" sz="3600" err="1" smtClean="0">
                <a:latin typeface="DevLys 010" pitchFamily="2" charset="0"/>
              </a:rPr>
              <a:t>mlds</a:t>
            </a:r>
            <a:r>
              <a:rPr lang="en-US" sz="3600" smtClean="0">
                <a:latin typeface="DevLys 010" pitchFamily="2" charset="0"/>
              </a:rPr>
              <a:t> </a:t>
            </a:r>
            <a:r>
              <a:rPr lang="en-US" sz="3600" err="1" smtClean="0">
                <a:latin typeface="DevLys 010" pitchFamily="2" charset="0"/>
              </a:rPr>
              <a:t>izdk'kd</a:t>
            </a:r>
            <a:r>
              <a:rPr lang="en-US" sz="3600" smtClean="0">
                <a:latin typeface="DevLys 010" pitchFamily="2" charset="0"/>
              </a:rPr>
              <a:t> dh </a:t>
            </a:r>
            <a:r>
              <a:rPr lang="en-US" sz="3600" err="1" smtClean="0">
                <a:latin typeface="DevLys 010" pitchFamily="2" charset="0"/>
              </a:rPr>
              <a:t>igpku</a:t>
            </a:r>
            <a:r>
              <a:rPr lang="en-US" sz="3600" smtClean="0">
                <a:latin typeface="DevLys 010" pitchFamily="2" charset="0"/>
              </a:rPr>
              <a:t> dh ?</a:t>
            </a:r>
            <a:r>
              <a:rPr lang="en-US" sz="3600" err="1" smtClean="0">
                <a:latin typeface="DevLys 010" pitchFamily="2" charset="0"/>
              </a:rPr>
              <a:t>kks"k.kk</a:t>
            </a:r>
            <a:r>
              <a:rPr lang="en-US" sz="3600" smtClean="0">
                <a:latin typeface="DevLys 010" pitchFamily="2" charset="0"/>
              </a:rPr>
              <a:t> </a:t>
            </a:r>
            <a:r>
              <a:rPr lang="en-US" sz="3600" err="1" smtClean="0">
                <a:latin typeface="DevLys 010" pitchFamily="2" charset="0"/>
              </a:rPr>
              <a:t>mlds</a:t>
            </a:r>
            <a:r>
              <a:rPr lang="en-US" sz="3600" smtClean="0">
                <a:latin typeface="DevLys 010" pitchFamily="2" charset="0"/>
              </a:rPr>
              <a:t> }</a:t>
            </a:r>
            <a:r>
              <a:rPr lang="en-US" sz="3600" err="1" smtClean="0">
                <a:latin typeface="DevLys 010" pitchFamily="2" charset="0"/>
              </a:rPr>
              <a:t>kjk</a:t>
            </a:r>
            <a:r>
              <a:rPr lang="en-US" sz="3600" smtClean="0">
                <a:latin typeface="DevLys 010" pitchFamily="2" charset="0"/>
              </a:rPr>
              <a:t> </a:t>
            </a:r>
            <a:r>
              <a:rPr lang="en-US" sz="3600" err="1" smtClean="0">
                <a:latin typeface="DevLys 010" pitchFamily="2" charset="0"/>
              </a:rPr>
              <a:t>gLrk</a:t>
            </a:r>
            <a:r>
              <a:rPr lang="en-US" sz="3600" smtClean="0">
                <a:latin typeface="DevLys 010" pitchFamily="2" charset="0"/>
              </a:rPr>
              <a:t>{</a:t>
            </a:r>
            <a:r>
              <a:rPr lang="en-US" sz="3600" err="1" smtClean="0">
                <a:latin typeface="DevLys 010" pitchFamily="2" charset="0"/>
              </a:rPr>
              <a:t>kfjr</a:t>
            </a:r>
            <a:r>
              <a:rPr lang="en-US" sz="3600" smtClean="0">
                <a:latin typeface="DevLys 010" pitchFamily="2" charset="0"/>
              </a:rPr>
              <a:t> ,</a:t>
            </a:r>
            <a:r>
              <a:rPr lang="en-US" sz="3600" err="1" smtClean="0">
                <a:latin typeface="DevLys 010" pitchFamily="2" charset="0"/>
              </a:rPr>
              <a:t>oa</a:t>
            </a:r>
            <a:r>
              <a:rPr lang="en-US" sz="3600" smtClean="0">
                <a:latin typeface="DevLys 010" pitchFamily="2" charset="0"/>
              </a:rPr>
              <a:t> ,</a:t>
            </a:r>
            <a:r>
              <a:rPr lang="en-US" sz="3600" err="1" smtClean="0">
                <a:latin typeface="DevLys 010" pitchFamily="2" charset="0"/>
              </a:rPr>
              <a:t>sls</a:t>
            </a:r>
            <a:r>
              <a:rPr lang="en-US" sz="3600" smtClean="0">
                <a:latin typeface="DevLys 010" pitchFamily="2" charset="0"/>
              </a:rPr>
              <a:t> </a:t>
            </a:r>
            <a:r>
              <a:rPr lang="en-US" sz="3600" err="1" smtClean="0">
                <a:latin typeface="DevLys 010" pitchFamily="2" charset="0"/>
              </a:rPr>
              <a:t>nks</a:t>
            </a:r>
            <a:r>
              <a:rPr lang="en-US" sz="3600" smtClean="0">
                <a:latin typeface="DevLys 010" pitchFamily="2" charset="0"/>
              </a:rPr>
              <a:t> </a:t>
            </a:r>
            <a:r>
              <a:rPr lang="en-US" sz="3600" err="1" smtClean="0">
                <a:latin typeface="DevLys 010" pitchFamily="2" charset="0"/>
              </a:rPr>
              <a:t>O;fDr;ksa</a:t>
            </a:r>
            <a:r>
              <a:rPr lang="en-US" sz="3600" smtClean="0">
                <a:latin typeface="DevLys 010" pitchFamily="2" charset="0"/>
              </a:rPr>
              <a:t>] </a:t>
            </a:r>
            <a:r>
              <a:rPr lang="en-US" sz="3600" err="1" smtClean="0">
                <a:latin typeface="DevLys 010" pitchFamily="2" charset="0"/>
              </a:rPr>
              <a:t>tks</a:t>
            </a:r>
            <a:r>
              <a:rPr lang="en-US" sz="3600" smtClean="0">
                <a:latin typeface="DevLys 010" pitchFamily="2" charset="0"/>
              </a:rPr>
              <a:t> </a:t>
            </a:r>
            <a:r>
              <a:rPr lang="en-US" sz="3600" err="1" smtClean="0">
                <a:latin typeface="DevLys 010" pitchFamily="2" charset="0"/>
              </a:rPr>
              <a:t>izdk'kd</a:t>
            </a:r>
            <a:r>
              <a:rPr lang="en-US" sz="3600" smtClean="0">
                <a:latin typeface="DevLys 010" pitchFamily="2" charset="0"/>
              </a:rPr>
              <a:t>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O;fDrxr</a:t>
            </a:r>
            <a:r>
              <a:rPr lang="en-US" sz="3600" smtClean="0">
                <a:latin typeface="DevLys 010" pitchFamily="2" charset="0"/>
              </a:rPr>
              <a:t> :</a:t>
            </a:r>
            <a:r>
              <a:rPr lang="en-US" sz="3600" err="1" smtClean="0">
                <a:latin typeface="DevLys 010" pitchFamily="2" charset="0"/>
              </a:rPr>
              <a:t>i</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tkurs</a:t>
            </a:r>
            <a:r>
              <a:rPr lang="en-US" sz="3600" smtClean="0">
                <a:latin typeface="DevLys 010" pitchFamily="2" charset="0"/>
              </a:rPr>
              <a:t> </a:t>
            </a:r>
            <a:r>
              <a:rPr lang="en-US" sz="3600" err="1" smtClean="0">
                <a:latin typeface="DevLys 010" pitchFamily="2" charset="0"/>
              </a:rPr>
              <a:t>gksa</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kjk</a:t>
            </a:r>
            <a:r>
              <a:rPr lang="en-US" sz="3600" smtClean="0">
                <a:latin typeface="DevLys 010" pitchFamily="2" charset="0"/>
              </a:rPr>
              <a:t> izekf.kr u </a:t>
            </a:r>
            <a:r>
              <a:rPr lang="en-US" sz="3600" err="1" smtClean="0">
                <a:latin typeface="DevLys 010" pitchFamily="2" charset="0"/>
              </a:rPr>
              <a:t>gks</a:t>
            </a:r>
            <a:r>
              <a:rPr lang="en-US" sz="3600" smtClean="0">
                <a:latin typeface="DevLys 010" pitchFamily="2" charset="0"/>
              </a:rPr>
              <a:t> </a:t>
            </a:r>
            <a:r>
              <a:rPr lang="en-US" sz="3600" err="1" smtClean="0">
                <a:latin typeface="DevLys 010" pitchFamily="2" charset="0"/>
              </a:rPr>
              <a:t>ftls</a:t>
            </a:r>
            <a:r>
              <a:rPr lang="en-US" sz="3600" smtClean="0">
                <a:latin typeface="DevLys 010" pitchFamily="2" charset="0"/>
              </a:rPr>
              <a:t> </a:t>
            </a:r>
            <a:r>
              <a:rPr lang="en-US" sz="3600" err="1" smtClean="0">
                <a:latin typeface="DevLys 010" pitchFamily="2" charset="0"/>
              </a:rPr>
              <a:t>eqnzd</a:t>
            </a:r>
            <a:r>
              <a:rPr lang="en-US" sz="3600" smtClean="0">
                <a:latin typeface="DevLys 010" pitchFamily="2" charset="0"/>
              </a:rPr>
              <a:t>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nks</a:t>
            </a:r>
            <a:r>
              <a:rPr lang="en-US" sz="3600" smtClean="0">
                <a:latin typeface="DevLys 010" pitchFamily="2" charset="0"/>
              </a:rPr>
              <a:t> </a:t>
            </a:r>
            <a:r>
              <a:rPr lang="en-US" sz="3600" err="1" smtClean="0">
                <a:latin typeface="DevLys 010" pitchFamily="2" charset="0"/>
              </a:rPr>
              <a:t>izfr;ksa</a:t>
            </a:r>
            <a:r>
              <a:rPr lang="en-US" sz="3600" smtClean="0">
                <a:latin typeface="DevLys 010" pitchFamily="2" charset="0"/>
              </a:rPr>
              <a:t> </a:t>
            </a: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Hkstk</a:t>
            </a:r>
            <a:r>
              <a:rPr lang="en-US" sz="3600" smtClean="0">
                <a:latin typeface="DevLys 010" pitchFamily="2" charset="0"/>
              </a:rPr>
              <a:t> u </a:t>
            </a:r>
            <a:r>
              <a:rPr lang="en-US" sz="3600" err="1" smtClean="0">
                <a:latin typeface="DevLys 010" pitchFamily="2" charset="0"/>
              </a:rPr>
              <a:t>x;k</a:t>
            </a:r>
            <a:r>
              <a:rPr lang="en-US" sz="3600" smtClean="0">
                <a:latin typeface="DevLys 010" pitchFamily="2" charset="0"/>
              </a:rPr>
              <a:t> </a:t>
            </a:r>
            <a:r>
              <a:rPr lang="en-US" sz="3600" err="1" smtClean="0">
                <a:latin typeface="DevLys 010" pitchFamily="2" charset="0"/>
              </a:rPr>
              <a:t>gks</a:t>
            </a:r>
            <a:r>
              <a:rPr lang="en-US" sz="3600" smtClean="0">
                <a:latin typeface="DevLys 010" pitchFamily="2" charset="0"/>
              </a:rPr>
              <a:t>] ,</a:t>
            </a:r>
            <a:r>
              <a:rPr lang="en-US" sz="3600" err="1" smtClean="0">
                <a:latin typeface="DevLys 010" pitchFamily="2" charset="0"/>
              </a:rPr>
              <a:t>oa</a:t>
            </a:r>
            <a:r>
              <a:rPr lang="en-US" sz="3600" smtClean="0">
                <a:latin typeface="DevLys 010" pitchFamily="2" charset="0"/>
              </a:rPr>
              <a:t> ;</a:t>
            </a:r>
            <a:r>
              <a:rPr lang="en-US" sz="3600" err="1" smtClean="0">
                <a:latin typeface="DevLys 010" pitchFamily="2" charset="0"/>
              </a:rPr>
              <a:t>fDr;qDr</a:t>
            </a:r>
            <a:r>
              <a:rPr lang="en-US" sz="3600" smtClean="0">
                <a:latin typeface="DevLys 010" pitchFamily="2" charset="0"/>
              </a:rPr>
              <a:t> le;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Hkhrj</a:t>
            </a:r>
            <a:r>
              <a:rPr lang="en-US" sz="3600" smtClean="0">
                <a:latin typeface="DevLys 010" pitchFamily="2" charset="0"/>
              </a:rPr>
              <a:t> </a:t>
            </a:r>
            <a:r>
              <a:rPr lang="en-US" sz="3600" err="1" smtClean="0">
                <a:latin typeface="DevLys 010" pitchFamily="2" charset="0"/>
              </a:rPr>
              <a:t>iSEQysV@iksLVj</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eqnz.k</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i'pkr</a:t>
            </a:r>
            <a:r>
              <a:rPr lang="en-US" sz="3600" smtClean="0">
                <a:latin typeface="DevLys 010" pitchFamily="2" charset="0"/>
              </a:rPr>
              <a:t>~ </a:t>
            </a:r>
            <a:r>
              <a:rPr lang="en-US" sz="3600" err="1" smtClean="0">
                <a:latin typeface="DevLys 010" pitchFamily="2" charset="0"/>
              </a:rPr>
              <a:t>eqnzd</a:t>
            </a:r>
            <a:r>
              <a:rPr lang="en-US" sz="3600" smtClean="0">
                <a:latin typeface="DevLys 010" pitchFamily="2" charset="0"/>
              </a:rPr>
              <a:t> }</a:t>
            </a:r>
            <a:r>
              <a:rPr lang="en-US" sz="3600" err="1" smtClean="0">
                <a:latin typeface="DevLys 010" pitchFamily="2" charset="0"/>
              </a:rPr>
              <a:t>kjk</a:t>
            </a:r>
            <a:r>
              <a:rPr lang="en-US" sz="3600" smtClean="0">
                <a:latin typeface="DevLys 010" pitchFamily="2" charset="0"/>
              </a:rPr>
              <a:t> ?</a:t>
            </a:r>
            <a:r>
              <a:rPr lang="en-US" sz="3600" err="1" smtClean="0">
                <a:latin typeface="DevLys 010" pitchFamily="2" charset="0"/>
              </a:rPr>
              <a:t>kks"k.kk</a:t>
            </a:r>
            <a:r>
              <a:rPr lang="en-US" sz="3600" smtClean="0">
                <a:latin typeface="DevLys 010" pitchFamily="2" charset="0"/>
              </a:rPr>
              <a:t> dh ,d </a:t>
            </a:r>
            <a:r>
              <a:rPr lang="en-US" sz="3600" err="1" smtClean="0">
                <a:latin typeface="DevLys 010" pitchFamily="2" charset="0"/>
              </a:rPr>
              <a:t>izfr</a:t>
            </a:r>
            <a:r>
              <a:rPr lang="en-US" sz="3600" smtClean="0">
                <a:latin typeface="DevLys 010" pitchFamily="2" charset="0"/>
              </a:rPr>
              <a:t> </a:t>
            </a:r>
            <a:r>
              <a:rPr lang="en-US" sz="3600" err="1" smtClean="0">
                <a:latin typeface="DevLys 010" pitchFamily="2" charset="0"/>
              </a:rPr>
              <a:t>fuEu</a:t>
            </a:r>
            <a:r>
              <a:rPr lang="en-US" sz="3600" smtClean="0">
                <a:latin typeface="DevLys 010" pitchFamily="2" charset="0"/>
              </a:rPr>
              <a:t>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nLrkost</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lkFk</a:t>
            </a:r>
            <a:r>
              <a:rPr lang="en-US" sz="3600" smtClean="0">
                <a:latin typeface="DevLys 010" pitchFamily="2" charset="0"/>
              </a:rPr>
              <a:t> </a:t>
            </a:r>
            <a:r>
              <a:rPr lang="en-US" sz="3600" err="1" smtClean="0">
                <a:latin typeface="DevLys 010" pitchFamily="2" charset="0"/>
              </a:rPr>
              <a:t>Hkstk</a:t>
            </a:r>
            <a:r>
              <a:rPr lang="en-US" sz="3600" smtClean="0">
                <a:latin typeface="DevLys 010" pitchFamily="2" charset="0"/>
              </a:rPr>
              <a:t> </a:t>
            </a:r>
            <a:r>
              <a:rPr lang="en-US" sz="3600" err="1" smtClean="0">
                <a:latin typeface="DevLys 010" pitchFamily="2" charset="0"/>
              </a:rPr>
              <a:t>uk</a:t>
            </a:r>
            <a:r>
              <a:rPr lang="en-US" sz="3600" smtClean="0">
                <a:latin typeface="DevLys 010" pitchFamily="2" charset="0"/>
              </a:rPr>
              <a:t> </a:t>
            </a:r>
            <a:r>
              <a:rPr lang="en-US" sz="3600" err="1" smtClean="0">
                <a:latin typeface="DevLys 010" pitchFamily="2" charset="0"/>
              </a:rPr>
              <a:t>x;k</a:t>
            </a:r>
            <a:r>
              <a:rPr lang="en-US" sz="3600" smtClean="0">
                <a:latin typeface="DevLys 010" pitchFamily="2" charset="0"/>
              </a:rPr>
              <a:t> </a:t>
            </a:r>
            <a:r>
              <a:rPr lang="en-US" sz="3600" err="1" smtClean="0">
                <a:latin typeface="DevLys 010" pitchFamily="2" charset="0"/>
              </a:rPr>
              <a:t>gksA</a:t>
            </a:r>
            <a:endParaRPr lang="en-US" sz="3600" smtClean="0">
              <a:latin typeface="DevLys 010" pitchFamily="2" charset="0"/>
            </a:endParaRPr>
          </a:p>
          <a:p>
            <a:r>
              <a:rPr lang="en-US" sz="3600" b="1" err="1" smtClean="0">
                <a:latin typeface="DevLys 010" pitchFamily="2" charset="0"/>
              </a:rPr>
              <a:t>jkT</a:t>
            </a:r>
            <a:r>
              <a:rPr lang="en-US" sz="3600" b="1" smtClean="0">
                <a:latin typeface="DevLys 010" pitchFamily="2" charset="0"/>
              </a:rPr>
              <a:t>; dh </a:t>
            </a:r>
            <a:r>
              <a:rPr lang="en-US" sz="3600" b="1" err="1" smtClean="0">
                <a:latin typeface="DevLys 010" pitchFamily="2" charset="0"/>
              </a:rPr>
              <a:t>jkt</a:t>
            </a:r>
            <a:r>
              <a:rPr lang="en-US" sz="3600" b="1" smtClean="0">
                <a:latin typeface="DevLys 010" pitchFamily="2" charset="0"/>
              </a:rPr>
              <a:t>/</a:t>
            </a:r>
            <a:r>
              <a:rPr lang="en-US" sz="3600" b="1" err="1" smtClean="0">
                <a:latin typeface="DevLys 010" pitchFamily="2" charset="0"/>
              </a:rPr>
              <a:t>kkuh</a:t>
            </a:r>
            <a:r>
              <a:rPr lang="en-US" sz="3600" b="1" smtClean="0">
                <a:latin typeface="DevLys 010" pitchFamily="2" charset="0"/>
              </a:rPr>
              <a:t> </a:t>
            </a:r>
            <a:r>
              <a:rPr lang="en-US" sz="3600" b="1" err="1" smtClean="0">
                <a:latin typeface="DevLys 010" pitchFamily="2" charset="0"/>
              </a:rPr>
              <a:t>esa</a:t>
            </a:r>
            <a:r>
              <a:rPr lang="en-US" sz="3600" b="1" smtClean="0">
                <a:latin typeface="DevLys 010" pitchFamily="2" charset="0"/>
              </a:rPr>
              <a:t> </a:t>
            </a:r>
            <a:r>
              <a:rPr lang="en-US" sz="3600" b="1" err="1" smtClean="0">
                <a:latin typeface="DevLys 010" pitchFamily="2" charset="0"/>
              </a:rPr>
              <a:t>eqnz.k</a:t>
            </a:r>
            <a:r>
              <a:rPr lang="en-US" sz="3600" b="1" smtClean="0">
                <a:latin typeface="DevLys 010" pitchFamily="2" charset="0"/>
              </a:rPr>
              <a:t> </a:t>
            </a:r>
            <a:r>
              <a:rPr lang="en-US" sz="3600" smtClean="0">
                <a:latin typeface="DevLys 010" pitchFamily="2" charset="0"/>
              </a:rPr>
              <a:t>%  </a:t>
            </a:r>
            <a:r>
              <a:rPr lang="en-US" sz="3600" b="1" err="1" smtClean="0">
                <a:latin typeface="DevLys 010" pitchFamily="2" charset="0"/>
              </a:rPr>
              <a:t>eq</a:t>
            </a:r>
            <a:r>
              <a:rPr lang="en-US" sz="3600" b="1" smtClean="0">
                <a:latin typeface="DevLys 010" pitchFamily="2" charset="0"/>
              </a:rPr>
              <a:t>[; </a:t>
            </a:r>
            <a:r>
              <a:rPr lang="en-US" sz="3600" b="1" err="1" smtClean="0">
                <a:latin typeface="DevLys 010" pitchFamily="2" charset="0"/>
              </a:rPr>
              <a:t>fuokZpu</a:t>
            </a:r>
            <a:r>
              <a:rPr lang="en-US" sz="3600" b="1" smtClean="0">
                <a:latin typeface="DevLys 010" pitchFamily="2" charset="0"/>
              </a:rPr>
              <a:t> </a:t>
            </a:r>
            <a:r>
              <a:rPr lang="en-US" sz="3600" b="1" err="1" smtClean="0">
                <a:latin typeface="DevLys 010" pitchFamily="2" charset="0"/>
              </a:rPr>
              <a:t>vf</a:t>
            </a:r>
            <a:r>
              <a:rPr lang="en-US" sz="3600" b="1" smtClean="0">
                <a:latin typeface="DevLys 010" pitchFamily="2" charset="0"/>
              </a:rPr>
              <a:t>/</a:t>
            </a:r>
            <a:r>
              <a:rPr lang="en-US" sz="3600" b="1" err="1" smtClean="0">
                <a:latin typeface="DevLys 010" pitchFamily="2" charset="0"/>
              </a:rPr>
              <a:t>kdkjh</a:t>
            </a:r>
            <a:r>
              <a:rPr lang="en-US" sz="3600" b="1" smtClean="0">
                <a:latin typeface="DevLys 010" pitchFamily="2" charset="0"/>
              </a:rPr>
              <a:t> </a:t>
            </a:r>
            <a:r>
              <a:rPr lang="en-US" sz="3600" b="1" err="1" smtClean="0">
                <a:latin typeface="DevLys 010" pitchFamily="2" charset="0"/>
              </a:rPr>
              <a:t>dks</a:t>
            </a:r>
            <a:endParaRPr lang="en-US" sz="3600" b="1" smtClean="0">
              <a:latin typeface="DevLys 010" pitchFamily="2" charset="0"/>
            </a:endParaRPr>
          </a:p>
          <a:p>
            <a:r>
              <a:rPr lang="en-US" sz="3600" b="1" err="1" smtClean="0">
                <a:latin typeface="DevLys 010" pitchFamily="2" charset="0"/>
              </a:rPr>
              <a:t>vU</a:t>
            </a:r>
            <a:r>
              <a:rPr lang="en-US" sz="3600" b="1" smtClean="0">
                <a:latin typeface="DevLys 010" pitchFamily="2" charset="0"/>
              </a:rPr>
              <a:t>; </a:t>
            </a:r>
            <a:r>
              <a:rPr lang="en-US" sz="3600" b="1" err="1" smtClean="0">
                <a:latin typeface="DevLys 010" pitchFamily="2" charset="0"/>
              </a:rPr>
              <a:t>txg</a:t>
            </a:r>
            <a:r>
              <a:rPr lang="en-US" sz="3600" b="1" smtClean="0">
                <a:latin typeface="DevLys 010" pitchFamily="2" charset="0"/>
              </a:rPr>
              <a:t> </a:t>
            </a:r>
            <a:r>
              <a:rPr lang="en-US" sz="3600" b="1" err="1" smtClean="0">
                <a:latin typeface="DevLys 010" pitchFamily="2" charset="0"/>
              </a:rPr>
              <a:t>eqnz.k</a:t>
            </a:r>
            <a:r>
              <a:rPr lang="en-US" sz="3600" b="1" smtClean="0">
                <a:latin typeface="DevLys 010" pitchFamily="2" charset="0"/>
              </a:rPr>
              <a:t>		%	</a:t>
            </a:r>
            <a:r>
              <a:rPr lang="en-US" sz="3600" b="1" err="1" smtClean="0">
                <a:latin typeface="DevLys 010" pitchFamily="2" charset="0"/>
              </a:rPr>
              <a:t>ftyk</a:t>
            </a:r>
            <a:r>
              <a:rPr lang="en-US" sz="3600" b="1" smtClean="0">
                <a:latin typeface="DevLys 010" pitchFamily="2" charset="0"/>
              </a:rPr>
              <a:t> </a:t>
            </a:r>
            <a:r>
              <a:rPr lang="en-US" sz="3600" b="1" err="1" smtClean="0">
                <a:latin typeface="DevLys 010" pitchFamily="2" charset="0"/>
              </a:rPr>
              <a:t>eftLVªsV</a:t>
            </a:r>
            <a:r>
              <a:rPr lang="en-US" sz="3600" b="1" smtClean="0">
                <a:latin typeface="DevLys 010" pitchFamily="2" charset="0"/>
              </a:rPr>
              <a:t> </a:t>
            </a:r>
            <a:r>
              <a:rPr lang="en-US" sz="3600" b="1" err="1" smtClean="0">
                <a:latin typeface="DevLys 010" pitchFamily="2" charset="0"/>
              </a:rPr>
              <a:t>dks</a:t>
            </a:r>
            <a:r>
              <a:rPr lang="en-US" sz="3600" b="1" smtClean="0">
                <a:latin typeface="DevLys 010" pitchFamily="2" charset="0"/>
              </a:rPr>
              <a:t> </a:t>
            </a:r>
            <a:endParaRPr lang="en-US" sz="3600" b="1"/>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59360"/>
            <a:ext cx="8784976" cy="6093976"/>
          </a:xfrm>
          <a:prstGeom prst="rect">
            <a:avLst/>
          </a:prstGeom>
        </p:spPr>
        <p:txBody>
          <a:bodyPr wrap="square">
            <a:spAutoFit/>
          </a:bodyPr>
          <a:lstStyle/>
          <a:p>
            <a:pPr algn="just"/>
            <a:r>
              <a:rPr lang="en-US" sz="3900" smtClean="0">
                <a:latin typeface="DevLys 010" pitchFamily="2" charset="0"/>
              </a:rPr>
              <a:t>3¼</a:t>
            </a:r>
            <a:r>
              <a:rPr lang="en-US" sz="3900" smtClean="0">
                <a:latin typeface="Arial Narrow" pitchFamily="34" charset="0"/>
              </a:rPr>
              <a:t>a</a:t>
            </a:r>
            <a:r>
              <a:rPr lang="en-US" sz="3900" smtClean="0">
                <a:latin typeface="DevLys 010" pitchFamily="2" charset="0"/>
              </a:rPr>
              <a:t>½ </a:t>
            </a:r>
            <a:r>
              <a:rPr lang="en-US" sz="3900" err="1" smtClean="0">
                <a:latin typeface="DevLys 010" pitchFamily="2" charset="0"/>
              </a:rPr>
              <a:t>eqnz.k</a:t>
            </a:r>
            <a:r>
              <a:rPr lang="en-US" sz="3900" smtClean="0">
                <a:latin typeface="DevLys 010" pitchFamily="2" charset="0"/>
              </a:rPr>
              <a:t>%&amp;</a:t>
            </a:r>
            <a:r>
              <a:rPr lang="en-US" sz="3900" err="1" smtClean="0">
                <a:latin typeface="DevLys 010" pitchFamily="2" charset="0"/>
              </a:rPr>
              <a:t>fdlh</a:t>
            </a:r>
            <a:r>
              <a:rPr lang="en-US" sz="3900" smtClean="0">
                <a:latin typeface="DevLys 010" pitchFamily="2" charset="0"/>
              </a:rPr>
              <a:t> </a:t>
            </a:r>
            <a:r>
              <a:rPr lang="en-US" sz="3900" err="1" smtClean="0">
                <a:latin typeface="DevLys 010" pitchFamily="2" charset="0"/>
              </a:rPr>
              <a:t>Hkh</a:t>
            </a:r>
            <a:r>
              <a:rPr lang="en-US" sz="3900" smtClean="0">
                <a:latin typeface="DevLys 010" pitchFamily="2" charset="0"/>
              </a:rPr>
              <a:t> </a:t>
            </a:r>
            <a:r>
              <a:rPr lang="en-US" sz="3900" err="1" smtClean="0">
                <a:latin typeface="DevLys 010" pitchFamily="2" charset="0"/>
              </a:rPr>
              <a:t>nLrkost</a:t>
            </a:r>
            <a:r>
              <a:rPr lang="en-US" sz="3900" smtClean="0">
                <a:latin typeface="DevLys 010" pitchFamily="2" charset="0"/>
              </a:rPr>
              <a:t> dh </a:t>
            </a:r>
            <a:r>
              <a:rPr lang="en-US" sz="3900" err="1" smtClean="0">
                <a:latin typeface="DevLys 010" pitchFamily="2" charset="0"/>
              </a:rPr>
              <a:t>cgqr</a:t>
            </a:r>
            <a:r>
              <a:rPr lang="en-US" sz="3900" smtClean="0">
                <a:latin typeface="DevLys 010" pitchFamily="2" charset="0"/>
              </a:rPr>
              <a:t> </a:t>
            </a:r>
            <a:r>
              <a:rPr lang="en-US" sz="3900" err="1" smtClean="0">
                <a:latin typeface="DevLys 010" pitchFamily="2" charset="0"/>
              </a:rPr>
              <a:t>lkjh</a:t>
            </a:r>
            <a:r>
              <a:rPr lang="en-US" sz="3900" smtClean="0">
                <a:latin typeface="DevLys 010" pitchFamily="2" charset="0"/>
              </a:rPr>
              <a:t> </a:t>
            </a:r>
            <a:r>
              <a:rPr lang="en-US" sz="3900" err="1" smtClean="0">
                <a:latin typeface="DevLys 010" pitchFamily="2" charset="0"/>
              </a:rPr>
              <a:t>izfr;kW</a:t>
            </a:r>
            <a:r>
              <a:rPr lang="en-US" sz="3900" smtClean="0">
                <a:latin typeface="DevLys 010" pitchFamily="2" charset="0"/>
              </a:rPr>
              <a:t> </a:t>
            </a:r>
            <a:r>
              <a:rPr lang="en-US" sz="3900" err="1" smtClean="0">
                <a:latin typeface="DevLys 010" pitchFamily="2" charset="0"/>
              </a:rPr>
              <a:t>djkuk</a:t>
            </a:r>
            <a:r>
              <a:rPr lang="en-US" sz="3900" smtClean="0">
                <a:latin typeface="DevLys 010" pitchFamily="2" charset="0"/>
              </a:rPr>
              <a:t> ¼gkFk </a:t>
            </a:r>
            <a:r>
              <a:rPr lang="en-US" sz="3900" err="1" smtClean="0">
                <a:latin typeface="DevLys 010" pitchFamily="2" charset="0"/>
              </a:rPr>
              <a:t>ls</a:t>
            </a:r>
            <a:r>
              <a:rPr lang="en-US" sz="3900" smtClean="0">
                <a:latin typeface="DevLys 010" pitchFamily="2" charset="0"/>
              </a:rPr>
              <a:t> </a:t>
            </a:r>
            <a:r>
              <a:rPr lang="en-US" sz="3900" err="1" smtClean="0">
                <a:latin typeface="DevLys 010" pitchFamily="2" charset="0"/>
              </a:rPr>
              <a:t>izfrfyfi</a:t>
            </a:r>
            <a:r>
              <a:rPr lang="en-US" sz="3900" smtClean="0">
                <a:latin typeface="DevLys 010" pitchFamily="2" charset="0"/>
              </a:rPr>
              <a:t> </a:t>
            </a:r>
            <a:r>
              <a:rPr lang="en-US" sz="3900" err="1" smtClean="0">
                <a:latin typeface="DevLys 010" pitchFamily="2" charset="0"/>
              </a:rPr>
              <a:t>ds</a:t>
            </a:r>
            <a:r>
              <a:rPr lang="en-US" sz="3900" smtClean="0">
                <a:latin typeface="DevLys 010" pitchFamily="2" charset="0"/>
              </a:rPr>
              <a:t> vfrfjDr½ </a:t>
            </a:r>
            <a:r>
              <a:rPr lang="en-US" sz="3900" err="1" smtClean="0">
                <a:latin typeface="DevLys 010" pitchFamily="2" charset="0"/>
              </a:rPr>
              <a:t>eqnz.k</a:t>
            </a:r>
            <a:r>
              <a:rPr lang="en-US" sz="3900" smtClean="0">
                <a:latin typeface="DevLys 010" pitchFamily="2" charset="0"/>
              </a:rPr>
              <a:t> </a:t>
            </a:r>
            <a:r>
              <a:rPr lang="en-US" sz="3900" err="1" smtClean="0">
                <a:latin typeface="DevLys 010" pitchFamily="2" charset="0"/>
              </a:rPr>
              <a:t>dgykrk</a:t>
            </a:r>
            <a:r>
              <a:rPr lang="en-US" sz="3900" smtClean="0">
                <a:latin typeface="DevLys 010" pitchFamily="2" charset="0"/>
              </a:rPr>
              <a:t> </a:t>
            </a:r>
            <a:r>
              <a:rPr lang="en-US" sz="3900" err="1" smtClean="0">
                <a:latin typeface="DevLys 010" pitchFamily="2" charset="0"/>
              </a:rPr>
              <a:t>gSaA</a:t>
            </a:r>
            <a:endParaRPr lang="en-US" sz="3900" smtClean="0">
              <a:latin typeface="DevLys 010" pitchFamily="2" charset="0"/>
            </a:endParaRPr>
          </a:p>
          <a:p>
            <a:pPr algn="just"/>
            <a:r>
              <a:rPr lang="en-US" sz="3900" smtClean="0">
                <a:latin typeface="DevLys 010" pitchFamily="2" charset="0"/>
              </a:rPr>
              <a:t>3¼</a:t>
            </a:r>
            <a:r>
              <a:rPr lang="en-US" sz="3900" smtClean="0">
                <a:latin typeface="Arial Narrow" pitchFamily="34" charset="0"/>
              </a:rPr>
              <a:t>b</a:t>
            </a:r>
            <a:r>
              <a:rPr lang="en-US" sz="3900" smtClean="0">
                <a:latin typeface="DevLys 010" pitchFamily="2" charset="0"/>
              </a:rPr>
              <a:t>½ </a:t>
            </a:r>
            <a:r>
              <a:rPr lang="en-US" sz="3900" err="1" smtClean="0">
                <a:latin typeface="DevLys 010" pitchFamily="2" charset="0"/>
              </a:rPr>
              <a:t>iSEQysV@iksLVj</a:t>
            </a:r>
            <a:r>
              <a:rPr lang="en-US" sz="3900" smtClean="0">
                <a:latin typeface="DevLys 010" pitchFamily="2" charset="0"/>
              </a:rPr>
              <a:t> %&amp; </a:t>
            </a:r>
            <a:r>
              <a:rPr lang="en-US" sz="3900" err="1" smtClean="0">
                <a:latin typeface="DevLys 010" pitchFamily="2" charset="0"/>
              </a:rPr>
              <a:t>dksbZ</a:t>
            </a:r>
            <a:r>
              <a:rPr lang="en-US" sz="3900" smtClean="0">
                <a:latin typeface="DevLys 010" pitchFamily="2" charset="0"/>
              </a:rPr>
              <a:t> </a:t>
            </a:r>
            <a:r>
              <a:rPr lang="en-US" sz="3900" err="1" smtClean="0">
                <a:latin typeface="DevLys 010" pitchFamily="2" charset="0"/>
              </a:rPr>
              <a:t>Hkh</a:t>
            </a:r>
            <a:r>
              <a:rPr lang="en-US" sz="3900" smtClean="0">
                <a:latin typeface="DevLys 010" pitchFamily="2" charset="0"/>
              </a:rPr>
              <a:t> </a:t>
            </a:r>
            <a:r>
              <a:rPr lang="en-US" sz="3900" err="1" smtClean="0">
                <a:latin typeface="DevLys 010" pitchFamily="2" charset="0"/>
              </a:rPr>
              <a:t>eqfnzr</a:t>
            </a:r>
            <a:r>
              <a:rPr lang="en-US" sz="3900" smtClean="0">
                <a:latin typeface="DevLys 010" pitchFamily="2" charset="0"/>
              </a:rPr>
              <a:t> </a:t>
            </a:r>
            <a:r>
              <a:rPr lang="en-US" sz="3900" err="1" smtClean="0">
                <a:latin typeface="DevLys 010" pitchFamily="2" charset="0"/>
              </a:rPr>
              <a:t>iSEQysV</a:t>
            </a:r>
            <a:r>
              <a:rPr lang="en-US" sz="3900" smtClean="0">
                <a:latin typeface="DevLys 010" pitchFamily="2" charset="0"/>
              </a:rPr>
              <a:t>] </a:t>
            </a:r>
            <a:r>
              <a:rPr lang="en-US" sz="3900" err="1" smtClean="0">
                <a:latin typeface="DevLys 010" pitchFamily="2" charset="0"/>
              </a:rPr>
              <a:t>gS.Mfcy</a:t>
            </a:r>
            <a:r>
              <a:rPr lang="en-US" sz="3900" smtClean="0">
                <a:latin typeface="DevLys 010" pitchFamily="2" charset="0"/>
              </a:rPr>
              <a:t> ;k </a:t>
            </a:r>
            <a:r>
              <a:rPr lang="en-US" sz="3900" err="1" smtClean="0">
                <a:latin typeface="DevLys 010" pitchFamily="2" charset="0"/>
              </a:rPr>
              <a:t>vU</a:t>
            </a:r>
            <a:r>
              <a:rPr lang="en-US" sz="3900" smtClean="0">
                <a:latin typeface="DevLys 010" pitchFamily="2" charset="0"/>
              </a:rPr>
              <a:t>; </a:t>
            </a:r>
            <a:r>
              <a:rPr lang="en-US" sz="3900" err="1" smtClean="0">
                <a:latin typeface="DevLys 010" pitchFamily="2" charset="0"/>
              </a:rPr>
              <a:t>nLrkost</a:t>
            </a:r>
            <a:r>
              <a:rPr lang="en-US" sz="3900" smtClean="0">
                <a:latin typeface="DevLys 010" pitchFamily="2" charset="0"/>
              </a:rPr>
              <a:t> </a:t>
            </a:r>
            <a:r>
              <a:rPr lang="en-US" sz="3900" err="1" smtClean="0">
                <a:latin typeface="DevLys 010" pitchFamily="2" charset="0"/>
              </a:rPr>
              <a:t>tks</a:t>
            </a:r>
            <a:r>
              <a:rPr lang="en-US" sz="3900" smtClean="0">
                <a:latin typeface="DevLys 010" pitchFamily="2" charset="0"/>
              </a:rPr>
              <a:t> </a:t>
            </a:r>
            <a:r>
              <a:rPr lang="en-US" sz="3900" err="1" smtClean="0">
                <a:latin typeface="DevLys 010" pitchFamily="2" charset="0"/>
              </a:rPr>
              <a:t>fd</a:t>
            </a:r>
            <a:r>
              <a:rPr lang="en-US" sz="3900" smtClean="0">
                <a:latin typeface="DevLys 010" pitchFamily="2" charset="0"/>
              </a:rPr>
              <a:t> </a:t>
            </a:r>
            <a:r>
              <a:rPr lang="en-US" sz="3900" err="1" smtClean="0">
                <a:latin typeface="DevLys 010" pitchFamily="2" charset="0"/>
              </a:rPr>
              <a:t>fdlh</a:t>
            </a:r>
            <a:r>
              <a:rPr lang="en-US" sz="3900" smtClean="0">
                <a:latin typeface="DevLys 010" pitchFamily="2" charset="0"/>
              </a:rPr>
              <a:t> </a:t>
            </a:r>
            <a:r>
              <a:rPr lang="en-US" sz="3900" err="1" smtClean="0">
                <a:latin typeface="DevLys 010" pitchFamily="2" charset="0"/>
              </a:rPr>
              <a:t>vH;FkhZ</a:t>
            </a:r>
            <a:r>
              <a:rPr lang="en-US" sz="3900" smtClean="0">
                <a:latin typeface="DevLys 010" pitchFamily="2" charset="0"/>
              </a:rPr>
              <a:t>@ </a:t>
            </a:r>
            <a:r>
              <a:rPr lang="en-US" sz="3900" err="1" smtClean="0">
                <a:latin typeface="DevLys 010" pitchFamily="2" charset="0"/>
              </a:rPr>
              <a:t>vH;fFkZ;ksa</a:t>
            </a:r>
            <a:r>
              <a:rPr lang="en-US" sz="3900" smtClean="0">
                <a:latin typeface="DevLys 010" pitchFamily="2" charset="0"/>
              </a:rPr>
              <a:t> </a:t>
            </a:r>
            <a:r>
              <a:rPr lang="en-US" sz="3900" err="1" smtClean="0">
                <a:latin typeface="DevLys 010" pitchFamily="2" charset="0"/>
              </a:rPr>
              <a:t>ds</a:t>
            </a:r>
            <a:r>
              <a:rPr lang="en-US" sz="3900" smtClean="0">
                <a:latin typeface="DevLys 010" pitchFamily="2" charset="0"/>
              </a:rPr>
              <a:t> </a:t>
            </a:r>
            <a:r>
              <a:rPr lang="en-US" sz="3900" err="1" smtClean="0">
                <a:latin typeface="DevLys 010" pitchFamily="2" charset="0"/>
              </a:rPr>
              <a:t>lewg</a:t>
            </a:r>
            <a:r>
              <a:rPr lang="en-US" sz="3900" smtClean="0">
                <a:latin typeface="DevLys 010" pitchFamily="2" charset="0"/>
              </a:rPr>
              <a:t> </a:t>
            </a:r>
            <a:r>
              <a:rPr lang="en-US" sz="3900" err="1" smtClean="0">
                <a:latin typeface="DevLys 010" pitchFamily="2" charset="0"/>
              </a:rPr>
              <a:t>dks</a:t>
            </a:r>
            <a:r>
              <a:rPr lang="en-US" sz="3900" smtClean="0">
                <a:latin typeface="DevLys 010" pitchFamily="2" charset="0"/>
              </a:rPr>
              <a:t> </a:t>
            </a:r>
            <a:r>
              <a:rPr lang="en-US" sz="3900" err="1" smtClean="0">
                <a:latin typeface="DevLys 010" pitchFamily="2" charset="0"/>
              </a:rPr>
              <a:t>fuokZpu</a:t>
            </a:r>
            <a:r>
              <a:rPr lang="en-US" sz="3900" smtClean="0">
                <a:latin typeface="DevLys 010" pitchFamily="2" charset="0"/>
              </a:rPr>
              <a:t> </a:t>
            </a:r>
            <a:r>
              <a:rPr lang="en-US" sz="3900" err="1" smtClean="0">
                <a:latin typeface="DevLys 010" pitchFamily="2" charset="0"/>
              </a:rPr>
              <a:t>ds</a:t>
            </a:r>
            <a:r>
              <a:rPr lang="en-US" sz="3900" smtClean="0">
                <a:latin typeface="DevLys 010" pitchFamily="2" charset="0"/>
              </a:rPr>
              <a:t> </a:t>
            </a:r>
            <a:r>
              <a:rPr lang="en-US" sz="3900" err="1" smtClean="0">
                <a:latin typeface="DevLys 010" pitchFamily="2" charset="0"/>
              </a:rPr>
              <a:t>laca</a:t>
            </a:r>
            <a:r>
              <a:rPr lang="en-US" sz="3900" smtClean="0">
                <a:latin typeface="DevLys 010" pitchFamily="2" charset="0"/>
              </a:rPr>
              <a:t>/k </a:t>
            </a:r>
            <a:r>
              <a:rPr lang="en-US" sz="3900" err="1" smtClean="0">
                <a:latin typeface="DevLys 010" pitchFamily="2" charset="0"/>
              </a:rPr>
              <a:t>esa</a:t>
            </a:r>
            <a:r>
              <a:rPr lang="en-US" sz="3900" smtClean="0">
                <a:latin typeface="DevLys 010" pitchFamily="2" charset="0"/>
              </a:rPr>
              <a:t> </a:t>
            </a:r>
            <a:r>
              <a:rPr lang="en-US" sz="3900" err="1" smtClean="0">
                <a:latin typeface="DevLys 010" pitchFamily="2" charset="0"/>
              </a:rPr>
              <a:t>izksUur</a:t>
            </a:r>
            <a:r>
              <a:rPr lang="en-US" sz="3900" smtClean="0">
                <a:latin typeface="DevLys 010" pitchFamily="2" charset="0"/>
              </a:rPr>
              <a:t> </a:t>
            </a:r>
            <a:r>
              <a:rPr lang="en-US" sz="3900" err="1" smtClean="0">
                <a:latin typeface="DevLys 010" pitchFamily="2" charset="0"/>
              </a:rPr>
              <a:t>djus</a:t>
            </a:r>
            <a:r>
              <a:rPr lang="en-US" sz="3900" smtClean="0">
                <a:latin typeface="DevLys 010" pitchFamily="2" charset="0"/>
              </a:rPr>
              <a:t> </a:t>
            </a:r>
            <a:r>
              <a:rPr lang="en-US" sz="3900" err="1" smtClean="0">
                <a:latin typeface="DevLys 010" pitchFamily="2" charset="0"/>
              </a:rPr>
              <a:t>ls</a:t>
            </a:r>
            <a:r>
              <a:rPr lang="en-US" sz="3900" smtClean="0">
                <a:latin typeface="DevLys 010" pitchFamily="2" charset="0"/>
              </a:rPr>
              <a:t> </a:t>
            </a:r>
            <a:r>
              <a:rPr lang="en-US" sz="3900" err="1" smtClean="0">
                <a:latin typeface="DevLys 010" pitchFamily="2" charset="0"/>
              </a:rPr>
              <a:t>lacaf</a:t>
            </a:r>
            <a:r>
              <a:rPr lang="en-US" sz="3900" smtClean="0">
                <a:latin typeface="DevLys 010" pitchFamily="2" charset="0"/>
              </a:rPr>
              <a:t>/</a:t>
            </a:r>
            <a:r>
              <a:rPr lang="en-US" sz="3900" err="1" smtClean="0">
                <a:latin typeface="DevLys 010" pitchFamily="2" charset="0"/>
              </a:rPr>
              <a:t>kr</a:t>
            </a:r>
            <a:r>
              <a:rPr lang="en-US" sz="3900" smtClean="0">
                <a:latin typeface="DevLys 010" pitchFamily="2" charset="0"/>
              </a:rPr>
              <a:t> </a:t>
            </a:r>
            <a:r>
              <a:rPr lang="en-US" sz="3900" err="1" smtClean="0">
                <a:latin typeface="DevLys 010" pitchFamily="2" charset="0"/>
              </a:rPr>
              <a:t>gksA</a:t>
            </a:r>
            <a:endParaRPr lang="en-US" sz="3900" smtClean="0">
              <a:latin typeface="DevLys 010" pitchFamily="2" charset="0"/>
            </a:endParaRPr>
          </a:p>
          <a:p>
            <a:pPr algn="just"/>
            <a:r>
              <a:rPr lang="en-US" sz="3900" smtClean="0">
                <a:latin typeface="DevLys 010" pitchFamily="2" charset="0"/>
              </a:rPr>
              <a:t>4- /</a:t>
            </a:r>
            <a:r>
              <a:rPr lang="en-US" sz="3900" err="1" smtClean="0">
                <a:latin typeface="DevLys 010" pitchFamily="2" charset="0"/>
              </a:rPr>
              <a:t>kkjk</a:t>
            </a:r>
            <a:r>
              <a:rPr lang="en-US" sz="3900" smtClean="0">
                <a:latin typeface="DevLys 010" pitchFamily="2" charset="0"/>
              </a:rPr>
              <a:t> 127 ¼</a:t>
            </a:r>
            <a:r>
              <a:rPr lang="en-US" sz="3900" smtClean="0">
                <a:latin typeface="Arial Narrow" pitchFamily="34" charset="0"/>
              </a:rPr>
              <a:t>b</a:t>
            </a:r>
            <a:r>
              <a:rPr lang="en-US" sz="3900" smtClean="0">
                <a:latin typeface="DevLys 010" pitchFamily="2" charset="0"/>
              </a:rPr>
              <a:t>½ dh mi/</a:t>
            </a:r>
            <a:r>
              <a:rPr lang="en-US" sz="3900" err="1" smtClean="0">
                <a:latin typeface="DevLys 010" pitchFamily="2" charset="0"/>
              </a:rPr>
              <a:t>kkjk</a:t>
            </a:r>
            <a:r>
              <a:rPr lang="en-US" sz="3900" smtClean="0">
                <a:latin typeface="DevLys 010" pitchFamily="2" charset="0"/>
              </a:rPr>
              <a:t> ¼1½ o ¼2½ </a:t>
            </a:r>
            <a:r>
              <a:rPr lang="en-US" sz="3900" err="1" smtClean="0">
                <a:latin typeface="DevLys 010" pitchFamily="2" charset="0"/>
              </a:rPr>
              <a:t>ds</a:t>
            </a:r>
            <a:r>
              <a:rPr lang="en-US" sz="3900" smtClean="0">
                <a:latin typeface="DevLys 010" pitchFamily="2" charset="0"/>
              </a:rPr>
              <a:t> </a:t>
            </a:r>
            <a:r>
              <a:rPr lang="en-US" sz="3900" err="1" smtClean="0">
                <a:latin typeface="DevLys 010" pitchFamily="2" charset="0"/>
              </a:rPr>
              <a:t>mYya?ku</a:t>
            </a:r>
            <a:r>
              <a:rPr lang="en-US" sz="3900" smtClean="0">
                <a:latin typeface="DevLys 010" pitchFamily="2" charset="0"/>
              </a:rPr>
              <a:t> </a:t>
            </a:r>
            <a:r>
              <a:rPr lang="en-US" sz="3900" err="1" smtClean="0">
                <a:latin typeface="DevLys 010" pitchFamily="2" charset="0"/>
              </a:rPr>
              <a:t>djus</a:t>
            </a:r>
            <a:r>
              <a:rPr lang="en-US" sz="3900" smtClean="0">
                <a:latin typeface="DevLys 010" pitchFamily="2" charset="0"/>
              </a:rPr>
              <a:t> </a:t>
            </a:r>
            <a:r>
              <a:rPr lang="en-US" sz="3900" err="1" smtClean="0">
                <a:latin typeface="DevLys 010" pitchFamily="2" charset="0"/>
              </a:rPr>
              <a:t>ij</a:t>
            </a:r>
            <a:r>
              <a:rPr lang="en-US" sz="3900" smtClean="0">
                <a:latin typeface="DevLys 010" pitchFamily="2" charset="0"/>
              </a:rPr>
              <a:t> 6 </a:t>
            </a:r>
            <a:r>
              <a:rPr lang="en-US" sz="3900" err="1" smtClean="0">
                <a:latin typeface="DevLys 010" pitchFamily="2" charset="0"/>
              </a:rPr>
              <a:t>ekg</a:t>
            </a:r>
            <a:r>
              <a:rPr lang="en-US" sz="3900" smtClean="0">
                <a:latin typeface="DevLys 010" pitchFamily="2" charset="0"/>
              </a:rPr>
              <a:t> rd </a:t>
            </a:r>
            <a:r>
              <a:rPr lang="en-US" sz="3900" err="1" smtClean="0">
                <a:latin typeface="DevLys 010" pitchFamily="2" charset="0"/>
              </a:rPr>
              <a:t>dkjkokl</a:t>
            </a:r>
            <a:r>
              <a:rPr lang="en-US" sz="3900" smtClean="0">
                <a:latin typeface="DevLys 010" pitchFamily="2" charset="0"/>
              </a:rPr>
              <a:t> </a:t>
            </a:r>
            <a:r>
              <a:rPr lang="en-US" sz="3900" err="1" smtClean="0">
                <a:latin typeface="DevLys 010" pitchFamily="2" charset="0"/>
              </a:rPr>
              <a:t>vFkok</a:t>
            </a:r>
            <a:r>
              <a:rPr lang="en-US" sz="3900" smtClean="0">
                <a:latin typeface="DevLys 010" pitchFamily="2" charset="0"/>
              </a:rPr>
              <a:t> 2]000 # </a:t>
            </a:r>
            <a:r>
              <a:rPr lang="en-US" sz="3900" err="1" smtClean="0">
                <a:latin typeface="DevLys 010" pitchFamily="2" charset="0"/>
              </a:rPr>
              <a:t>dk</a:t>
            </a:r>
            <a:r>
              <a:rPr lang="en-US" sz="3900" smtClean="0">
                <a:latin typeface="DevLys 010" pitchFamily="2" charset="0"/>
              </a:rPr>
              <a:t> </a:t>
            </a:r>
            <a:r>
              <a:rPr lang="en-US" sz="3900" err="1" smtClean="0">
                <a:latin typeface="DevLys 010" pitchFamily="2" charset="0"/>
              </a:rPr>
              <a:t>vFkZn.M</a:t>
            </a:r>
            <a:r>
              <a:rPr lang="en-US" sz="3900" smtClean="0">
                <a:latin typeface="DevLys 010" pitchFamily="2" charset="0"/>
              </a:rPr>
              <a:t> </a:t>
            </a:r>
            <a:r>
              <a:rPr lang="en-US" sz="3900" err="1" smtClean="0">
                <a:latin typeface="DevLys 010" pitchFamily="2" charset="0"/>
              </a:rPr>
              <a:t>vFkok</a:t>
            </a:r>
            <a:r>
              <a:rPr lang="en-US" sz="3900" smtClean="0">
                <a:latin typeface="DevLys 010" pitchFamily="2" charset="0"/>
              </a:rPr>
              <a:t> </a:t>
            </a:r>
            <a:r>
              <a:rPr lang="en-US" sz="3900" err="1" smtClean="0">
                <a:latin typeface="DevLys 010" pitchFamily="2" charset="0"/>
              </a:rPr>
              <a:t>nksuksa</a:t>
            </a:r>
            <a:r>
              <a:rPr lang="en-US" sz="3900" smtClean="0">
                <a:latin typeface="DevLys 010" pitchFamily="2" charset="0"/>
              </a:rPr>
              <a:t> </a:t>
            </a:r>
            <a:r>
              <a:rPr lang="en-US" sz="3900" err="1" smtClean="0">
                <a:latin typeface="DevLys 010" pitchFamily="2" charset="0"/>
              </a:rPr>
              <a:t>ls</a:t>
            </a:r>
            <a:r>
              <a:rPr lang="en-US" sz="3900" smtClean="0">
                <a:latin typeface="DevLys 010" pitchFamily="2" charset="0"/>
              </a:rPr>
              <a:t> </a:t>
            </a:r>
            <a:r>
              <a:rPr lang="en-US" sz="3900" err="1" smtClean="0">
                <a:latin typeface="DevLys 010" pitchFamily="2" charset="0"/>
              </a:rPr>
              <a:t>nf.Mr</a:t>
            </a:r>
            <a:r>
              <a:rPr lang="en-US" sz="3900" smtClean="0">
                <a:latin typeface="DevLys 010" pitchFamily="2" charset="0"/>
              </a:rPr>
              <a:t> </a:t>
            </a:r>
            <a:r>
              <a:rPr lang="en-US" sz="3900" err="1" smtClean="0">
                <a:latin typeface="DevLys 010" pitchFamily="2" charset="0"/>
              </a:rPr>
              <a:t>gksxkA</a:t>
            </a:r>
            <a:endParaRPr lang="en-US" sz="3900" smtClean="0">
              <a:latin typeface="DevLys 01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568952" cy="4608512"/>
          </a:xfrm>
        </p:spPr>
        <p:txBody>
          <a:bodyPr>
            <a:normAutofit/>
          </a:bodyPr>
          <a:lstStyle/>
          <a:p>
            <a:pPr algn="ctr">
              <a:buNone/>
            </a:pPr>
            <a:r>
              <a:rPr lang="en-US" sz="3600" smtClean="0">
                <a:latin typeface="DevLys 010" pitchFamily="2" charset="0"/>
              </a:rPr>
              <a:t>¼yksd </a:t>
            </a:r>
            <a:r>
              <a:rPr lang="en-US" sz="3600" err="1" smtClean="0">
                <a:latin typeface="DevLys 010" pitchFamily="2" charset="0"/>
              </a:rPr>
              <a:t>izfrfuf</a:t>
            </a:r>
            <a:r>
              <a:rPr lang="en-US" sz="3600" smtClean="0">
                <a:latin typeface="DevLys 010" pitchFamily="2" charset="0"/>
              </a:rPr>
              <a:t>/</a:t>
            </a:r>
            <a:r>
              <a:rPr lang="en-US" sz="3600" err="1" smtClean="0">
                <a:latin typeface="DevLys 010" pitchFamily="2" charset="0"/>
              </a:rPr>
              <a:t>kRo</a:t>
            </a:r>
            <a:r>
              <a:rPr lang="en-US" sz="3600" smtClean="0">
                <a:latin typeface="DevLys 010" pitchFamily="2" charset="0"/>
              </a:rPr>
              <a:t> </a:t>
            </a:r>
            <a:r>
              <a:rPr lang="en-US" sz="3600" err="1" smtClean="0">
                <a:latin typeface="DevLys 010" pitchFamily="2" charset="0"/>
              </a:rPr>
              <a:t>vf</a:t>
            </a:r>
            <a:r>
              <a:rPr lang="en-US" sz="3600" smtClean="0">
                <a:latin typeface="DevLys 010" pitchFamily="2" charset="0"/>
              </a:rPr>
              <a:t>/</a:t>
            </a:r>
            <a:r>
              <a:rPr lang="en-US" sz="3600" err="1" smtClean="0">
                <a:latin typeface="DevLys 010" pitchFamily="2" charset="0"/>
              </a:rPr>
              <a:t>kfu;e</a:t>
            </a:r>
            <a:r>
              <a:rPr lang="en-US" sz="3600" smtClean="0">
                <a:latin typeface="DevLys 010" pitchFamily="2" charset="0"/>
              </a:rPr>
              <a:t> 1951 dh /</a:t>
            </a:r>
            <a:r>
              <a:rPr lang="en-US" sz="3600" err="1" smtClean="0">
                <a:latin typeface="DevLys 010" pitchFamily="2" charset="0"/>
              </a:rPr>
              <a:t>kkjk</a:t>
            </a:r>
            <a:r>
              <a:rPr lang="en-US" sz="3600" smtClean="0">
                <a:latin typeface="DevLys 010" pitchFamily="2" charset="0"/>
              </a:rPr>
              <a:t> 127&amp;d ns[ksa½</a:t>
            </a:r>
          </a:p>
          <a:p>
            <a:pPr marL="0" indent="0" algn="just">
              <a:buNone/>
            </a:pP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iq</a:t>
            </a:r>
            <a:r>
              <a:rPr lang="en-US" sz="3600" smtClean="0">
                <a:latin typeface="DevLys 010" pitchFamily="2" charset="0"/>
              </a:rPr>
              <a:t>=@</a:t>
            </a:r>
            <a:r>
              <a:rPr lang="en-US" sz="3600" err="1" smtClean="0">
                <a:latin typeface="DevLys 010" pitchFamily="2" charset="0"/>
              </a:rPr>
              <a:t>iq</a:t>
            </a:r>
            <a:r>
              <a:rPr lang="en-US" sz="3600" smtClean="0">
                <a:latin typeface="DevLys 010" pitchFamily="2" charset="0"/>
              </a:rPr>
              <a:t>=</a:t>
            </a:r>
            <a:r>
              <a:rPr lang="en-US" sz="3600" err="1" smtClean="0">
                <a:latin typeface="DevLys 010" pitchFamily="2" charset="0"/>
              </a:rPr>
              <a:t>h@iRuh</a:t>
            </a:r>
            <a:r>
              <a:rPr lang="en-US" sz="3600" smtClean="0">
                <a:latin typeface="DevLys 010" pitchFamily="2" charset="0"/>
              </a:rPr>
              <a:t> ---------- ¼uke½ </a:t>
            </a:r>
            <a:r>
              <a:rPr lang="en-US" sz="3600" err="1" smtClean="0">
                <a:latin typeface="DevLys 010" pitchFamily="2" charset="0"/>
              </a:rPr>
              <a:t>fuoklh</a:t>
            </a:r>
            <a:r>
              <a:rPr lang="en-US" sz="3600" smtClean="0">
                <a:latin typeface="DevLys 010" pitchFamily="2" charset="0"/>
              </a:rPr>
              <a:t>------ ¼xkao@Vkmu½----------- ¼ftyk½ -------- ¼jkT;½] ,</a:t>
            </a:r>
            <a:r>
              <a:rPr lang="en-US" sz="3600" err="1" smtClean="0">
                <a:latin typeface="DevLys 010" pitchFamily="2" charset="0"/>
              </a:rPr>
              <a:t>rn</a:t>
            </a:r>
            <a:r>
              <a:rPr lang="en-US" sz="3600" smtClean="0">
                <a:latin typeface="DevLys 010" pitchFamily="2" charset="0"/>
              </a:rPr>
              <a:t>~}</a:t>
            </a:r>
            <a:r>
              <a:rPr lang="en-US" sz="3600" err="1" smtClean="0">
                <a:latin typeface="DevLys 010" pitchFamily="2" charset="0"/>
              </a:rPr>
              <a:t>kjk</a:t>
            </a:r>
            <a:r>
              <a:rPr lang="en-US" sz="3600" smtClean="0">
                <a:latin typeface="DevLys 010" pitchFamily="2" charset="0"/>
              </a:rPr>
              <a:t> ?</a:t>
            </a:r>
            <a:r>
              <a:rPr lang="en-US" sz="3600" err="1" smtClean="0">
                <a:latin typeface="DevLys 010" pitchFamily="2" charset="0"/>
              </a:rPr>
              <a:t>kksf"kr</a:t>
            </a:r>
            <a:r>
              <a:rPr lang="en-US" sz="3600" smtClean="0">
                <a:latin typeface="DevLys 010" pitchFamily="2" charset="0"/>
              </a:rPr>
              <a:t> </a:t>
            </a:r>
            <a:r>
              <a:rPr lang="en-US" sz="3600" err="1" smtClean="0">
                <a:latin typeface="DevLys 010" pitchFamily="2" charset="0"/>
              </a:rPr>
              <a:t>djrk</a:t>
            </a:r>
            <a:r>
              <a:rPr lang="en-US" sz="3600" smtClean="0">
                <a:latin typeface="DevLys 010" pitchFamily="2" charset="0"/>
              </a:rPr>
              <a:t> </a:t>
            </a:r>
            <a:r>
              <a:rPr lang="en-US" sz="3600" err="1" smtClean="0">
                <a:latin typeface="DevLys 010" pitchFamily="2" charset="0"/>
              </a:rPr>
              <a:t>gWwa</a:t>
            </a:r>
            <a:r>
              <a:rPr lang="en-US" sz="3600" smtClean="0">
                <a:latin typeface="DevLys 010" pitchFamily="2" charset="0"/>
              </a:rPr>
              <a:t> </a:t>
            </a:r>
            <a:r>
              <a:rPr lang="en-US" sz="3600" err="1" smtClean="0">
                <a:latin typeface="DevLys 010" pitchFamily="2" charset="0"/>
              </a:rPr>
              <a:t>fd</a:t>
            </a:r>
            <a:r>
              <a:rPr lang="en-US" sz="3600" smtClean="0">
                <a:latin typeface="DevLys 010" pitchFamily="2" charset="0"/>
              </a:rPr>
              <a:t> </a:t>
            </a:r>
            <a:r>
              <a:rPr lang="en-US" sz="3600" err="1" smtClean="0">
                <a:latin typeface="DevLys 010" pitchFamily="2" charset="0"/>
              </a:rPr>
              <a:t>eSa</a:t>
            </a:r>
            <a:r>
              <a:rPr lang="en-US" sz="3600" smtClean="0">
                <a:latin typeface="DevLys 010" pitchFamily="2" charset="0"/>
              </a:rPr>
              <a:t> ------------ ¼fuokZpu </a:t>
            </a:r>
            <a:r>
              <a:rPr lang="en-US" sz="3600" err="1" smtClean="0">
                <a:latin typeface="DevLys 010" pitchFamily="2" charset="0"/>
              </a:rPr>
              <a:t>iksLVj</a:t>
            </a:r>
            <a:r>
              <a:rPr lang="en-US" sz="3600" smtClean="0">
                <a:latin typeface="DevLys 010" pitchFamily="2" charset="0"/>
              </a:rPr>
              <a:t>] </a:t>
            </a:r>
            <a:r>
              <a:rPr lang="en-US" sz="3600" err="1" smtClean="0">
                <a:latin typeface="DevLys 010" pitchFamily="2" charset="0"/>
              </a:rPr>
              <a:t>iSEQysV</a:t>
            </a:r>
            <a:r>
              <a:rPr lang="en-US" sz="3600" smtClean="0">
                <a:latin typeface="DevLys 010" pitchFamily="2" charset="0"/>
              </a:rPr>
              <a:t> </a:t>
            </a:r>
            <a:r>
              <a:rPr lang="en-US" sz="3600" err="1" smtClean="0">
                <a:latin typeface="DevLys 010" pitchFamily="2" charset="0"/>
              </a:rPr>
              <a:t>bR;kfn</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foLr`r</a:t>
            </a:r>
            <a:r>
              <a:rPr lang="en-US" sz="3600" smtClean="0">
                <a:latin typeface="DevLys 010" pitchFamily="2" charset="0"/>
              </a:rPr>
              <a:t> </a:t>
            </a:r>
            <a:r>
              <a:rPr lang="en-US" sz="3600" err="1" smtClean="0">
                <a:latin typeface="DevLys 010" pitchFamily="2" charset="0"/>
              </a:rPr>
              <a:t>C;kSjk</a:t>
            </a:r>
            <a:r>
              <a:rPr lang="en-US" sz="3600" smtClean="0">
                <a:latin typeface="DevLys 010" pitchFamily="2" charset="0"/>
              </a:rPr>
              <a:t> nsaa½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izdk'kd</a:t>
            </a:r>
            <a:r>
              <a:rPr lang="en-US" sz="3600" smtClean="0">
                <a:latin typeface="DevLys 010" pitchFamily="2" charset="0"/>
              </a:rPr>
              <a:t> </a:t>
            </a:r>
            <a:r>
              <a:rPr lang="en-US" sz="3600" err="1" smtClean="0">
                <a:latin typeface="DevLys 010" pitchFamily="2" charset="0"/>
              </a:rPr>
              <a:t>gwWa</a:t>
            </a:r>
            <a:r>
              <a:rPr lang="en-US" sz="3600" smtClean="0">
                <a:latin typeface="DevLys 010" pitchFamily="2" charset="0"/>
              </a:rPr>
              <a:t>----- }</a:t>
            </a:r>
            <a:r>
              <a:rPr lang="en-US" sz="3600" err="1" smtClean="0">
                <a:latin typeface="DevLys 010" pitchFamily="2" charset="0"/>
              </a:rPr>
              <a:t>kjk</a:t>
            </a:r>
            <a:r>
              <a:rPr lang="en-US" sz="3600" smtClean="0">
                <a:latin typeface="DevLys 010" pitchFamily="2" charset="0"/>
              </a:rPr>
              <a:t> </a:t>
            </a:r>
            <a:r>
              <a:rPr lang="en-US" sz="3600" err="1" smtClean="0">
                <a:latin typeface="DevLys 010" pitchFamily="2" charset="0"/>
              </a:rPr>
              <a:t>fizaV</a:t>
            </a:r>
            <a:r>
              <a:rPr lang="en-US" sz="3600" smtClean="0">
                <a:latin typeface="DevLys 010" pitchFamily="2" charset="0"/>
              </a:rPr>
              <a:t> </a:t>
            </a:r>
            <a:r>
              <a:rPr lang="en-US" sz="3600" err="1" smtClean="0">
                <a:latin typeface="DevLys 010" pitchFamily="2" charset="0"/>
              </a:rPr>
              <a:t>fd</a:t>
            </a:r>
            <a:r>
              <a:rPr lang="en-US" sz="3600" smtClean="0">
                <a:latin typeface="DevLys 010" pitchFamily="2" charset="0"/>
              </a:rPr>
              <a:t>, x, </a:t>
            </a:r>
            <a:r>
              <a:rPr lang="en-US" sz="3600" err="1" smtClean="0">
                <a:latin typeface="DevLys 010" pitchFamily="2" charset="0"/>
              </a:rPr>
              <a:t>gSaaA</a:t>
            </a:r>
            <a:endParaRPr lang="en-US" sz="3600" smtClean="0">
              <a:latin typeface="DevLys 010" pitchFamily="2" charset="0"/>
            </a:endParaRPr>
          </a:p>
          <a:p>
            <a:pPr marL="0" indent="0">
              <a:buNone/>
            </a:pPr>
            <a:r>
              <a:rPr lang="en-US" sz="3600" smtClean="0">
                <a:latin typeface="DevLys 010" pitchFamily="2" charset="0"/>
              </a:rPr>
              <a:t>¼eqnzd </a:t>
            </a:r>
            <a:r>
              <a:rPr lang="en-US" sz="3600" err="1" smtClean="0">
                <a:latin typeface="DevLys 010" pitchFamily="2" charset="0"/>
              </a:rPr>
              <a:t>izsl</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uke½ 		   ¼izdk'kd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gLrk</a:t>
            </a:r>
            <a:r>
              <a:rPr lang="en-US" sz="3600" smtClean="0">
                <a:latin typeface="DevLys 010" pitchFamily="2" charset="0"/>
              </a:rPr>
              <a:t>{kj½</a:t>
            </a:r>
            <a:endParaRPr lang="en-US" sz="3600">
              <a:latin typeface="DevLys 010" pitchFamily="2" charset="0"/>
            </a:endParaRPr>
          </a:p>
        </p:txBody>
      </p:sp>
      <p:sp>
        <p:nvSpPr>
          <p:cNvPr id="5" name="Title 1"/>
          <p:cNvSpPr txBox="1">
            <a:spLocks/>
          </p:cNvSpPr>
          <p:nvPr/>
        </p:nvSpPr>
        <p:spPr>
          <a:xfrm>
            <a:off x="0" y="44624"/>
            <a:ext cx="9144000" cy="136815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52500" lnSpcReduction="20000"/>
          </a:bodyPr>
          <a:lstStyle/>
          <a:p>
            <a:pPr algn="ctr">
              <a:buNone/>
            </a:pPr>
            <a:r>
              <a:rPr lang="en-US" sz="5400" smtClean="0">
                <a:solidFill>
                  <a:srgbClr val="FFC000"/>
                </a:solidFill>
                <a:latin typeface="DevLys 010" pitchFamily="2" charset="0"/>
              </a:rPr>
              <a:t>ifjf'k"B &amp; d</a:t>
            </a:r>
          </a:p>
          <a:p>
            <a:pPr algn="ctr">
              <a:buNone/>
            </a:pPr>
            <a:r>
              <a:rPr lang="en-US" sz="7100" smtClean="0">
                <a:solidFill>
                  <a:srgbClr val="FFC000"/>
                </a:solidFill>
                <a:latin typeface="DevLys 010" pitchFamily="2" charset="0"/>
              </a:rPr>
              <a:t>fuokZpu iksLVj] iSEQysV bR;kfn ds izdk'kd }kjk izLrqr fd;k tkus okyk ?kks"k.kk dk izksQkekZ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264696"/>
          </a:xfrm>
        </p:spPr>
        <p:txBody>
          <a:bodyPr>
            <a:normAutofit/>
          </a:bodyPr>
          <a:lstStyle/>
          <a:p>
            <a:pPr algn="r">
              <a:buNone/>
            </a:pPr>
            <a:r>
              <a:rPr lang="en-US" sz="2400" smtClean="0">
                <a:latin typeface="DevLys 010" pitchFamily="2" charset="0"/>
              </a:rPr>
              <a:t>yxkrkj-----------</a:t>
            </a:r>
          </a:p>
          <a:p>
            <a:pPr>
              <a:buNone/>
            </a:pPr>
            <a:r>
              <a:rPr lang="en-US" sz="4000" err="1" smtClean="0">
                <a:latin typeface="DevLys 010" pitchFamily="2" charset="0"/>
              </a:rPr>
              <a:t>LFkku</a:t>
            </a:r>
            <a:r>
              <a:rPr lang="en-US" sz="4000" smtClean="0">
                <a:latin typeface="DevLys 010" pitchFamily="2" charset="0"/>
              </a:rPr>
              <a:t> ------</a:t>
            </a:r>
          </a:p>
          <a:p>
            <a:pPr>
              <a:buNone/>
            </a:pPr>
            <a:r>
              <a:rPr lang="en-US" sz="4000" err="1" smtClean="0">
                <a:latin typeface="DevLys 010" pitchFamily="2" charset="0"/>
              </a:rPr>
              <a:t>fnukad</a:t>
            </a:r>
            <a:r>
              <a:rPr lang="en-US" sz="4000" smtClean="0">
                <a:latin typeface="DevLys 010" pitchFamily="2" charset="0"/>
              </a:rPr>
              <a:t> ---</a:t>
            </a:r>
          </a:p>
          <a:p>
            <a:pPr>
              <a:buNone/>
            </a:pPr>
            <a:r>
              <a:rPr lang="en-US" sz="4000" err="1" smtClean="0">
                <a:latin typeface="DevLys 010" pitchFamily="2" charset="0"/>
              </a:rPr>
              <a:t>iwjk</a:t>
            </a:r>
            <a:r>
              <a:rPr lang="en-US" sz="4000" smtClean="0">
                <a:latin typeface="DevLys 010" pitchFamily="2" charset="0"/>
              </a:rPr>
              <a:t> irk ----</a:t>
            </a:r>
          </a:p>
          <a:p>
            <a:pPr marL="14288" indent="-14288" algn="just">
              <a:buNone/>
            </a:pPr>
            <a:r>
              <a:rPr lang="en-US" sz="4000" smtClean="0">
                <a:latin typeface="DevLys 010" pitchFamily="2" charset="0"/>
              </a:rPr>
              <a:t>}</a:t>
            </a:r>
            <a:r>
              <a:rPr lang="en-US" sz="4000" err="1" smtClean="0">
                <a:latin typeface="DevLys 010" pitchFamily="2" charset="0"/>
              </a:rPr>
              <a:t>kjk</a:t>
            </a:r>
            <a:r>
              <a:rPr lang="en-US" sz="4000" smtClean="0">
                <a:latin typeface="DevLys 010" pitchFamily="2" charset="0"/>
              </a:rPr>
              <a:t> vuqizekf.kr </a:t>
            </a:r>
            <a:r>
              <a:rPr lang="en-US" sz="4000" err="1" smtClean="0">
                <a:latin typeface="DevLys 010" pitchFamily="2" charset="0"/>
              </a:rPr>
              <a:t>fd</a:t>
            </a:r>
            <a:r>
              <a:rPr lang="en-US" sz="4000" smtClean="0">
                <a:latin typeface="DevLys 010" pitchFamily="2" charset="0"/>
              </a:rPr>
              <a:t>, x, ¼izdk'kd </a:t>
            </a:r>
            <a:r>
              <a:rPr lang="en-US" sz="4000" err="1" smtClean="0">
                <a:latin typeface="DevLys 010" pitchFamily="2" charset="0"/>
              </a:rPr>
              <a:t>dks</a:t>
            </a:r>
            <a:r>
              <a:rPr lang="en-US" sz="4000" smtClean="0">
                <a:latin typeface="DevLys 010" pitchFamily="2" charset="0"/>
              </a:rPr>
              <a:t> </a:t>
            </a:r>
            <a:r>
              <a:rPr lang="en-US" sz="4000" err="1" smtClean="0">
                <a:latin typeface="DevLys 010" pitchFamily="2" charset="0"/>
              </a:rPr>
              <a:t>O;fDrxr</a:t>
            </a:r>
            <a:r>
              <a:rPr lang="en-US" sz="4000" smtClean="0">
                <a:latin typeface="DevLys 010" pitchFamily="2" charset="0"/>
              </a:rPr>
              <a:t> :</a:t>
            </a:r>
            <a:r>
              <a:rPr lang="en-US" sz="4000" err="1" smtClean="0">
                <a:latin typeface="DevLys 010" pitchFamily="2" charset="0"/>
              </a:rPr>
              <a:t>i</a:t>
            </a:r>
            <a:r>
              <a:rPr lang="en-US" sz="4000" smtClean="0">
                <a:latin typeface="DevLys 010" pitchFamily="2" charset="0"/>
              </a:rPr>
              <a:t> </a:t>
            </a:r>
            <a:r>
              <a:rPr lang="en-US" sz="4000" err="1" smtClean="0">
                <a:latin typeface="DevLys 010" pitchFamily="2" charset="0"/>
              </a:rPr>
              <a:t>ls</a:t>
            </a:r>
            <a:r>
              <a:rPr lang="en-US" sz="4000" smtClean="0">
                <a:latin typeface="DevLys 010" pitchFamily="2" charset="0"/>
              </a:rPr>
              <a:t> </a:t>
            </a:r>
            <a:r>
              <a:rPr lang="en-US" sz="4000" err="1" smtClean="0">
                <a:latin typeface="DevLys 010" pitchFamily="2" charset="0"/>
              </a:rPr>
              <a:t>tkuus</a:t>
            </a:r>
            <a:r>
              <a:rPr lang="en-US" sz="4000" smtClean="0">
                <a:latin typeface="DevLys 010" pitchFamily="2" charset="0"/>
              </a:rPr>
              <a:t> okys½</a:t>
            </a:r>
          </a:p>
          <a:p>
            <a:pPr algn="just">
              <a:buNone/>
            </a:pPr>
            <a:r>
              <a:rPr lang="en-US" sz="4000" err="1" smtClean="0">
                <a:latin typeface="DevLys 010" pitchFamily="2" charset="0"/>
              </a:rPr>
              <a:t>gLrk</a:t>
            </a:r>
            <a:r>
              <a:rPr lang="en-US" sz="4000" smtClean="0">
                <a:latin typeface="DevLys 010" pitchFamily="2" charset="0"/>
              </a:rPr>
              <a:t>{</a:t>
            </a:r>
            <a:r>
              <a:rPr lang="en-US" sz="4000" err="1" smtClean="0">
                <a:latin typeface="DevLys 010" pitchFamily="2" charset="0"/>
              </a:rPr>
              <a:t>kj</a:t>
            </a:r>
            <a:r>
              <a:rPr lang="en-US" sz="4000" smtClean="0">
                <a:latin typeface="DevLys 010" pitchFamily="2" charset="0"/>
              </a:rPr>
              <a:t> ¼uke </a:t>
            </a:r>
            <a:r>
              <a:rPr lang="en-US" sz="4000" err="1" smtClean="0">
                <a:latin typeface="DevLys 010" pitchFamily="2" charset="0"/>
              </a:rPr>
              <a:t>rFkk</a:t>
            </a:r>
            <a:r>
              <a:rPr lang="en-US" sz="4000" smtClean="0">
                <a:latin typeface="DevLys 010" pitchFamily="2" charset="0"/>
              </a:rPr>
              <a:t> irk½</a:t>
            </a:r>
          </a:p>
          <a:p>
            <a:pPr algn="just">
              <a:buNone/>
            </a:pPr>
            <a:r>
              <a:rPr lang="en-US" sz="4000" err="1" smtClean="0">
                <a:latin typeface="DevLys 010" pitchFamily="2" charset="0"/>
              </a:rPr>
              <a:t>gLrk</a:t>
            </a:r>
            <a:r>
              <a:rPr lang="en-US" sz="4000" smtClean="0">
                <a:latin typeface="DevLys 010" pitchFamily="2" charset="0"/>
              </a:rPr>
              <a:t>{</a:t>
            </a:r>
            <a:r>
              <a:rPr lang="en-US" sz="4000" err="1" smtClean="0">
                <a:latin typeface="DevLys 010" pitchFamily="2" charset="0"/>
              </a:rPr>
              <a:t>kj</a:t>
            </a:r>
            <a:r>
              <a:rPr lang="en-US" sz="4000" smtClean="0">
                <a:latin typeface="DevLys 010" pitchFamily="2" charset="0"/>
              </a:rPr>
              <a:t> ¼izfrgLrk{</a:t>
            </a:r>
            <a:r>
              <a:rPr lang="en-US" sz="4000" err="1" smtClean="0">
                <a:latin typeface="DevLys 010" pitchFamily="2" charset="0"/>
              </a:rPr>
              <a:t>kj</a:t>
            </a:r>
            <a:r>
              <a:rPr lang="en-US" sz="4000" smtClean="0">
                <a:latin typeface="DevLys 010" pitchFamily="2" charset="0"/>
              </a:rPr>
              <a:t> </a:t>
            </a:r>
            <a:r>
              <a:rPr lang="en-US" sz="4000" err="1" smtClean="0">
                <a:latin typeface="DevLys 010" pitchFamily="2" charset="0"/>
              </a:rPr>
              <a:t>djus</a:t>
            </a:r>
            <a:r>
              <a:rPr lang="en-US" sz="4000" smtClean="0">
                <a:latin typeface="DevLys 010" pitchFamily="2" charset="0"/>
              </a:rPr>
              <a:t> </a:t>
            </a:r>
            <a:r>
              <a:rPr lang="en-US" sz="4000" err="1" smtClean="0">
                <a:latin typeface="DevLys 010" pitchFamily="2" charset="0"/>
              </a:rPr>
              <a:t>okys</a:t>
            </a:r>
            <a:r>
              <a:rPr lang="en-US" sz="4000" smtClean="0">
                <a:latin typeface="DevLys 010" pitchFamily="2" charset="0"/>
              </a:rPr>
              <a:t> </a:t>
            </a:r>
            <a:r>
              <a:rPr lang="en-US" sz="4000" err="1" smtClean="0">
                <a:latin typeface="DevLys 010" pitchFamily="2" charset="0"/>
              </a:rPr>
              <a:t>dk</a:t>
            </a:r>
            <a:r>
              <a:rPr lang="en-US" sz="4000" smtClean="0">
                <a:latin typeface="DevLys 010" pitchFamily="2" charset="0"/>
              </a:rPr>
              <a:t> </a:t>
            </a:r>
            <a:r>
              <a:rPr lang="en-US" sz="4000" err="1" smtClean="0">
                <a:latin typeface="DevLys 010" pitchFamily="2" charset="0"/>
              </a:rPr>
              <a:t>uke</a:t>
            </a:r>
            <a:r>
              <a:rPr lang="en-US" sz="4000" smtClean="0">
                <a:latin typeface="DevLys 010" pitchFamily="2" charset="0"/>
              </a:rPr>
              <a:t> </a:t>
            </a:r>
            <a:r>
              <a:rPr lang="en-US" sz="4000" err="1" smtClean="0">
                <a:latin typeface="DevLys 010" pitchFamily="2" charset="0"/>
              </a:rPr>
              <a:t>rFkk</a:t>
            </a:r>
            <a:r>
              <a:rPr lang="en-US" sz="4000" smtClean="0">
                <a:latin typeface="DevLys 010" pitchFamily="2" charset="0"/>
              </a:rPr>
              <a:t> irk½</a:t>
            </a:r>
          </a:p>
          <a:p>
            <a:pPr algn="just">
              <a:buNone/>
            </a:pPr>
            <a:r>
              <a:rPr lang="en-US" sz="4000" err="1" smtClean="0">
                <a:latin typeface="DevLys 010" pitchFamily="2" charset="0"/>
              </a:rPr>
              <a:t>gLrk</a:t>
            </a:r>
            <a:r>
              <a:rPr lang="en-US" sz="4000" smtClean="0">
                <a:latin typeface="DevLys 010" pitchFamily="2" charset="0"/>
              </a:rPr>
              <a:t>{</a:t>
            </a:r>
            <a:r>
              <a:rPr lang="en-US" sz="4000" err="1" smtClean="0">
                <a:latin typeface="DevLys 010" pitchFamily="2" charset="0"/>
              </a:rPr>
              <a:t>kj</a:t>
            </a:r>
            <a:r>
              <a:rPr lang="en-US" sz="4000" smtClean="0">
                <a:latin typeface="DevLys 010" pitchFamily="2" charset="0"/>
              </a:rPr>
              <a:t> ¼eqnzd </a:t>
            </a:r>
            <a:r>
              <a:rPr lang="en-US" sz="4000" err="1" smtClean="0">
                <a:latin typeface="DevLys 010" pitchFamily="2" charset="0"/>
              </a:rPr>
              <a:t>dk</a:t>
            </a:r>
            <a:r>
              <a:rPr lang="en-US" sz="4000" smtClean="0">
                <a:latin typeface="DevLys 010" pitchFamily="2" charset="0"/>
              </a:rPr>
              <a:t> </a:t>
            </a:r>
            <a:r>
              <a:rPr lang="en-US" sz="4000" err="1" smtClean="0">
                <a:latin typeface="DevLys 010" pitchFamily="2" charset="0"/>
              </a:rPr>
              <a:t>uke</a:t>
            </a:r>
            <a:r>
              <a:rPr lang="en-US" sz="4000" smtClean="0">
                <a:latin typeface="DevLys 010" pitchFamily="2" charset="0"/>
              </a:rPr>
              <a:t> </a:t>
            </a:r>
            <a:r>
              <a:rPr lang="en-US" sz="4000" err="1" smtClean="0">
                <a:latin typeface="DevLys 010" pitchFamily="2" charset="0"/>
              </a:rPr>
              <a:t>rFkk</a:t>
            </a:r>
            <a:r>
              <a:rPr lang="en-US" sz="4000" smtClean="0">
                <a:latin typeface="DevLys 010" pitchFamily="2" charset="0"/>
              </a:rPr>
              <a:t> irk½</a:t>
            </a:r>
          </a:p>
          <a:p>
            <a:pPr>
              <a:buNone/>
            </a:pPr>
            <a:endParaRPr lang="en-US" sz="2400" smtClean="0">
              <a:latin typeface="DevLys 010" pitchFamily="2" charset="0"/>
            </a:endParaRPr>
          </a:p>
          <a:p>
            <a:pPr>
              <a:buNone/>
            </a:pPr>
            <a:endParaRPr lang="en-US" sz="2400">
              <a:latin typeface="DevLys 010"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12968" cy="4824536"/>
          </a:xfrm>
        </p:spPr>
        <p:txBody>
          <a:bodyPr>
            <a:noAutofit/>
          </a:bodyPr>
          <a:lstStyle/>
          <a:p>
            <a:pPr>
              <a:buNone/>
            </a:pPr>
            <a:r>
              <a:rPr lang="en-US" sz="2400" smtClean="0">
                <a:latin typeface="DevLys 010" pitchFamily="2" charset="0"/>
              </a:rPr>
              <a:t>1- </a:t>
            </a:r>
            <a:r>
              <a:rPr lang="en-US" sz="2400" err="1" smtClean="0">
                <a:latin typeface="DevLys 010" pitchFamily="2" charset="0"/>
              </a:rPr>
              <a:t>eqnzd</a:t>
            </a:r>
            <a:r>
              <a:rPr lang="en-US" sz="2400" smtClean="0">
                <a:latin typeface="DevLys 010" pitchFamily="2" charset="0"/>
              </a:rPr>
              <a:t> </a:t>
            </a:r>
            <a:r>
              <a:rPr lang="en-US" sz="2400" err="1" smtClean="0">
                <a:latin typeface="DevLys 010" pitchFamily="2" charset="0"/>
              </a:rPr>
              <a:t>dk</a:t>
            </a:r>
            <a:r>
              <a:rPr lang="en-US" sz="2400" smtClean="0">
                <a:latin typeface="DevLys 010" pitchFamily="2" charset="0"/>
              </a:rPr>
              <a:t> </a:t>
            </a:r>
            <a:r>
              <a:rPr lang="en-US" sz="2400" err="1" smtClean="0">
                <a:latin typeface="DevLys 010" pitchFamily="2" charset="0"/>
              </a:rPr>
              <a:t>uke</a:t>
            </a:r>
            <a:r>
              <a:rPr lang="en-US" sz="2400" smtClean="0">
                <a:latin typeface="DevLys 010" pitchFamily="2" charset="0"/>
              </a:rPr>
              <a:t> </a:t>
            </a:r>
            <a:r>
              <a:rPr lang="en-US" sz="2400" err="1" smtClean="0">
                <a:latin typeface="DevLys 010" pitchFamily="2" charset="0"/>
              </a:rPr>
              <a:t>rFkk</a:t>
            </a:r>
            <a:r>
              <a:rPr lang="en-US" sz="2400" smtClean="0">
                <a:latin typeface="DevLys 010" pitchFamily="2" charset="0"/>
              </a:rPr>
              <a:t> irk ------</a:t>
            </a:r>
          </a:p>
          <a:p>
            <a:pPr>
              <a:buNone/>
            </a:pPr>
            <a:r>
              <a:rPr lang="en-US" sz="2400" smtClean="0">
                <a:latin typeface="DevLys 010" pitchFamily="2" charset="0"/>
              </a:rPr>
              <a:t>2- </a:t>
            </a:r>
            <a:r>
              <a:rPr lang="en-US" sz="2400" err="1" smtClean="0">
                <a:latin typeface="DevLys 010" pitchFamily="2" charset="0"/>
              </a:rPr>
              <a:t>izdk'kd</a:t>
            </a:r>
            <a:r>
              <a:rPr lang="en-US" sz="2400" smtClean="0">
                <a:latin typeface="DevLys 010" pitchFamily="2" charset="0"/>
              </a:rPr>
              <a:t> </a:t>
            </a:r>
            <a:r>
              <a:rPr lang="en-US" sz="2400" err="1" smtClean="0">
                <a:latin typeface="DevLys 010" pitchFamily="2" charset="0"/>
              </a:rPr>
              <a:t>dk</a:t>
            </a:r>
            <a:r>
              <a:rPr lang="en-US" sz="2400" smtClean="0">
                <a:latin typeface="DevLys 010" pitchFamily="2" charset="0"/>
              </a:rPr>
              <a:t> </a:t>
            </a:r>
            <a:r>
              <a:rPr lang="en-US" sz="2400" err="1" smtClean="0">
                <a:latin typeface="DevLys 010" pitchFamily="2" charset="0"/>
              </a:rPr>
              <a:t>uke</a:t>
            </a:r>
            <a:r>
              <a:rPr lang="en-US" sz="2400" smtClean="0">
                <a:latin typeface="DevLys 010" pitchFamily="2" charset="0"/>
              </a:rPr>
              <a:t> </a:t>
            </a:r>
            <a:r>
              <a:rPr lang="en-US" sz="2400" err="1" smtClean="0">
                <a:latin typeface="DevLys 010" pitchFamily="2" charset="0"/>
              </a:rPr>
              <a:t>rFkk</a:t>
            </a:r>
            <a:r>
              <a:rPr lang="en-US" sz="2400" smtClean="0">
                <a:latin typeface="DevLys 010" pitchFamily="2" charset="0"/>
              </a:rPr>
              <a:t> irk ------</a:t>
            </a:r>
          </a:p>
          <a:p>
            <a:pPr>
              <a:buNone/>
            </a:pPr>
            <a:r>
              <a:rPr lang="en-US" sz="2400" smtClean="0">
                <a:latin typeface="DevLys 010" pitchFamily="2" charset="0"/>
              </a:rPr>
              <a:t>3- </a:t>
            </a:r>
            <a:r>
              <a:rPr lang="en-US" sz="2400" err="1" smtClean="0">
                <a:latin typeface="DevLys 010" pitchFamily="2" charset="0"/>
              </a:rPr>
              <a:t>izdk'kd</a:t>
            </a:r>
            <a:r>
              <a:rPr lang="en-US" sz="2400" smtClean="0">
                <a:latin typeface="DevLys 010" pitchFamily="2" charset="0"/>
              </a:rPr>
              <a:t> </a:t>
            </a:r>
            <a:r>
              <a:rPr lang="en-US" sz="2400" err="1" smtClean="0">
                <a:latin typeface="DevLys 010" pitchFamily="2" charset="0"/>
              </a:rPr>
              <a:t>ds</a:t>
            </a:r>
            <a:r>
              <a:rPr lang="en-US" sz="2400" smtClean="0">
                <a:latin typeface="DevLys 010" pitchFamily="2" charset="0"/>
              </a:rPr>
              <a:t> </a:t>
            </a:r>
            <a:r>
              <a:rPr lang="en-US" sz="2400" err="1" smtClean="0">
                <a:latin typeface="DevLys 010" pitchFamily="2" charset="0"/>
              </a:rPr>
              <a:t>eqnz.k</a:t>
            </a:r>
            <a:r>
              <a:rPr lang="en-US" sz="2400" smtClean="0">
                <a:latin typeface="DevLys 010" pitchFamily="2" charset="0"/>
              </a:rPr>
              <a:t> </a:t>
            </a:r>
            <a:r>
              <a:rPr lang="en-US" sz="2400" err="1" smtClean="0">
                <a:latin typeface="DevLys 010" pitchFamily="2" charset="0"/>
              </a:rPr>
              <a:t>vkns'k</a:t>
            </a:r>
            <a:r>
              <a:rPr lang="en-US" sz="2400" smtClean="0">
                <a:latin typeface="DevLys 010" pitchFamily="2" charset="0"/>
              </a:rPr>
              <a:t> dh </a:t>
            </a:r>
            <a:r>
              <a:rPr lang="en-US" sz="2400" err="1" smtClean="0">
                <a:latin typeface="DevLys 010" pitchFamily="2" charset="0"/>
              </a:rPr>
              <a:t>rkjh</a:t>
            </a:r>
            <a:r>
              <a:rPr lang="en-US" sz="2400" smtClean="0">
                <a:latin typeface="DevLys 010" pitchFamily="2" charset="0"/>
              </a:rPr>
              <a:t>[k ------</a:t>
            </a:r>
          </a:p>
          <a:p>
            <a:pPr>
              <a:buNone/>
            </a:pPr>
            <a:r>
              <a:rPr lang="en-US" sz="2400" smtClean="0">
                <a:latin typeface="DevLys 010" pitchFamily="2" charset="0"/>
              </a:rPr>
              <a:t>4- </a:t>
            </a:r>
            <a:r>
              <a:rPr lang="en-US" sz="2400" err="1" smtClean="0">
                <a:latin typeface="DevLys 010" pitchFamily="2" charset="0"/>
              </a:rPr>
              <a:t>izdk'kd</a:t>
            </a:r>
            <a:r>
              <a:rPr lang="en-US" sz="2400" smtClean="0">
                <a:latin typeface="DevLys 010" pitchFamily="2" charset="0"/>
              </a:rPr>
              <a:t> dh ?</a:t>
            </a:r>
            <a:r>
              <a:rPr lang="en-US" sz="2400" err="1" smtClean="0">
                <a:latin typeface="DevLys 010" pitchFamily="2" charset="0"/>
              </a:rPr>
              <a:t>kks"k.kk</a:t>
            </a:r>
            <a:r>
              <a:rPr lang="en-US" sz="2400" smtClean="0">
                <a:latin typeface="DevLys 010" pitchFamily="2" charset="0"/>
              </a:rPr>
              <a:t> dh </a:t>
            </a:r>
            <a:r>
              <a:rPr lang="en-US" sz="2400" err="1" smtClean="0">
                <a:latin typeface="DevLys 010" pitchFamily="2" charset="0"/>
              </a:rPr>
              <a:t>rkjh</a:t>
            </a:r>
            <a:r>
              <a:rPr lang="en-US" sz="2400" smtClean="0">
                <a:latin typeface="DevLys 010" pitchFamily="2" charset="0"/>
              </a:rPr>
              <a:t>[k ------ </a:t>
            </a:r>
          </a:p>
          <a:p>
            <a:pPr>
              <a:buNone/>
            </a:pPr>
            <a:r>
              <a:rPr lang="en-US" sz="2400" smtClean="0">
                <a:latin typeface="DevLys 010" pitchFamily="2" charset="0"/>
              </a:rPr>
              <a:t>5- </a:t>
            </a:r>
            <a:r>
              <a:rPr lang="en-US" sz="2400" err="1" smtClean="0">
                <a:latin typeface="DevLys 010" pitchFamily="2" charset="0"/>
              </a:rPr>
              <a:t>fuokZpu</a:t>
            </a:r>
            <a:r>
              <a:rPr lang="en-US" sz="2400" smtClean="0">
                <a:latin typeface="DevLys 010" pitchFamily="2" charset="0"/>
              </a:rPr>
              <a:t> </a:t>
            </a:r>
            <a:r>
              <a:rPr lang="en-US" sz="2400" err="1" smtClean="0">
                <a:latin typeface="DevLys 010" pitchFamily="2" charset="0"/>
              </a:rPr>
              <a:t>iksLVj</a:t>
            </a:r>
            <a:r>
              <a:rPr lang="en-US" sz="2400" smtClean="0">
                <a:latin typeface="DevLys 010" pitchFamily="2" charset="0"/>
              </a:rPr>
              <a:t>] </a:t>
            </a:r>
            <a:r>
              <a:rPr lang="en-US" sz="2400" err="1" smtClean="0">
                <a:latin typeface="DevLys 010" pitchFamily="2" charset="0"/>
              </a:rPr>
              <a:t>iSEQysVksa</a:t>
            </a:r>
            <a:r>
              <a:rPr lang="en-US" sz="2400" smtClean="0">
                <a:latin typeface="DevLys 010" pitchFamily="2" charset="0"/>
              </a:rPr>
              <a:t> </a:t>
            </a:r>
            <a:r>
              <a:rPr lang="en-US" sz="2400" err="1" smtClean="0">
                <a:latin typeface="DevLys 010" pitchFamily="2" charset="0"/>
              </a:rPr>
              <a:t>bR;kfn</a:t>
            </a:r>
            <a:r>
              <a:rPr lang="en-US" sz="2400" smtClean="0">
                <a:latin typeface="DevLys 010" pitchFamily="2" charset="0"/>
              </a:rPr>
              <a:t> </a:t>
            </a:r>
            <a:r>
              <a:rPr lang="en-US" sz="2400" err="1" smtClean="0">
                <a:latin typeface="DevLys 010" pitchFamily="2" charset="0"/>
              </a:rPr>
              <a:t>dk</a:t>
            </a:r>
            <a:r>
              <a:rPr lang="en-US" sz="2400" smtClean="0">
                <a:latin typeface="DevLys 010" pitchFamily="2" charset="0"/>
              </a:rPr>
              <a:t> </a:t>
            </a:r>
            <a:r>
              <a:rPr lang="en-US" sz="2400" err="1" smtClean="0">
                <a:latin typeface="DevLys 010" pitchFamily="2" charset="0"/>
              </a:rPr>
              <a:t>laf</a:t>
            </a:r>
            <a:r>
              <a:rPr lang="en-US" sz="2400" smtClean="0">
                <a:latin typeface="DevLys 010" pitchFamily="2" charset="0"/>
              </a:rPr>
              <a:t>{</a:t>
            </a:r>
            <a:r>
              <a:rPr lang="en-US" sz="2400" err="1" smtClean="0">
                <a:latin typeface="DevLys 010" pitchFamily="2" charset="0"/>
              </a:rPr>
              <a:t>kr</a:t>
            </a:r>
            <a:r>
              <a:rPr lang="en-US" sz="2400" smtClean="0">
                <a:latin typeface="DevLys 010" pitchFamily="2" charset="0"/>
              </a:rPr>
              <a:t> </a:t>
            </a:r>
            <a:r>
              <a:rPr lang="en-US" sz="2400" err="1" smtClean="0">
                <a:latin typeface="DevLys 010" pitchFamily="2" charset="0"/>
              </a:rPr>
              <a:t>fooj.k</a:t>
            </a:r>
            <a:r>
              <a:rPr lang="en-US" sz="2400" smtClean="0">
                <a:latin typeface="DevLys 010" pitchFamily="2" charset="0"/>
              </a:rPr>
              <a:t> ------</a:t>
            </a:r>
          </a:p>
          <a:p>
            <a:pPr>
              <a:buNone/>
            </a:pPr>
            <a:r>
              <a:rPr lang="en-US" sz="2400" smtClean="0">
                <a:latin typeface="DevLys 010" pitchFamily="2" charset="0"/>
              </a:rPr>
              <a:t>6- </a:t>
            </a:r>
            <a:r>
              <a:rPr lang="en-US" sz="2400" err="1" smtClean="0">
                <a:latin typeface="DevLys 010" pitchFamily="2" charset="0"/>
              </a:rPr>
              <a:t>mi;qZDr</a:t>
            </a:r>
            <a:r>
              <a:rPr lang="en-US" sz="2400" smtClean="0">
                <a:latin typeface="DevLys 010" pitchFamily="2" charset="0"/>
              </a:rPr>
              <a:t> </a:t>
            </a:r>
            <a:r>
              <a:rPr lang="en-US" sz="2400" err="1" smtClean="0">
                <a:latin typeface="DevLys 010" pitchFamily="2" charset="0"/>
              </a:rPr>
              <a:t>eqfnzr</a:t>
            </a:r>
            <a:r>
              <a:rPr lang="en-US" sz="2400" smtClean="0">
                <a:latin typeface="DevLys 010" pitchFamily="2" charset="0"/>
              </a:rPr>
              <a:t> </a:t>
            </a:r>
            <a:r>
              <a:rPr lang="en-US" sz="2400" err="1" smtClean="0">
                <a:latin typeface="DevLys 010" pitchFamily="2" charset="0"/>
              </a:rPr>
              <a:t>nLrkostksa</a:t>
            </a:r>
            <a:r>
              <a:rPr lang="en-US" sz="2400" smtClean="0">
                <a:latin typeface="DevLys 010" pitchFamily="2" charset="0"/>
              </a:rPr>
              <a:t> dh </a:t>
            </a:r>
            <a:r>
              <a:rPr lang="en-US" sz="2400" err="1" smtClean="0">
                <a:latin typeface="DevLys 010" pitchFamily="2" charset="0"/>
              </a:rPr>
              <a:t>izfr;ksa</a:t>
            </a:r>
            <a:r>
              <a:rPr lang="en-US" sz="2400" smtClean="0">
                <a:latin typeface="DevLys 010" pitchFamily="2" charset="0"/>
              </a:rPr>
              <a:t> dh la[;k ------</a:t>
            </a:r>
          </a:p>
          <a:p>
            <a:pPr>
              <a:buNone/>
            </a:pPr>
            <a:r>
              <a:rPr lang="en-US" sz="2400" smtClean="0">
                <a:latin typeface="DevLys 010" pitchFamily="2" charset="0"/>
              </a:rPr>
              <a:t>7- </a:t>
            </a:r>
            <a:r>
              <a:rPr lang="en-US" sz="2400" err="1" smtClean="0">
                <a:latin typeface="DevLys 010" pitchFamily="2" charset="0"/>
              </a:rPr>
              <a:t>eqnz.k</a:t>
            </a:r>
            <a:r>
              <a:rPr lang="en-US" sz="2400" smtClean="0">
                <a:latin typeface="DevLys 010" pitchFamily="2" charset="0"/>
              </a:rPr>
              <a:t> dh </a:t>
            </a:r>
            <a:r>
              <a:rPr lang="en-US" sz="2400" err="1" smtClean="0">
                <a:latin typeface="DevLys 010" pitchFamily="2" charset="0"/>
              </a:rPr>
              <a:t>rkjh</a:t>
            </a:r>
            <a:r>
              <a:rPr lang="en-US" sz="2400" smtClean="0">
                <a:latin typeface="DevLys 010" pitchFamily="2" charset="0"/>
              </a:rPr>
              <a:t>[k ------------------</a:t>
            </a:r>
          </a:p>
          <a:p>
            <a:pPr>
              <a:buNone/>
            </a:pPr>
            <a:r>
              <a:rPr lang="en-US" sz="2400" smtClean="0">
                <a:latin typeface="DevLys 010" pitchFamily="2" charset="0"/>
              </a:rPr>
              <a:t>8- </a:t>
            </a:r>
            <a:r>
              <a:rPr lang="en-US" sz="2400" err="1" smtClean="0">
                <a:latin typeface="DevLys 010" pitchFamily="2" charset="0"/>
              </a:rPr>
              <a:t>mi;qZDr</a:t>
            </a:r>
            <a:r>
              <a:rPr lang="en-US" sz="2400" smtClean="0">
                <a:latin typeface="DevLys 010" pitchFamily="2" charset="0"/>
              </a:rPr>
              <a:t> </a:t>
            </a:r>
            <a:r>
              <a:rPr lang="en-US" sz="2400" err="1" smtClean="0">
                <a:latin typeface="DevLys 010" pitchFamily="2" charset="0"/>
              </a:rPr>
              <a:t>nLrkostksa</a:t>
            </a:r>
            <a:r>
              <a:rPr lang="en-US" sz="2400" smtClean="0">
                <a:latin typeface="DevLys 010" pitchFamily="2" charset="0"/>
              </a:rPr>
              <a:t> </a:t>
            </a:r>
            <a:r>
              <a:rPr lang="en-US" sz="2400" err="1" smtClean="0">
                <a:latin typeface="DevLys 010" pitchFamily="2" charset="0"/>
              </a:rPr>
              <a:t>ds</a:t>
            </a:r>
            <a:r>
              <a:rPr lang="en-US" sz="2400" smtClean="0">
                <a:latin typeface="DevLys 010" pitchFamily="2" charset="0"/>
              </a:rPr>
              <a:t> </a:t>
            </a:r>
            <a:r>
              <a:rPr lang="en-US" sz="2400" err="1" smtClean="0">
                <a:latin typeface="DevLys 010" pitchFamily="2" charset="0"/>
              </a:rPr>
              <a:t>laca</a:t>
            </a:r>
            <a:r>
              <a:rPr lang="en-US" sz="2400" smtClean="0">
                <a:latin typeface="DevLys 010" pitchFamily="2" charset="0"/>
              </a:rPr>
              <a:t>/k </a:t>
            </a:r>
            <a:r>
              <a:rPr lang="en-US" sz="2400" err="1" smtClean="0">
                <a:latin typeface="DevLys 010" pitchFamily="2" charset="0"/>
              </a:rPr>
              <a:t>esa</a:t>
            </a:r>
            <a:r>
              <a:rPr lang="en-US" sz="2400" smtClean="0">
                <a:latin typeface="DevLys 010" pitchFamily="2" charset="0"/>
              </a:rPr>
              <a:t> </a:t>
            </a:r>
            <a:r>
              <a:rPr lang="en-US" sz="2400" err="1" smtClean="0">
                <a:latin typeface="DevLys 010" pitchFamily="2" charset="0"/>
              </a:rPr>
              <a:t>izdk'kd</a:t>
            </a:r>
            <a:r>
              <a:rPr lang="en-US" sz="2400" smtClean="0">
                <a:latin typeface="DevLys 010" pitchFamily="2" charset="0"/>
              </a:rPr>
              <a:t> </a:t>
            </a:r>
            <a:r>
              <a:rPr lang="en-US" sz="2400" err="1" smtClean="0">
                <a:latin typeface="DevLys 010" pitchFamily="2" charset="0"/>
              </a:rPr>
              <a:t>ls</a:t>
            </a:r>
            <a:r>
              <a:rPr lang="en-US" sz="2400" smtClean="0">
                <a:latin typeface="DevLys 010" pitchFamily="2" charset="0"/>
              </a:rPr>
              <a:t> </a:t>
            </a:r>
            <a:r>
              <a:rPr lang="en-US" sz="2400" err="1" smtClean="0">
                <a:latin typeface="DevLys 010" pitchFamily="2" charset="0"/>
              </a:rPr>
              <a:t>fy</a:t>
            </a:r>
            <a:r>
              <a:rPr lang="en-US" sz="2400" smtClean="0">
                <a:latin typeface="DevLys 010" pitchFamily="2" charset="0"/>
              </a:rPr>
              <a:t>, </a:t>
            </a:r>
            <a:r>
              <a:rPr lang="en-US" sz="2400" err="1" smtClean="0">
                <a:latin typeface="DevLys 010" pitchFamily="2" charset="0"/>
              </a:rPr>
              <a:t>tk</a:t>
            </a:r>
            <a:r>
              <a:rPr lang="en-US" sz="2400" smtClean="0">
                <a:latin typeface="DevLys 010" pitchFamily="2" charset="0"/>
              </a:rPr>
              <a:t> </a:t>
            </a:r>
            <a:r>
              <a:rPr lang="en-US" sz="2400" err="1" smtClean="0">
                <a:latin typeface="DevLys 010" pitchFamily="2" charset="0"/>
              </a:rPr>
              <a:t>jgs</a:t>
            </a:r>
            <a:r>
              <a:rPr lang="en-US" sz="2400" smtClean="0">
                <a:latin typeface="DevLys 010" pitchFamily="2" charset="0"/>
              </a:rPr>
              <a:t> </a:t>
            </a:r>
            <a:r>
              <a:rPr lang="en-US" sz="2400" err="1" smtClean="0">
                <a:latin typeface="DevLys 010" pitchFamily="2" charset="0"/>
              </a:rPr>
              <a:t>eqnz.k</a:t>
            </a:r>
            <a:r>
              <a:rPr lang="en-US" sz="2400" smtClean="0">
                <a:latin typeface="DevLys 010" pitchFamily="2" charset="0"/>
              </a:rPr>
              <a:t> </a:t>
            </a:r>
            <a:r>
              <a:rPr lang="en-US" sz="2400" err="1" smtClean="0">
                <a:latin typeface="DevLys 010" pitchFamily="2" charset="0"/>
              </a:rPr>
              <a:t>izHkkj</a:t>
            </a:r>
            <a:r>
              <a:rPr lang="en-US" sz="2400" smtClean="0">
                <a:latin typeface="DevLys 010" pitchFamily="2" charset="0"/>
              </a:rPr>
              <a:t> ¼dkxt dh </a:t>
            </a:r>
            <a:r>
              <a:rPr lang="en-US" sz="2400" err="1" smtClean="0">
                <a:latin typeface="DevLys 010" pitchFamily="2" charset="0"/>
              </a:rPr>
              <a:t>ykxr</a:t>
            </a:r>
            <a:r>
              <a:rPr lang="en-US" sz="2400" smtClean="0">
                <a:latin typeface="DevLys 010" pitchFamily="2" charset="0"/>
              </a:rPr>
              <a:t> lfgr½---------------</a:t>
            </a:r>
          </a:p>
          <a:p>
            <a:pPr>
              <a:buNone/>
            </a:pPr>
            <a:r>
              <a:rPr lang="en-US" sz="2400" err="1" smtClean="0">
                <a:latin typeface="DevLys 010" pitchFamily="2" charset="0"/>
              </a:rPr>
              <a:t>LFkku</a:t>
            </a:r>
            <a:r>
              <a:rPr lang="en-US" sz="2400" smtClean="0">
                <a:latin typeface="DevLys 010" pitchFamily="2" charset="0"/>
              </a:rPr>
              <a:t> ------------------</a:t>
            </a:r>
          </a:p>
          <a:p>
            <a:pPr>
              <a:buNone/>
            </a:pPr>
            <a:r>
              <a:rPr lang="en-US" sz="2400" err="1" smtClean="0">
                <a:latin typeface="DevLys 010" pitchFamily="2" charset="0"/>
              </a:rPr>
              <a:t>rkjh</a:t>
            </a:r>
            <a:r>
              <a:rPr lang="en-US" sz="2400" smtClean="0">
                <a:latin typeface="DevLys 010" pitchFamily="2" charset="0"/>
              </a:rPr>
              <a:t>[k -------------				 ¼eqnzd </a:t>
            </a:r>
            <a:r>
              <a:rPr lang="en-US" sz="2400" err="1" smtClean="0">
                <a:latin typeface="DevLys 010" pitchFamily="2" charset="0"/>
              </a:rPr>
              <a:t>ds</a:t>
            </a:r>
            <a:r>
              <a:rPr lang="en-US" sz="2400" smtClean="0">
                <a:latin typeface="DevLys 010" pitchFamily="2" charset="0"/>
              </a:rPr>
              <a:t> </a:t>
            </a:r>
            <a:r>
              <a:rPr lang="en-US" sz="2400" err="1" smtClean="0">
                <a:latin typeface="DevLys 010" pitchFamily="2" charset="0"/>
              </a:rPr>
              <a:t>gLrk</a:t>
            </a:r>
            <a:r>
              <a:rPr lang="en-US" sz="2400" smtClean="0">
                <a:latin typeface="DevLys 010" pitchFamily="2" charset="0"/>
              </a:rPr>
              <a:t>{</a:t>
            </a:r>
            <a:r>
              <a:rPr lang="en-US" sz="2400" err="1" smtClean="0">
                <a:latin typeface="DevLys 010" pitchFamily="2" charset="0"/>
              </a:rPr>
              <a:t>kj</a:t>
            </a:r>
            <a:r>
              <a:rPr lang="en-US" sz="2400" smtClean="0">
                <a:latin typeface="DevLys 010" pitchFamily="2" charset="0"/>
              </a:rPr>
              <a:t> </a:t>
            </a:r>
            <a:r>
              <a:rPr lang="en-US" sz="2400" err="1" smtClean="0">
                <a:latin typeface="DevLys 010" pitchFamily="2" charset="0"/>
              </a:rPr>
              <a:t>rFkk</a:t>
            </a:r>
            <a:r>
              <a:rPr lang="en-US" sz="2400" smtClean="0">
                <a:latin typeface="DevLys 010" pitchFamily="2" charset="0"/>
              </a:rPr>
              <a:t> </a:t>
            </a:r>
            <a:r>
              <a:rPr lang="en-US" sz="2400" err="1" smtClean="0">
                <a:latin typeface="DevLys 010" pitchFamily="2" charset="0"/>
              </a:rPr>
              <a:t>eqnzd</a:t>
            </a:r>
            <a:r>
              <a:rPr lang="en-US" sz="2400" smtClean="0">
                <a:latin typeface="DevLys 010" pitchFamily="2" charset="0"/>
              </a:rPr>
              <a:t> dh lhy½</a:t>
            </a:r>
          </a:p>
        </p:txBody>
      </p:sp>
      <p:sp>
        <p:nvSpPr>
          <p:cNvPr id="5" name="Title 1"/>
          <p:cNvSpPr txBox="1">
            <a:spLocks/>
          </p:cNvSpPr>
          <p:nvPr/>
        </p:nvSpPr>
        <p:spPr>
          <a:xfrm>
            <a:off x="0" y="-27384"/>
            <a:ext cx="9144000" cy="136815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52500" lnSpcReduction="20000"/>
          </a:bodyPr>
          <a:lstStyle/>
          <a:p>
            <a:pPr algn="ctr">
              <a:buNone/>
            </a:pPr>
            <a:r>
              <a:rPr lang="en-US" sz="5400" smtClean="0">
                <a:solidFill>
                  <a:srgbClr val="FFC000"/>
                </a:solidFill>
                <a:latin typeface="DevLys 010" pitchFamily="2" charset="0"/>
              </a:rPr>
              <a:t>ifjf'k"B &amp; [k</a:t>
            </a:r>
          </a:p>
          <a:p>
            <a:pPr algn="ctr">
              <a:buNone/>
            </a:pPr>
            <a:r>
              <a:rPr lang="en-US" sz="7100" smtClean="0">
                <a:solidFill>
                  <a:srgbClr val="FFC000"/>
                </a:solidFill>
                <a:latin typeface="DevLys 010" pitchFamily="2" charset="0"/>
              </a:rPr>
              <a:t>fuokZpu iksLVj] iSEQysV bR;kfn ds eqnz.k ds laca/k esa lwpuk izLrqr djus ds fy, izksQkekZ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51520" y="476672"/>
            <a:ext cx="8352927" cy="5643563"/>
          </a:xfrm>
        </p:spPr>
        <p:txBody>
          <a:bodyPr/>
          <a:lstStyle/>
          <a:p>
            <a:pPr algn="just">
              <a:buFont typeface="Arial" charset="0"/>
              <a:buNone/>
            </a:pPr>
            <a:r>
              <a:rPr lang="en-US" sz="8000" b="1" smtClean="0">
                <a:latin typeface="DevLys 010" pitchFamily="2" charset="0"/>
              </a:rPr>
              <a:t>**</a:t>
            </a:r>
            <a:r>
              <a:rPr lang="en-US" sz="8000" b="1" err="1" smtClean="0">
                <a:latin typeface="DevLys 010" pitchFamily="2" charset="0"/>
              </a:rPr>
              <a:t>yksdra</a:t>
            </a:r>
            <a:r>
              <a:rPr lang="en-US" sz="8000" b="1" smtClean="0">
                <a:latin typeface="DevLys 010" pitchFamily="2" charset="0"/>
              </a:rPr>
              <a:t>= </a:t>
            </a:r>
            <a:r>
              <a:rPr lang="en-US" sz="8000" b="1" err="1" smtClean="0">
                <a:latin typeface="DevLys 010" pitchFamily="2" charset="0"/>
              </a:rPr>
              <a:t>eas</a:t>
            </a:r>
            <a:r>
              <a:rPr lang="en-US" sz="8000" b="1" smtClean="0">
                <a:latin typeface="DevLys 010" pitchFamily="2" charset="0"/>
              </a:rPr>
              <a:t> </a:t>
            </a:r>
            <a:r>
              <a:rPr lang="en-US" sz="8000" b="1" err="1" smtClean="0">
                <a:latin typeface="DevLys 010" pitchFamily="2" charset="0"/>
              </a:rPr>
              <a:t>xjhc</a:t>
            </a:r>
            <a:r>
              <a:rPr lang="en-US" sz="8000" b="1" smtClean="0">
                <a:latin typeface="DevLys 010" pitchFamily="2" charset="0"/>
              </a:rPr>
              <a:t> o </a:t>
            </a:r>
            <a:r>
              <a:rPr lang="en-US" sz="8000" b="1" err="1" smtClean="0">
                <a:latin typeface="DevLys 010" pitchFamily="2" charset="0"/>
              </a:rPr>
              <a:t>vehj</a:t>
            </a:r>
            <a:r>
              <a:rPr lang="en-US" sz="8000" b="1" smtClean="0">
                <a:latin typeface="DevLys 010" pitchFamily="2" charset="0"/>
              </a:rPr>
              <a:t> </a:t>
            </a:r>
            <a:r>
              <a:rPr lang="en-US" sz="8000" b="1" err="1" smtClean="0">
                <a:latin typeface="DevLys 010" pitchFamily="2" charset="0"/>
              </a:rPr>
              <a:t>lc</a:t>
            </a:r>
            <a:r>
              <a:rPr lang="en-US" sz="8000" b="1" smtClean="0">
                <a:latin typeface="DevLys 010" pitchFamily="2" charset="0"/>
              </a:rPr>
              <a:t> </a:t>
            </a:r>
            <a:r>
              <a:rPr lang="en-US" sz="8000" b="1" err="1" smtClean="0">
                <a:latin typeface="DevLys 010" pitchFamily="2" charset="0"/>
              </a:rPr>
              <a:t>dks</a:t>
            </a:r>
            <a:r>
              <a:rPr lang="en-US" sz="8000" b="1" smtClean="0">
                <a:latin typeface="DevLys 010" pitchFamily="2" charset="0"/>
              </a:rPr>
              <a:t> </a:t>
            </a:r>
            <a:r>
              <a:rPr lang="en-US" sz="8000" b="1" err="1" smtClean="0">
                <a:latin typeface="DevLys 010" pitchFamily="2" charset="0"/>
              </a:rPr>
              <a:t>leku</a:t>
            </a:r>
            <a:r>
              <a:rPr lang="en-US" sz="8000" b="1" smtClean="0">
                <a:latin typeface="DevLys 010" pitchFamily="2" charset="0"/>
              </a:rPr>
              <a:t> </a:t>
            </a:r>
            <a:r>
              <a:rPr lang="en-US" sz="8000" b="1" err="1" smtClean="0">
                <a:latin typeface="DevLys 010" pitchFamily="2" charset="0"/>
              </a:rPr>
              <a:t>volj</a:t>
            </a:r>
            <a:r>
              <a:rPr lang="en-US" sz="8000" b="1" smtClean="0">
                <a:latin typeface="DevLys 010" pitchFamily="2" charset="0"/>
              </a:rPr>
              <a:t> </a:t>
            </a:r>
            <a:r>
              <a:rPr lang="en-US" sz="8000" b="1" err="1" smtClean="0">
                <a:latin typeface="DevLys 010" pitchFamily="2" charset="0"/>
              </a:rPr>
              <a:t>feyuk</a:t>
            </a:r>
            <a:r>
              <a:rPr lang="en-US" sz="8000" b="1" smtClean="0">
                <a:latin typeface="DevLys 010" pitchFamily="2" charset="0"/>
              </a:rPr>
              <a:t> </a:t>
            </a:r>
            <a:r>
              <a:rPr lang="en-US" sz="8000" b="1" err="1" smtClean="0">
                <a:latin typeface="DevLys 010" pitchFamily="2" charset="0"/>
              </a:rPr>
              <a:t>pkfg;s</a:t>
            </a:r>
            <a:r>
              <a:rPr lang="en-US" sz="8000" b="1" smtClean="0">
                <a:latin typeface="DevLys 010" pitchFamily="2" charset="0"/>
              </a:rPr>
              <a:t>**</a:t>
            </a:r>
          </a:p>
          <a:p>
            <a:pPr algn="just">
              <a:buFont typeface="Arial" charset="0"/>
              <a:buNone/>
            </a:pPr>
            <a:endParaRPr lang="en-US" sz="3600" b="1" smtClean="0">
              <a:latin typeface="DevLys 010" pitchFamily="2" charset="0"/>
            </a:endParaRPr>
          </a:p>
          <a:p>
            <a:pPr algn="just">
              <a:buFont typeface="Arial" charset="0"/>
              <a:buNone/>
            </a:pPr>
            <a:r>
              <a:rPr lang="en-US" sz="4800" b="1" smtClean="0">
                <a:latin typeface="DevLys 010" pitchFamily="2" charset="0"/>
              </a:rPr>
              <a:t>						   </a:t>
            </a:r>
            <a:r>
              <a:rPr lang="en-US" sz="5400" b="1" err="1" smtClean="0">
                <a:latin typeface="DevLys 010" pitchFamily="2" charset="0"/>
              </a:rPr>
              <a:t>egkRek</a:t>
            </a:r>
            <a:r>
              <a:rPr lang="en-US" sz="5400" b="1" smtClean="0">
                <a:latin typeface="DevLys 010" pitchFamily="2" charset="0"/>
              </a:rPr>
              <a:t> </a:t>
            </a:r>
            <a:r>
              <a:rPr lang="en-US" sz="5400" b="1" err="1" smtClean="0">
                <a:latin typeface="DevLys 010" pitchFamily="2" charset="0"/>
              </a:rPr>
              <a:t>xka</a:t>
            </a:r>
            <a:r>
              <a:rPr lang="en-US" sz="5400" b="1" smtClean="0">
                <a:latin typeface="DevLys 010" pitchFamily="2" charset="0"/>
              </a:rPr>
              <a:t>/</a:t>
            </a:r>
            <a:r>
              <a:rPr lang="en-US" sz="5400" b="1" err="1" smtClean="0">
                <a:latin typeface="DevLys 010" pitchFamily="2" charset="0"/>
              </a:rPr>
              <a:t>kh</a:t>
            </a:r>
            <a:endParaRPr lang="en-US" sz="4800" b="1" smtClean="0">
              <a:latin typeface="DevLys 010"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4294967295"/>
          </p:nvPr>
        </p:nvSpPr>
        <p:spPr>
          <a:xfrm>
            <a:off x="165422" y="1341438"/>
            <a:ext cx="8655050" cy="5111750"/>
          </a:xfrm>
        </p:spPr>
        <p:txBody>
          <a:bodyPr rtlCol="0">
            <a:normAutofit lnSpcReduction="10000"/>
          </a:bodyPr>
          <a:lstStyle/>
          <a:p>
            <a:pPr marL="0" indent="0" eaLnBrk="1" fontAlgn="auto" hangingPunct="1">
              <a:spcAft>
                <a:spcPts val="0"/>
              </a:spcAft>
              <a:buFont typeface="Wingdings" pitchFamily="2" charset="2"/>
              <a:buNone/>
              <a:defRPr/>
            </a:pPr>
            <a:r>
              <a:rPr lang="en-IN" sz="4200" b="1" smtClean="0">
                <a:latin typeface="DevLys 010" pitchFamily="2" charset="0"/>
              </a:rPr>
              <a:t>171¼</a:t>
            </a:r>
            <a:r>
              <a:rPr lang="en-IN" sz="4000" smtClean="0"/>
              <a:t>B</a:t>
            </a:r>
            <a:r>
              <a:rPr lang="en-IN" sz="4200" b="1" smtClean="0">
                <a:latin typeface="DevLys 010" pitchFamily="2" charset="0"/>
              </a:rPr>
              <a:t>½ </a:t>
            </a:r>
            <a:r>
              <a:rPr lang="en-IN" sz="4200" b="1" err="1" smtClean="0">
                <a:latin typeface="DevLys 010" pitchFamily="2" charset="0"/>
              </a:rPr>
              <a:t>fj’or</a:t>
            </a:r>
            <a:r>
              <a:rPr lang="en-IN" sz="4200" b="1" smtClean="0">
                <a:latin typeface="DevLys 010" pitchFamily="2" charset="0"/>
              </a:rPr>
              <a:t> ¼</a:t>
            </a:r>
            <a:r>
              <a:rPr lang="en-IN" sz="4000" smtClean="0"/>
              <a:t>Bribery</a:t>
            </a:r>
            <a:r>
              <a:rPr lang="en-IN" sz="4200" b="1" smtClean="0">
                <a:latin typeface="DevLys 010" pitchFamily="2" charset="0"/>
              </a:rPr>
              <a:t>½%&amp;</a:t>
            </a:r>
          </a:p>
          <a:p>
            <a:pPr marL="0" indent="0" algn="just" eaLnBrk="1" fontAlgn="auto" hangingPunct="1">
              <a:spcAft>
                <a:spcPts val="0"/>
              </a:spcAft>
              <a:buFont typeface="Wingdings" pitchFamily="2" charset="2"/>
              <a:buNone/>
              <a:defRPr/>
            </a:pPr>
            <a:r>
              <a:rPr lang="en-IN" sz="4200" b="1" smtClean="0">
                <a:latin typeface="DevLys 010" pitchFamily="2" charset="0"/>
              </a:rPr>
              <a:t>	</a:t>
            </a:r>
            <a:r>
              <a:rPr lang="en-IN" sz="4200" err="1" smtClean="0">
                <a:latin typeface="DevLys 010" pitchFamily="2" charset="0"/>
              </a:rPr>
              <a:t>dksbZ</a:t>
            </a:r>
            <a:r>
              <a:rPr lang="en-IN" sz="4200" smtClean="0">
                <a:latin typeface="DevLys 010" pitchFamily="2" charset="0"/>
              </a:rPr>
              <a:t> </a:t>
            </a:r>
            <a:r>
              <a:rPr lang="en-IN" sz="4200" err="1" smtClean="0">
                <a:latin typeface="DevLys 010" pitchFamily="2" charset="0"/>
              </a:rPr>
              <a:t>Hkh</a:t>
            </a:r>
            <a:r>
              <a:rPr lang="en-IN" sz="4200" smtClean="0">
                <a:latin typeface="DevLys 010" pitchFamily="2" charset="0"/>
              </a:rPr>
              <a:t> </a:t>
            </a:r>
            <a:r>
              <a:rPr lang="en-IN" sz="4200" err="1" smtClean="0">
                <a:latin typeface="DevLys 010" pitchFamily="2" charset="0"/>
              </a:rPr>
              <a:t>O;fDr</a:t>
            </a:r>
            <a:r>
              <a:rPr lang="en-IN" sz="4200" smtClean="0">
                <a:latin typeface="DevLys 010" pitchFamily="2" charset="0"/>
              </a:rPr>
              <a:t> </a:t>
            </a:r>
            <a:r>
              <a:rPr lang="en-IN" sz="4200" err="1" smtClean="0">
                <a:latin typeface="DevLys 010" pitchFamily="2" charset="0"/>
              </a:rPr>
              <a:t>ernku</a:t>
            </a:r>
            <a:r>
              <a:rPr lang="en-IN" sz="4200" smtClean="0">
                <a:latin typeface="DevLys 010" pitchFamily="2" charset="0"/>
              </a:rPr>
              <a:t> </a:t>
            </a:r>
            <a:r>
              <a:rPr lang="en-IN" sz="4200" err="1" smtClean="0">
                <a:latin typeface="DevLys 010" pitchFamily="2" charset="0"/>
              </a:rPr>
              <a:t>izfØ;k</a:t>
            </a:r>
            <a:r>
              <a:rPr lang="en-IN" sz="4200" smtClean="0">
                <a:latin typeface="DevLys 010" pitchFamily="2" charset="0"/>
              </a:rPr>
              <a:t> </a:t>
            </a:r>
            <a:r>
              <a:rPr lang="en-IN" sz="4200" err="1" smtClean="0">
                <a:latin typeface="DevLys 010" pitchFamily="2" charset="0"/>
              </a:rPr>
              <a:t>esa</a:t>
            </a:r>
            <a:r>
              <a:rPr lang="en-IN" sz="4200" smtClean="0">
                <a:latin typeface="DevLys 010" pitchFamily="2" charset="0"/>
              </a:rPr>
              <a:t> </a:t>
            </a:r>
            <a:r>
              <a:rPr lang="en-IN" sz="4200" err="1" smtClean="0">
                <a:latin typeface="DevLys 010" pitchFamily="2" charset="0"/>
              </a:rPr>
              <a:t>fdlh</a:t>
            </a:r>
            <a:r>
              <a:rPr lang="en-IN" sz="4200" smtClean="0">
                <a:latin typeface="DevLys 010" pitchFamily="2" charset="0"/>
              </a:rPr>
              <a:t> ,d </a:t>
            </a:r>
            <a:r>
              <a:rPr lang="en-IN" sz="4200" err="1" smtClean="0">
                <a:latin typeface="DevLys 010" pitchFamily="2" charset="0"/>
              </a:rPr>
              <a:t>vH;FkhZ</a:t>
            </a:r>
            <a:r>
              <a:rPr lang="en-IN" sz="4200" smtClean="0">
                <a:latin typeface="DevLys 010" pitchFamily="2" charset="0"/>
              </a:rPr>
              <a:t> ds </a:t>
            </a:r>
            <a:r>
              <a:rPr lang="en-IN" sz="4200" err="1" smtClean="0">
                <a:latin typeface="DevLys 010" pitchFamily="2" charset="0"/>
              </a:rPr>
              <a:t>i</a:t>
            </a:r>
            <a:r>
              <a:rPr lang="en-IN" sz="4200" smtClean="0">
                <a:latin typeface="DevLys 010" pitchFamily="2" charset="0"/>
              </a:rPr>
              <a:t>{k </a:t>
            </a:r>
            <a:r>
              <a:rPr lang="en-IN" sz="4200" err="1" smtClean="0">
                <a:latin typeface="DevLys 010" pitchFamily="2" charset="0"/>
              </a:rPr>
              <a:t>esa</a:t>
            </a:r>
            <a:r>
              <a:rPr lang="en-IN" sz="4200" smtClean="0">
                <a:latin typeface="DevLys 010" pitchFamily="2" charset="0"/>
              </a:rPr>
              <a:t> </a:t>
            </a:r>
            <a:r>
              <a:rPr lang="en-IN" sz="4200" err="1" smtClean="0">
                <a:latin typeface="DevLys 010" pitchFamily="2" charset="0"/>
              </a:rPr>
              <a:t>ernku</a:t>
            </a:r>
            <a:r>
              <a:rPr lang="en-IN" sz="4200" smtClean="0">
                <a:latin typeface="DevLys 010" pitchFamily="2" charset="0"/>
              </a:rPr>
              <a:t> </a:t>
            </a:r>
            <a:r>
              <a:rPr lang="en-IN" sz="4200" err="1" smtClean="0">
                <a:latin typeface="DevLys 010" pitchFamily="2" charset="0"/>
              </a:rPr>
              <a:t>djus</a:t>
            </a:r>
            <a:r>
              <a:rPr lang="en-IN" sz="4200" smtClean="0">
                <a:latin typeface="DevLys 010" pitchFamily="2" charset="0"/>
              </a:rPr>
              <a:t> </a:t>
            </a:r>
            <a:r>
              <a:rPr lang="en-IN" sz="4200" err="1" smtClean="0">
                <a:latin typeface="DevLys 010" pitchFamily="2" charset="0"/>
              </a:rPr>
              <a:t>vFkok</a:t>
            </a:r>
            <a:r>
              <a:rPr lang="en-IN" sz="4200" smtClean="0">
                <a:latin typeface="DevLys 010" pitchFamily="2" charset="0"/>
              </a:rPr>
              <a:t> </a:t>
            </a:r>
            <a:r>
              <a:rPr lang="en-IN" sz="4200" err="1" smtClean="0">
                <a:latin typeface="DevLys 010" pitchFamily="2" charset="0"/>
              </a:rPr>
              <a:t>ernku</a:t>
            </a:r>
            <a:r>
              <a:rPr lang="en-IN" sz="4200" smtClean="0">
                <a:latin typeface="DevLys 010" pitchFamily="2" charset="0"/>
              </a:rPr>
              <a:t> </a:t>
            </a:r>
            <a:r>
              <a:rPr lang="en-IN" sz="4200" err="1" smtClean="0">
                <a:latin typeface="DevLys 010" pitchFamily="2" charset="0"/>
              </a:rPr>
              <a:t>ls</a:t>
            </a:r>
            <a:r>
              <a:rPr lang="en-IN" sz="4200" smtClean="0">
                <a:latin typeface="DevLys 010" pitchFamily="2" charset="0"/>
              </a:rPr>
              <a:t> </a:t>
            </a:r>
            <a:r>
              <a:rPr lang="en-IN" sz="4200" err="1" smtClean="0">
                <a:latin typeface="DevLys 010" pitchFamily="2" charset="0"/>
              </a:rPr>
              <a:t>vyx</a:t>
            </a:r>
            <a:r>
              <a:rPr lang="en-IN" sz="4200" smtClean="0">
                <a:latin typeface="DevLys 010" pitchFamily="2" charset="0"/>
              </a:rPr>
              <a:t> </a:t>
            </a:r>
            <a:r>
              <a:rPr lang="en-IN" sz="4200" err="1" smtClean="0">
                <a:latin typeface="DevLys 010" pitchFamily="2" charset="0"/>
              </a:rPr>
              <a:t>jgus</a:t>
            </a:r>
            <a:r>
              <a:rPr lang="en-IN" sz="4200" smtClean="0">
                <a:latin typeface="DevLys 010" pitchFamily="2" charset="0"/>
              </a:rPr>
              <a:t> ds </a:t>
            </a:r>
            <a:r>
              <a:rPr lang="en-IN" sz="4200" err="1" smtClean="0">
                <a:latin typeface="DevLys 010" pitchFamily="2" charset="0"/>
              </a:rPr>
              <a:t>fy</a:t>
            </a:r>
            <a:r>
              <a:rPr lang="en-IN" sz="4200" smtClean="0">
                <a:latin typeface="DevLys 010" pitchFamily="2" charset="0"/>
              </a:rPr>
              <a:t>, /</a:t>
            </a:r>
            <a:r>
              <a:rPr lang="en-IN" sz="4200" err="1" smtClean="0">
                <a:latin typeface="DevLys 010" pitchFamily="2" charset="0"/>
              </a:rPr>
              <a:t>ku@oLrq</a:t>
            </a:r>
            <a:r>
              <a:rPr lang="en-IN" sz="4200" smtClean="0">
                <a:latin typeface="DevLys 010" pitchFamily="2" charset="0"/>
              </a:rPr>
              <a:t> </a:t>
            </a:r>
            <a:r>
              <a:rPr lang="en-IN" sz="4200" err="1" smtClean="0">
                <a:latin typeface="DevLys 010" pitchFamily="2" charset="0"/>
              </a:rPr>
              <a:t>iznku</a:t>
            </a:r>
            <a:r>
              <a:rPr lang="en-IN" sz="4200" smtClean="0">
                <a:latin typeface="DevLys 010" pitchFamily="2" charset="0"/>
              </a:rPr>
              <a:t> </a:t>
            </a:r>
            <a:r>
              <a:rPr lang="en-IN" sz="4200" err="1" smtClean="0">
                <a:latin typeface="DevLys 010" pitchFamily="2" charset="0"/>
              </a:rPr>
              <a:t>djrk</a:t>
            </a:r>
            <a:r>
              <a:rPr lang="en-IN" sz="4200" smtClean="0">
                <a:latin typeface="DevLys 010" pitchFamily="2" charset="0"/>
              </a:rPr>
              <a:t> </a:t>
            </a:r>
            <a:r>
              <a:rPr lang="en-IN" sz="4200" err="1" smtClean="0">
                <a:latin typeface="DevLys 010" pitchFamily="2" charset="0"/>
              </a:rPr>
              <a:t>gS</a:t>
            </a:r>
            <a:r>
              <a:rPr lang="en-IN" sz="4200" smtClean="0">
                <a:latin typeface="DevLys 010" pitchFamily="2" charset="0"/>
              </a:rPr>
              <a:t> </a:t>
            </a:r>
            <a:r>
              <a:rPr lang="en-IN" sz="4200" err="1" smtClean="0">
                <a:latin typeface="DevLys 010" pitchFamily="2" charset="0"/>
              </a:rPr>
              <a:t>vFkok</a:t>
            </a:r>
            <a:r>
              <a:rPr lang="en-IN" sz="4200" smtClean="0">
                <a:latin typeface="DevLys 010" pitchFamily="2" charset="0"/>
              </a:rPr>
              <a:t> </a:t>
            </a:r>
            <a:r>
              <a:rPr lang="en-IN" sz="4200" err="1" smtClean="0">
                <a:latin typeface="DevLys 010" pitchFamily="2" charset="0"/>
              </a:rPr>
              <a:t>Lohdkj</a:t>
            </a:r>
            <a:r>
              <a:rPr lang="en-IN" sz="4200" smtClean="0">
                <a:latin typeface="DevLys 010" pitchFamily="2" charset="0"/>
              </a:rPr>
              <a:t> </a:t>
            </a:r>
            <a:r>
              <a:rPr lang="en-IN" sz="4200" err="1" smtClean="0">
                <a:latin typeface="DevLys 010" pitchFamily="2" charset="0"/>
              </a:rPr>
              <a:t>djrk</a:t>
            </a:r>
            <a:r>
              <a:rPr lang="en-IN" sz="4200" smtClean="0">
                <a:latin typeface="DevLys 010" pitchFamily="2" charset="0"/>
              </a:rPr>
              <a:t> </a:t>
            </a:r>
            <a:r>
              <a:rPr lang="en-IN" sz="4200" err="1" smtClean="0">
                <a:latin typeface="DevLys 010" pitchFamily="2" charset="0"/>
              </a:rPr>
              <a:t>gS</a:t>
            </a:r>
            <a:r>
              <a:rPr lang="en-IN" sz="4200" smtClean="0">
                <a:latin typeface="DevLys 010" pitchFamily="2" charset="0"/>
              </a:rPr>
              <a:t> </a:t>
            </a:r>
            <a:r>
              <a:rPr lang="en-IN" sz="4200" err="1" smtClean="0">
                <a:latin typeface="DevLys 010" pitchFamily="2" charset="0"/>
              </a:rPr>
              <a:t>rks</a:t>
            </a:r>
            <a:r>
              <a:rPr lang="en-IN" sz="4200" smtClean="0">
                <a:latin typeface="DevLys 010" pitchFamily="2" charset="0"/>
              </a:rPr>
              <a:t> </a:t>
            </a:r>
            <a:r>
              <a:rPr lang="en-IN" sz="4200" err="1" smtClean="0">
                <a:latin typeface="DevLys 010" pitchFamily="2" charset="0"/>
              </a:rPr>
              <a:t>fj’or</a:t>
            </a:r>
            <a:r>
              <a:rPr lang="en-IN" sz="4200" smtClean="0">
                <a:latin typeface="DevLys 010" pitchFamily="2" charset="0"/>
              </a:rPr>
              <a:t> dh Js.kh </a:t>
            </a:r>
            <a:r>
              <a:rPr lang="en-IN" sz="4200" err="1" smtClean="0">
                <a:latin typeface="DevLys 010" pitchFamily="2" charset="0"/>
              </a:rPr>
              <a:t>esa</a:t>
            </a:r>
            <a:r>
              <a:rPr lang="en-IN" sz="4200" smtClean="0">
                <a:latin typeface="DevLys 010" pitchFamily="2" charset="0"/>
              </a:rPr>
              <a:t> </a:t>
            </a:r>
            <a:r>
              <a:rPr lang="en-IN" sz="4200" err="1" smtClean="0">
                <a:latin typeface="DevLys 010" pitchFamily="2" charset="0"/>
              </a:rPr>
              <a:t>ekuk</a:t>
            </a:r>
            <a:r>
              <a:rPr lang="en-IN" sz="4200" smtClean="0">
                <a:latin typeface="DevLys 010" pitchFamily="2" charset="0"/>
              </a:rPr>
              <a:t> </a:t>
            </a:r>
            <a:r>
              <a:rPr lang="en-IN" sz="4200" err="1" smtClean="0">
                <a:latin typeface="DevLys 010" pitchFamily="2" charset="0"/>
              </a:rPr>
              <a:t>tk;sxkA</a:t>
            </a:r>
            <a:endParaRPr lang="en-IN" sz="4200" smtClean="0">
              <a:latin typeface="DevLys 010" pitchFamily="2" charset="0"/>
            </a:endParaRPr>
          </a:p>
          <a:p>
            <a:pPr marL="1379538" indent="-1379538" eaLnBrk="1" fontAlgn="auto" hangingPunct="1">
              <a:spcAft>
                <a:spcPts val="0"/>
              </a:spcAft>
              <a:buFont typeface="Wingdings" pitchFamily="2" charset="2"/>
              <a:buNone/>
              <a:defRPr/>
            </a:pPr>
            <a:r>
              <a:rPr lang="en-IN" sz="4200" err="1" smtClean="0">
                <a:latin typeface="DevLys 010" pitchFamily="2" charset="0"/>
              </a:rPr>
              <a:t>n.M</a:t>
            </a:r>
            <a:r>
              <a:rPr lang="en-IN" sz="4200" smtClean="0">
                <a:latin typeface="DevLys 010" pitchFamily="2" charset="0"/>
              </a:rPr>
              <a:t>%&amp; 1 </a:t>
            </a:r>
            <a:r>
              <a:rPr lang="en-IN" sz="4200" err="1" smtClean="0">
                <a:latin typeface="DevLys 010" pitchFamily="2" charset="0"/>
              </a:rPr>
              <a:t>o"kZ</a:t>
            </a:r>
            <a:r>
              <a:rPr lang="en-IN" sz="4200" smtClean="0">
                <a:latin typeface="DevLys 010" pitchFamily="2" charset="0"/>
              </a:rPr>
              <a:t> rd </a:t>
            </a:r>
            <a:r>
              <a:rPr lang="en-IN" sz="4200" err="1" smtClean="0">
                <a:latin typeface="DevLys 010" pitchFamily="2" charset="0"/>
              </a:rPr>
              <a:t>dkjkokl</a:t>
            </a:r>
            <a:r>
              <a:rPr lang="en-IN" sz="4200" smtClean="0">
                <a:latin typeface="DevLys 010" pitchFamily="2" charset="0"/>
              </a:rPr>
              <a:t> ;k </a:t>
            </a:r>
            <a:r>
              <a:rPr lang="en-IN" sz="4200" err="1" smtClean="0">
                <a:latin typeface="DevLys 010" pitchFamily="2" charset="0"/>
              </a:rPr>
              <a:t>tqekZuk</a:t>
            </a:r>
            <a:r>
              <a:rPr lang="en-IN" sz="4200" smtClean="0">
                <a:latin typeface="DevLys 010" pitchFamily="2" charset="0"/>
              </a:rPr>
              <a:t> </a:t>
            </a:r>
            <a:r>
              <a:rPr lang="en-IN" sz="4200" err="1" smtClean="0">
                <a:latin typeface="DevLys 010" pitchFamily="2" charset="0"/>
              </a:rPr>
              <a:t>vFkok</a:t>
            </a:r>
            <a:r>
              <a:rPr lang="en-IN" sz="4200" smtClean="0">
                <a:latin typeface="DevLys 010" pitchFamily="2" charset="0"/>
              </a:rPr>
              <a:t> </a:t>
            </a:r>
            <a:r>
              <a:rPr lang="en-IN" sz="4200" err="1" smtClean="0">
                <a:latin typeface="DevLys 010" pitchFamily="2" charset="0"/>
              </a:rPr>
              <a:t>nksuksaA</a:t>
            </a:r>
            <a:endParaRPr lang="en-IN" sz="4200" smtClean="0">
              <a:latin typeface="DevLys 010" pitchFamily="2" charset="0"/>
            </a:endParaRPr>
          </a:p>
        </p:txBody>
      </p:sp>
      <p:sp>
        <p:nvSpPr>
          <p:cNvPr id="22532"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Title 1"/>
          <p:cNvSpPr txBox="1">
            <a:spLocks/>
          </p:cNvSpPr>
          <p:nvPr/>
        </p:nvSpPr>
        <p:spPr>
          <a:xfrm>
            <a:off x="0" y="0"/>
            <a:ext cx="9144000" cy="1081088"/>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82500" lnSpcReduction="10000"/>
          </a:bodyPr>
          <a:lstStyle/>
          <a:p>
            <a:pPr algn="ctr"/>
            <a:r>
              <a:rPr lang="en-US" sz="5400" smtClean="0">
                <a:solidFill>
                  <a:srgbClr val="FFC000"/>
                </a:solidFill>
                <a:latin typeface="DevLys 010" pitchFamily="2" charset="0"/>
              </a:rPr>
              <a:t>/</a:t>
            </a:r>
            <a:r>
              <a:rPr lang="en-US" sz="5400" err="1" smtClean="0">
                <a:solidFill>
                  <a:srgbClr val="FFC000"/>
                </a:solidFill>
                <a:latin typeface="DevLys 010" pitchFamily="2" charset="0"/>
              </a:rPr>
              <a:t>kkjk</a:t>
            </a:r>
            <a:r>
              <a:rPr lang="en-US" sz="5400" smtClean="0">
                <a:solidFill>
                  <a:srgbClr val="FFC000"/>
                </a:solidFill>
                <a:latin typeface="DevLys 010" pitchFamily="2" charset="0"/>
              </a:rPr>
              <a:t> </a:t>
            </a:r>
            <a:r>
              <a:rPr lang="en-IN" sz="5400" err="1" smtClean="0">
                <a:solidFill>
                  <a:srgbClr val="FFC000"/>
                </a:solidFill>
                <a:latin typeface="DevLys 010" pitchFamily="2" charset="0"/>
              </a:rPr>
              <a:t>Hkkjrh</a:t>
            </a:r>
            <a:r>
              <a:rPr lang="en-IN" sz="5400" smtClean="0">
                <a:solidFill>
                  <a:srgbClr val="FFC000"/>
                </a:solidFill>
                <a:latin typeface="DevLys 010" pitchFamily="2" charset="0"/>
              </a:rPr>
              <a:t>; </a:t>
            </a:r>
            <a:r>
              <a:rPr lang="en-IN" sz="5400" err="1" smtClean="0">
                <a:solidFill>
                  <a:srgbClr val="FFC000"/>
                </a:solidFill>
                <a:latin typeface="DevLys 010" pitchFamily="2" charset="0"/>
              </a:rPr>
              <a:t>n.M</a:t>
            </a:r>
            <a:r>
              <a:rPr lang="en-IN" sz="5400" smtClean="0">
                <a:solidFill>
                  <a:srgbClr val="FFC000"/>
                </a:solidFill>
                <a:latin typeface="DevLys 010" pitchFamily="2" charset="0"/>
              </a:rPr>
              <a:t> </a:t>
            </a:r>
            <a:r>
              <a:rPr lang="en-IN" sz="5400" err="1" smtClean="0">
                <a:solidFill>
                  <a:srgbClr val="FFC000"/>
                </a:solidFill>
                <a:latin typeface="DevLys 010" pitchFamily="2" charset="0"/>
              </a:rPr>
              <a:t>lafgrk</a:t>
            </a:r>
            <a:r>
              <a:rPr lang="en-IN" sz="5400" smtClean="0">
                <a:solidFill>
                  <a:srgbClr val="FFC000"/>
                </a:solidFill>
                <a:latin typeface="DevLys 010" pitchFamily="2" charset="0"/>
              </a:rPr>
              <a:t> </a:t>
            </a:r>
            <a:r>
              <a:rPr lang="en-IN" sz="5400" err="1" smtClean="0">
                <a:solidFill>
                  <a:srgbClr val="FFC000"/>
                </a:solidFill>
                <a:latin typeface="DevLys 010" pitchFamily="2" charset="0"/>
              </a:rPr>
              <a:t>ds</a:t>
            </a:r>
            <a:r>
              <a:rPr lang="en-IN" sz="5400" smtClean="0">
                <a:solidFill>
                  <a:srgbClr val="FFC000"/>
                </a:solidFill>
                <a:latin typeface="DevLys 010" pitchFamily="2" charset="0"/>
              </a:rPr>
              <a:t> </a:t>
            </a:r>
            <a:r>
              <a:rPr lang="en-IN" sz="5400" err="1" smtClean="0">
                <a:solidFill>
                  <a:srgbClr val="FFC000"/>
                </a:solidFill>
                <a:latin typeface="DevLys 010" pitchFamily="2" charset="0"/>
              </a:rPr>
              <a:t>egRoiw.kZ</a:t>
            </a:r>
            <a:r>
              <a:rPr lang="en-IN" sz="5400" smtClean="0">
                <a:solidFill>
                  <a:srgbClr val="FFC000"/>
                </a:solidFill>
                <a:latin typeface="DevLys 010" pitchFamily="2" charset="0"/>
              </a:rPr>
              <a:t> </a:t>
            </a:r>
            <a:r>
              <a:rPr lang="en-IN" sz="5400" err="1" smtClean="0">
                <a:solidFill>
                  <a:srgbClr val="FFC000"/>
                </a:solidFill>
                <a:latin typeface="DevLys 010" pitchFamily="2" charset="0"/>
              </a:rPr>
              <a:t>izko</a:t>
            </a:r>
            <a:r>
              <a:rPr lang="en-IN" sz="5400" smtClean="0">
                <a:solidFill>
                  <a:srgbClr val="FFC000"/>
                </a:solidFill>
                <a:latin typeface="DevLys 010" pitchFamily="2" charset="0"/>
              </a:rPr>
              <a:t>/</a:t>
            </a:r>
            <a:r>
              <a:rPr lang="en-IN" sz="5400" err="1" smtClean="0">
                <a:solidFill>
                  <a:srgbClr val="FFC000"/>
                </a:solidFill>
                <a:latin typeface="DevLys 010" pitchFamily="2" charset="0"/>
              </a:rPr>
              <a:t>kku</a:t>
            </a:r>
            <a:endParaRPr lang="en-US" sz="5400" smtClean="0">
              <a:solidFill>
                <a:srgbClr val="FFC000"/>
              </a:solidFill>
              <a:latin typeface="DevLys 01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4294967295"/>
          </p:nvPr>
        </p:nvSpPr>
        <p:spPr>
          <a:xfrm>
            <a:off x="0" y="450850"/>
            <a:ext cx="8713788" cy="5857875"/>
          </a:xfrm>
        </p:spPr>
        <p:txBody>
          <a:bodyPr>
            <a:normAutofit/>
          </a:bodyPr>
          <a:lstStyle/>
          <a:p>
            <a:pPr marL="0" indent="0" algn="just">
              <a:buNone/>
            </a:pPr>
            <a:r>
              <a:rPr lang="en-IN" sz="5200" b="1" smtClean="0">
                <a:latin typeface="DevLys 010" pitchFamily="2" charset="0"/>
              </a:rPr>
              <a:t>171¼</a:t>
            </a:r>
            <a:r>
              <a:rPr lang="en-IN" sz="3500" b="1" smtClean="0"/>
              <a:t>C</a:t>
            </a:r>
            <a:r>
              <a:rPr lang="en-IN" sz="5200" b="1" smtClean="0">
                <a:latin typeface="DevLys 010" pitchFamily="2" charset="0"/>
              </a:rPr>
              <a:t>½ </a:t>
            </a:r>
            <a:r>
              <a:rPr lang="en-IN" sz="4000" b="1" err="1" smtClean="0">
                <a:latin typeface="DevLys 010" pitchFamily="2" charset="0"/>
              </a:rPr>
              <a:t>vlE;d</a:t>
            </a:r>
            <a:r>
              <a:rPr lang="en-IN" sz="4000" b="1" smtClean="0">
                <a:latin typeface="DevLys 010" pitchFamily="2" charset="0"/>
              </a:rPr>
              <a:t> </a:t>
            </a:r>
            <a:r>
              <a:rPr lang="en-IN" sz="4000" b="1" err="1" smtClean="0">
                <a:latin typeface="DevLys 010" pitchFamily="2" charset="0"/>
              </a:rPr>
              <a:t>izHkko</a:t>
            </a:r>
            <a:r>
              <a:rPr lang="en-IN" sz="4000" b="1">
                <a:latin typeface="DevLys 010" pitchFamily="2" charset="0"/>
              </a:rPr>
              <a:t> </a:t>
            </a:r>
            <a:r>
              <a:rPr lang="en-IN" sz="4300" b="1" smtClean="0">
                <a:latin typeface="DevLys 010" pitchFamily="2" charset="0"/>
              </a:rPr>
              <a:t>¼</a:t>
            </a:r>
            <a:r>
              <a:rPr lang="en-IN" sz="3500" smtClean="0"/>
              <a:t>Undue inffuence</a:t>
            </a:r>
            <a:r>
              <a:rPr lang="en-IN" sz="4300" b="1" smtClean="0">
                <a:latin typeface="DevLys 010" pitchFamily="2" charset="0"/>
              </a:rPr>
              <a:t>½</a:t>
            </a:r>
            <a:r>
              <a:rPr lang="en-IN" sz="5200" b="1" smtClean="0">
                <a:latin typeface="DevLys 010" pitchFamily="2" charset="0"/>
              </a:rPr>
              <a:t>%&amp;</a:t>
            </a:r>
          </a:p>
          <a:p>
            <a:pPr marL="0" indent="0" algn="just" eaLnBrk="1" hangingPunct="1">
              <a:buFont typeface="Wingdings" pitchFamily="2" charset="2"/>
              <a:buNone/>
            </a:pPr>
            <a:r>
              <a:rPr lang="en-IN" sz="5400" b="1" smtClean="0">
                <a:latin typeface="DevLys 010" pitchFamily="2" charset="0"/>
              </a:rPr>
              <a:t>	</a:t>
            </a:r>
            <a:r>
              <a:rPr lang="en-IN" sz="4300" err="1" smtClean="0">
                <a:latin typeface="DevLys 010" pitchFamily="2" charset="0"/>
              </a:rPr>
              <a:t>fdlh</a:t>
            </a:r>
            <a:r>
              <a:rPr lang="en-IN" sz="4300" smtClean="0">
                <a:latin typeface="DevLys 010" pitchFamily="2" charset="0"/>
              </a:rPr>
              <a:t> </a:t>
            </a:r>
            <a:r>
              <a:rPr lang="en-IN" sz="4300" err="1" smtClean="0">
                <a:latin typeface="DevLys 010" pitchFamily="2" charset="0"/>
              </a:rPr>
              <a:t>O;fDr</a:t>
            </a:r>
            <a:r>
              <a:rPr lang="en-IN" sz="4300" smtClean="0">
                <a:latin typeface="DevLys 010" pitchFamily="2" charset="0"/>
              </a:rPr>
              <a:t> ds </a:t>
            </a:r>
            <a:r>
              <a:rPr lang="en-IN" sz="4300" err="1" smtClean="0">
                <a:latin typeface="DevLys 010" pitchFamily="2" charset="0"/>
              </a:rPr>
              <a:t>LoSfPNd</a:t>
            </a:r>
            <a:r>
              <a:rPr lang="en-IN" sz="4300" smtClean="0">
                <a:latin typeface="DevLys 010" pitchFamily="2" charset="0"/>
              </a:rPr>
              <a:t> </a:t>
            </a:r>
            <a:r>
              <a:rPr lang="en-IN" sz="4300" err="1" smtClean="0">
                <a:latin typeface="DevLys 010" pitchFamily="2" charset="0"/>
              </a:rPr>
              <a:t>erkf</a:t>
            </a:r>
            <a:r>
              <a:rPr lang="en-IN" sz="4300" smtClean="0">
                <a:latin typeface="DevLys 010" pitchFamily="2" charset="0"/>
              </a:rPr>
              <a:t>/</a:t>
            </a:r>
            <a:r>
              <a:rPr lang="en-IN" sz="4300" err="1" smtClean="0">
                <a:latin typeface="DevLys 010" pitchFamily="2" charset="0"/>
              </a:rPr>
              <a:t>kdkj</a:t>
            </a:r>
            <a:r>
              <a:rPr lang="en-IN" sz="4300" smtClean="0">
                <a:latin typeface="DevLys 010" pitchFamily="2" charset="0"/>
              </a:rPr>
              <a:t> ds </a:t>
            </a:r>
            <a:r>
              <a:rPr lang="en-IN" sz="4300" err="1" smtClean="0">
                <a:latin typeface="DevLys 010" pitchFamily="2" charset="0"/>
              </a:rPr>
              <a:t>iz;ksx</a:t>
            </a:r>
            <a:r>
              <a:rPr lang="en-IN" sz="4300" smtClean="0">
                <a:latin typeface="DevLys 010" pitchFamily="2" charset="0"/>
              </a:rPr>
              <a:t> </a:t>
            </a:r>
            <a:r>
              <a:rPr lang="en-IN" sz="4300" err="1" smtClean="0">
                <a:latin typeface="DevLys 010" pitchFamily="2" charset="0"/>
              </a:rPr>
              <a:t>djus</a:t>
            </a:r>
            <a:r>
              <a:rPr lang="en-IN" sz="4300" smtClean="0">
                <a:latin typeface="DevLys 010" pitchFamily="2" charset="0"/>
              </a:rPr>
              <a:t> </a:t>
            </a:r>
            <a:r>
              <a:rPr lang="en-IN" sz="4300" err="1" smtClean="0">
                <a:latin typeface="DevLys 010" pitchFamily="2" charset="0"/>
              </a:rPr>
              <a:t>dks</a:t>
            </a:r>
            <a:r>
              <a:rPr lang="en-IN" sz="4300" smtClean="0">
                <a:latin typeface="DevLys 010" pitchFamily="2" charset="0"/>
              </a:rPr>
              <a:t> </a:t>
            </a:r>
            <a:r>
              <a:rPr lang="en-IN" sz="4300" err="1" smtClean="0">
                <a:latin typeface="DevLys 010" pitchFamily="2" charset="0"/>
              </a:rPr>
              <a:t>ckf</a:t>
            </a:r>
            <a:r>
              <a:rPr lang="en-IN" sz="4300" smtClean="0">
                <a:latin typeface="DevLys 010" pitchFamily="2" charset="0"/>
              </a:rPr>
              <a:t>/</a:t>
            </a:r>
            <a:r>
              <a:rPr lang="en-IN" sz="4300" err="1" smtClean="0">
                <a:latin typeface="DevLys 010" pitchFamily="2" charset="0"/>
              </a:rPr>
              <a:t>kr</a:t>
            </a:r>
            <a:r>
              <a:rPr lang="en-IN" sz="4300" smtClean="0">
                <a:latin typeface="DevLys 010" pitchFamily="2" charset="0"/>
              </a:rPr>
              <a:t> </a:t>
            </a:r>
            <a:r>
              <a:rPr lang="en-IN" sz="4300" err="1" smtClean="0">
                <a:latin typeface="DevLys 010" pitchFamily="2" charset="0"/>
              </a:rPr>
              <a:t>djus</a:t>
            </a:r>
            <a:r>
              <a:rPr lang="en-IN" sz="4300" smtClean="0">
                <a:latin typeface="DevLys 010" pitchFamily="2" charset="0"/>
              </a:rPr>
              <a:t> </a:t>
            </a:r>
            <a:r>
              <a:rPr lang="en-IN" sz="4300" err="1" smtClean="0">
                <a:latin typeface="DevLys 010" pitchFamily="2" charset="0"/>
              </a:rPr>
              <a:t>vFkok</a:t>
            </a:r>
            <a:r>
              <a:rPr lang="en-IN" sz="4300" smtClean="0">
                <a:latin typeface="DevLys 010" pitchFamily="2" charset="0"/>
              </a:rPr>
              <a:t> </a:t>
            </a:r>
            <a:r>
              <a:rPr lang="en-IN" sz="4300" err="1" smtClean="0">
                <a:latin typeface="DevLys 010" pitchFamily="2" charset="0"/>
              </a:rPr>
              <a:t>ifjofrZr</a:t>
            </a:r>
            <a:r>
              <a:rPr lang="en-IN" sz="4300" smtClean="0">
                <a:latin typeface="DevLys 010" pitchFamily="2" charset="0"/>
              </a:rPr>
              <a:t> </a:t>
            </a:r>
            <a:r>
              <a:rPr lang="en-IN" sz="4300" err="1" smtClean="0">
                <a:latin typeface="DevLys 010" pitchFamily="2" charset="0"/>
              </a:rPr>
              <a:t>djus</a:t>
            </a:r>
            <a:r>
              <a:rPr lang="en-IN" sz="4300" smtClean="0">
                <a:latin typeface="DevLys 010" pitchFamily="2" charset="0"/>
              </a:rPr>
              <a:t> </a:t>
            </a:r>
            <a:r>
              <a:rPr lang="en-IN" sz="4300" err="1" smtClean="0">
                <a:latin typeface="DevLys 010" pitchFamily="2" charset="0"/>
              </a:rPr>
              <a:t>okyk</a:t>
            </a:r>
            <a:r>
              <a:rPr lang="en-IN" sz="4300" smtClean="0">
                <a:latin typeface="DevLys 010" pitchFamily="2" charset="0"/>
              </a:rPr>
              <a:t> </a:t>
            </a:r>
            <a:r>
              <a:rPr lang="en-IN" sz="4300" err="1" smtClean="0">
                <a:latin typeface="DevLys 010" pitchFamily="2" charset="0"/>
              </a:rPr>
              <a:t>dk;Z</a:t>
            </a:r>
            <a:r>
              <a:rPr lang="en-IN" sz="4300" smtClean="0">
                <a:latin typeface="DevLys 010" pitchFamily="2" charset="0"/>
              </a:rPr>
              <a:t> </a:t>
            </a:r>
            <a:r>
              <a:rPr lang="en-IN" sz="4300" err="1" smtClean="0">
                <a:latin typeface="DevLys 010" pitchFamily="2" charset="0"/>
              </a:rPr>
              <a:t>vlE;d</a:t>
            </a:r>
            <a:r>
              <a:rPr lang="en-IN" sz="4300" smtClean="0">
                <a:latin typeface="DevLys 010" pitchFamily="2" charset="0"/>
              </a:rPr>
              <a:t> </a:t>
            </a:r>
            <a:r>
              <a:rPr lang="en-IN" sz="4300" err="1" smtClean="0">
                <a:latin typeface="DevLys 010" pitchFamily="2" charset="0"/>
              </a:rPr>
              <a:t>izHkko</a:t>
            </a:r>
            <a:r>
              <a:rPr lang="en-IN" sz="4300" smtClean="0">
                <a:latin typeface="DevLys 010" pitchFamily="2" charset="0"/>
              </a:rPr>
              <a:t> </a:t>
            </a:r>
            <a:r>
              <a:rPr lang="en-IN" sz="4300" err="1" smtClean="0">
                <a:latin typeface="DevLys 010" pitchFamily="2" charset="0"/>
              </a:rPr>
              <a:t>ekuk</a:t>
            </a:r>
            <a:r>
              <a:rPr lang="en-IN" sz="4300" smtClean="0">
                <a:latin typeface="DevLys 010" pitchFamily="2" charset="0"/>
              </a:rPr>
              <a:t> </a:t>
            </a:r>
            <a:r>
              <a:rPr lang="en-IN" sz="4300" err="1" smtClean="0">
                <a:latin typeface="DevLys 010" pitchFamily="2" charset="0"/>
              </a:rPr>
              <a:t>tk;sxkA</a:t>
            </a:r>
            <a:endParaRPr lang="en-IN" sz="4300" smtClean="0">
              <a:latin typeface="DevLys 010" pitchFamily="2" charset="0"/>
            </a:endParaRPr>
          </a:p>
          <a:p>
            <a:pPr marL="0" indent="0" algn="just" eaLnBrk="1" hangingPunct="1">
              <a:buFont typeface="Wingdings" pitchFamily="2" charset="2"/>
              <a:buNone/>
            </a:pPr>
            <a:r>
              <a:rPr lang="en-IN" sz="4300" err="1" smtClean="0">
                <a:latin typeface="DevLys 010" pitchFamily="2" charset="0"/>
              </a:rPr>
              <a:t>n.M</a:t>
            </a:r>
            <a:r>
              <a:rPr lang="en-IN" sz="4300" smtClean="0">
                <a:latin typeface="DevLys 010" pitchFamily="2" charset="0"/>
              </a:rPr>
              <a:t>%&amp;1 </a:t>
            </a:r>
            <a:r>
              <a:rPr lang="en-IN" sz="4300" err="1" smtClean="0">
                <a:latin typeface="DevLys 010" pitchFamily="2" charset="0"/>
              </a:rPr>
              <a:t>o"kZ</a:t>
            </a:r>
            <a:r>
              <a:rPr lang="en-IN" sz="4300" smtClean="0">
                <a:latin typeface="DevLys 010" pitchFamily="2" charset="0"/>
              </a:rPr>
              <a:t> rd </a:t>
            </a:r>
            <a:r>
              <a:rPr lang="en-IN" sz="4300" err="1" smtClean="0">
                <a:latin typeface="DevLys 010" pitchFamily="2" charset="0"/>
              </a:rPr>
              <a:t>dkjkokl</a:t>
            </a:r>
            <a:r>
              <a:rPr lang="en-IN" sz="4300" smtClean="0">
                <a:latin typeface="DevLys 010" pitchFamily="2" charset="0"/>
              </a:rPr>
              <a:t> </a:t>
            </a:r>
            <a:r>
              <a:rPr lang="en-IN" sz="4300" err="1" smtClean="0">
                <a:latin typeface="DevLys 010" pitchFamily="2" charset="0"/>
              </a:rPr>
              <a:t>vFkok</a:t>
            </a:r>
            <a:r>
              <a:rPr lang="en-IN" sz="4300" smtClean="0">
                <a:latin typeface="DevLys 010" pitchFamily="2" charset="0"/>
              </a:rPr>
              <a:t> </a:t>
            </a:r>
            <a:r>
              <a:rPr lang="en-IN" sz="4300" err="1" smtClean="0">
                <a:latin typeface="DevLys 010" pitchFamily="2" charset="0"/>
              </a:rPr>
              <a:t>tqekZuk</a:t>
            </a:r>
            <a:r>
              <a:rPr lang="en-IN" sz="4300" smtClean="0">
                <a:latin typeface="DevLys 010" pitchFamily="2" charset="0"/>
              </a:rPr>
              <a:t> </a:t>
            </a:r>
            <a:r>
              <a:rPr lang="en-IN" sz="4300" err="1" smtClean="0">
                <a:latin typeface="DevLys 010" pitchFamily="2" charset="0"/>
              </a:rPr>
              <a:t>vFkok</a:t>
            </a:r>
            <a:r>
              <a:rPr lang="en-IN" sz="4300" smtClean="0">
                <a:latin typeface="DevLys 010" pitchFamily="2" charset="0"/>
              </a:rPr>
              <a:t> </a:t>
            </a:r>
            <a:r>
              <a:rPr lang="en-IN" sz="4300" err="1" smtClean="0">
                <a:latin typeface="DevLys 010" pitchFamily="2" charset="0"/>
              </a:rPr>
              <a:t>nksuksaA</a:t>
            </a:r>
            <a:endParaRPr lang="en-IN" sz="4300" smtClean="0">
              <a:latin typeface="DevLys 01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4294967295"/>
          </p:nvPr>
        </p:nvSpPr>
        <p:spPr>
          <a:xfrm>
            <a:off x="0" y="260350"/>
            <a:ext cx="8515350" cy="6408738"/>
          </a:xfrm>
        </p:spPr>
        <p:txBody>
          <a:bodyPr>
            <a:noAutofit/>
          </a:bodyPr>
          <a:lstStyle/>
          <a:p>
            <a:pPr marL="0" indent="0" algn="just" eaLnBrk="1" hangingPunct="1">
              <a:buFont typeface="Wingdings" pitchFamily="2" charset="2"/>
              <a:buNone/>
            </a:pPr>
            <a:r>
              <a:rPr lang="en-IN" sz="4400" b="1" smtClean="0">
                <a:latin typeface="DevLys 010" pitchFamily="2" charset="0"/>
              </a:rPr>
              <a:t>171¼</a:t>
            </a:r>
            <a:r>
              <a:rPr lang="en-IN" smtClean="0"/>
              <a:t>H</a:t>
            </a:r>
            <a:r>
              <a:rPr lang="en-IN" sz="4400" b="1" smtClean="0">
                <a:latin typeface="DevLys 010" pitchFamily="2" charset="0"/>
              </a:rPr>
              <a:t>½%&amp; </a:t>
            </a:r>
            <a:r>
              <a:rPr lang="en-IN" sz="4400" b="1" err="1" smtClean="0">
                <a:latin typeface="DevLys 010" pitchFamily="2" charset="0"/>
              </a:rPr>
              <a:t>voS</a:t>
            </a:r>
            <a:r>
              <a:rPr lang="en-IN" sz="4400" b="1" smtClean="0">
                <a:latin typeface="DevLys 010" pitchFamily="2" charset="0"/>
              </a:rPr>
              <a:t>/k </a:t>
            </a:r>
            <a:r>
              <a:rPr lang="en-IN" sz="4400" b="1" err="1" smtClean="0">
                <a:latin typeface="DevLys 010" pitchFamily="2" charset="0"/>
              </a:rPr>
              <a:t>Hkqxrku</a:t>
            </a:r>
            <a:r>
              <a:rPr lang="en-IN" sz="4400" b="1" smtClean="0">
                <a:latin typeface="DevLys 010" pitchFamily="2" charset="0"/>
              </a:rPr>
              <a:t>&amp;</a:t>
            </a:r>
          </a:p>
          <a:p>
            <a:pPr marL="0" indent="0" algn="just" eaLnBrk="1" hangingPunct="1">
              <a:buFont typeface="Wingdings" pitchFamily="2" charset="2"/>
              <a:buNone/>
            </a:pPr>
            <a:r>
              <a:rPr lang="en-IN" sz="5500" b="1" smtClean="0">
                <a:latin typeface="DevLys 010" pitchFamily="2" charset="0"/>
              </a:rPr>
              <a:t>	</a:t>
            </a:r>
            <a:r>
              <a:rPr lang="en-IN" sz="4000" err="1" smtClean="0">
                <a:latin typeface="DevLys 010" pitchFamily="2" charset="0"/>
              </a:rPr>
              <a:t>fdlh</a:t>
            </a:r>
            <a:r>
              <a:rPr lang="en-IN" sz="4000" smtClean="0">
                <a:latin typeface="DevLys 010" pitchFamily="2" charset="0"/>
              </a:rPr>
              <a:t> </a:t>
            </a:r>
            <a:r>
              <a:rPr lang="en-IN" sz="4000" err="1" smtClean="0">
                <a:latin typeface="DevLys 010" pitchFamily="2" charset="0"/>
              </a:rPr>
              <a:t>vH;FkhZ</a:t>
            </a:r>
            <a:r>
              <a:rPr lang="en-IN" sz="4000" smtClean="0">
                <a:latin typeface="DevLys 010" pitchFamily="2" charset="0"/>
              </a:rPr>
              <a:t> dh </a:t>
            </a:r>
            <a:r>
              <a:rPr lang="en-IN" sz="4000" err="1" smtClean="0">
                <a:latin typeface="DevLys 010" pitchFamily="2" charset="0"/>
              </a:rPr>
              <a:t>fyf</a:t>
            </a:r>
            <a:r>
              <a:rPr lang="en-IN" sz="4000" smtClean="0">
                <a:latin typeface="DevLys 010" pitchFamily="2" charset="0"/>
              </a:rPr>
              <a:t>[</a:t>
            </a:r>
            <a:r>
              <a:rPr lang="en-IN" sz="4000" err="1" smtClean="0">
                <a:latin typeface="DevLys 010" pitchFamily="2" charset="0"/>
              </a:rPr>
              <a:t>kr</a:t>
            </a:r>
            <a:r>
              <a:rPr lang="en-IN" sz="4000" smtClean="0">
                <a:latin typeface="DevLys 010" pitchFamily="2" charset="0"/>
              </a:rPr>
              <a:t> </a:t>
            </a:r>
            <a:r>
              <a:rPr lang="en-IN" sz="4000" err="1" smtClean="0">
                <a:latin typeface="DevLys 010" pitchFamily="2" charset="0"/>
              </a:rPr>
              <a:t>lgefr</a:t>
            </a:r>
            <a:r>
              <a:rPr lang="en-IN" sz="4000" smtClean="0">
                <a:latin typeface="DevLys 010" pitchFamily="2" charset="0"/>
              </a:rPr>
              <a:t> ds </a:t>
            </a:r>
            <a:r>
              <a:rPr lang="en-IN" sz="4000" err="1" smtClean="0">
                <a:latin typeface="DevLys 010" pitchFamily="2" charset="0"/>
              </a:rPr>
              <a:t>fcuk</a:t>
            </a:r>
            <a:r>
              <a:rPr lang="en-IN" sz="4000" smtClean="0">
                <a:latin typeface="DevLys 010" pitchFamily="2" charset="0"/>
              </a:rPr>
              <a:t> </a:t>
            </a:r>
            <a:r>
              <a:rPr lang="en-IN" sz="4000" err="1" smtClean="0">
                <a:latin typeface="DevLys 010" pitchFamily="2" charset="0"/>
              </a:rPr>
              <a:t>fdlh</a:t>
            </a:r>
            <a:r>
              <a:rPr lang="en-IN" sz="4000" smtClean="0">
                <a:latin typeface="DevLys 010" pitchFamily="2" charset="0"/>
              </a:rPr>
              <a:t> </a:t>
            </a:r>
            <a:r>
              <a:rPr lang="en-IN" sz="4000" err="1" smtClean="0">
                <a:latin typeface="DevLys 010" pitchFamily="2" charset="0"/>
              </a:rPr>
              <a:t>O;fDRk@laLFkk</a:t>
            </a:r>
            <a:r>
              <a:rPr lang="en-IN" sz="4000" smtClean="0">
                <a:latin typeface="DevLys 010" pitchFamily="2" charset="0"/>
              </a:rPr>
              <a:t> }</a:t>
            </a:r>
            <a:r>
              <a:rPr lang="en-IN" sz="4000" err="1" smtClean="0">
                <a:latin typeface="DevLys 010" pitchFamily="2" charset="0"/>
              </a:rPr>
              <a:t>kjk</a:t>
            </a:r>
            <a:r>
              <a:rPr lang="en-IN" sz="4000" smtClean="0">
                <a:latin typeface="DevLys 010" pitchFamily="2" charset="0"/>
              </a:rPr>
              <a:t> </a:t>
            </a:r>
            <a:r>
              <a:rPr lang="en-IN" sz="4000" err="1" smtClean="0">
                <a:latin typeface="DevLys 010" pitchFamily="2" charset="0"/>
              </a:rPr>
              <a:t>dksbZ</a:t>
            </a:r>
            <a:r>
              <a:rPr lang="en-IN" sz="4000" smtClean="0">
                <a:latin typeface="DevLys 010" pitchFamily="2" charset="0"/>
              </a:rPr>
              <a:t> O;; </a:t>
            </a:r>
            <a:r>
              <a:rPr lang="en-IN" sz="4000" err="1" smtClean="0">
                <a:latin typeface="DevLys 010" pitchFamily="2" charset="0"/>
              </a:rPr>
              <a:t>djuk</a:t>
            </a:r>
            <a:r>
              <a:rPr lang="en-IN" sz="4000" smtClean="0">
                <a:latin typeface="DevLys 010" pitchFamily="2" charset="0"/>
              </a:rPr>
              <a:t> </a:t>
            </a:r>
            <a:r>
              <a:rPr lang="en-IN" sz="4000" err="1" smtClean="0">
                <a:latin typeface="DevLys 010" pitchFamily="2" charset="0"/>
              </a:rPr>
              <a:t>voS</a:t>
            </a:r>
            <a:r>
              <a:rPr lang="en-IN" sz="4000" smtClean="0">
                <a:latin typeface="DevLys 010" pitchFamily="2" charset="0"/>
              </a:rPr>
              <a:t>/k </a:t>
            </a:r>
            <a:r>
              <a:rPr lang="en-IN" sz="4000" err="1" smtClean="0">
                <a:latin typeface="DevLys 010" pitchFamily="2" charset="0"/>
              </a:rPr>
              <a:t>gSA</a:t>
            </a:r>
            <a:endParaRPr lang="en-IN" sz="4000" smtClean="0">
              <a:latin typeface="DevLys 010" pitchFamily="2" charset="0"/>
            </a:endParaRPr>
          </a:p>
          <a:p>
            <a:pPr marL="0" indent="0" algn="just">
              <a:buNone/>
            </a:pPr>
            <a:r>
              <a:rPr lang="en-IN" sz="4000" smtClean="0">
                <a:latin typeface="DevLys 010" pitchFamily="2" charset="0"/>
              </a:rPr>
              <a:t>	</a:t>
            </a:r>
            <a:r>
              <a:rPr lang="en-IN" sz="4000" err="1" smtClean="0">
                <a:latin typeface="DevLys 010" pitchFamily="2" charset="0"/>
              </a:rPr>
              <a:t>fdlh</a:t>
            </a:r>
            <a:r>
              <a:rPr lang="en-IN" sz="4000" smtClean="0">
                <a:latin typeface="DevLys 010" pitchFamily="2" charset="0"/>
              </a:rPr>
              <a:t> </a:t>
            </a:r>
            <a:r>
              <a:rPr lang="en-IN" sz="4000" err="1" smtClean="0">
                <a:latin typeface="DevLys 010" pitchFamily="2" charset="0"/>
              </a:rPr>
              <a:t>vH;FkhZ</a:t>
            </a:r>
            <a:r>
              <a:rPr lang="en-IN" sz="4000" smtClean="0">
                <a:latin typeface="DevLys 010" pitchFamily="2" charset="0"/>
              </a:rPr>
              <a:t> </a:t>
            </a:r>
            <a:r>
              <a:rPr lang="en-IN" sz="4000" err="1" smtClean="0">
                <a:latin typeface="DevLys 010" pitchFamily="2" charset="0"/>
              </a:rPr>
              <a:t>ds</a:t>
            </a:r>
            <a:r>
              <a:rPr lang="en-IN" sz="4000" smtClean="0">
                <a:latin typeface="DevLys 010" pitchFamily="2" charset="0"/>
              </a:rPr>
              <a:t> </a:t>
            </a:r>
            <a:r>
              <a:rPr lang="en-IN" sz="4000" err="1" smtClean="0">
                <a:latin typeface="DevLys 010" pitchFamily="2" charset="0"/>
              </a:rPr>
              <a:t>ckjs</a:t>
            </a:r>
            <a:r>
              <a:rPr lang="en-IN" sz="4000" smtClean="0">
                <a:latin typeface="DevLys 010" pitchFamily="2" charset="0"/>
              </a:rPr>
              <a:t> </a:t>
            </a:r>
            <a:r>
              <a:rPr lang="en-IN" sz="4000" err="1" smtClean="0">
                <a:latin typeface="DevLys 010" pitchFamily="2" charset="0"/>
              </a:rPr>
              <a:t>esa</a:t>
            </a:r>
            <a:r>
              <a:rPr lang="en-IN" sz="4000" smtClean="0">
                <a:latin typeface="DevLys 010" pitchFamily="2" charset="0"/>
              </a:rPr>
              <a:t> </a:t>
            </a:r>
            <a:r>
              <a:rPr lang="en-IN" sz="4000" err="1" smtClean="0">
                <a:latin typeface="DevLys 010" pitchFamily="2" charset="0"/>
              </a:rPr>
              <a:t>dksbZ</a:t>
            </a:r>
            <a:r>
              <a:rPr lang="en-IN" sz="4000" smtClean="0">
                <a:latin typeface="DevLys 010" pitchFamily="2" charset="0"/>
              </a:rPr>
              <a:t> </a:t>
            </a:r>
            <a:r>
              <a:rPr lang="en-IN" sz="4000" err="1" smtClean="0">
                <a:latin typeface="DevLys 010" pitchFamily="2" charset="0"/>
              </a:rPr>
              <a:t>lsjksxsV</a:t>
            </a:r>
            <a:r>
              <a:rPr lang="en-IN" sz="4000" smtClean="0">
                <a:latin typeface="DevLys 010" pitchFamily="2" charset="0"/>
              </a:rPr>
              <a:t> </a:t>
            </a:r>
            <a:r>
              <a:rPr lang="en-IN" sz="4000" err="1" smtClean="0">
                <a:latin typeface="DevLys 010" pitchFamily="2" charset="0"/>
              </a:rPr>
              <a:t>foKkiu</a:t>
            </a:r>
            <a:r>
              <a:rPr lang="en-IN" sz="4000" smtClean="0">
                <a:latin typeface="DevLys 010" pitchFamily="2" charset="0"/>
              </a:rPr>
              <a:t> </a:t>
            </a:r>
            <a:r>
              <a:rPr lang="en-IN" sz="4000" err="1" smtClean="0">
                <a:latin typeface="DevLys 010" pitchFamily="2" charset="0"/>
              </a:rPr>
              <a:t>izdkf'kr</a:t>
            </a:r>
            <a:r>
              <a:rPr lang="en-IN" sz="4000" smtClean="0">
                <a:latin typeface="DevLys 010" pitchFamily="2" charset="0"/>
              </a:rPr>
              <a:t> </a:t>
            </a:r>
            <a:r>
              <a:rPr lang="en-IN" sz="4000" err="1" smtClean="0">
                <a:latin typeface="DevLys 010" pitchFamily="2" charset="0"/>
              </a:rPr>
              <a:t>gksrk</a:t>
            </a:r>
            <a:r>
              <a:rPr lang="en-IN" sz="4000" smtClean="0">
                <a:latin typeface="DevLys 010" pitchFamily="2" charset="0"/>
              </a:rPr>
              <a:t> </a:t>
            </a:r>
            <a:r>
              <a:rPr lang="en-IN" sz="4000" err="1" smtClean="0">
                <a:latin typeface="DevLys 010" pitchFamily="2" charset="0"/>
              </a:rPr>
              <a:t>gS</a:t>
            </a:r>
            <a:r>
              <a:rPr lang="en-IN" sz="4000" smtClean="0">
                <a:latin typeface="DevLys 010" pitchFamily="2" charset="0"/>
              </a:rPr>
              <a:t> </a:t>
            </a:r>
            <a:r>
              <a:rPr lang="en-IN" sz="4000" err="1" smtClean="0">
                <a:latin typeface="DevLys 010" pitchFamily="2" charset="0"/>
              </a:rPr>
              <a:t>vkSj</a:t>
            </a:r>
            <a:r>
              <a:rPr lang="en-IN" sz="4000" smtClean="0">
                <a:latin typeface="DevLys 010" pitchFamily="2" charset="0"/>
              </a:rPr>
              <a:t> </a:t>
            </a:r>
            <a:r>
              <a:rPr lang="en-IN" sz="4000" err="1" smtClean="0">
                <a:latin typeface="DevLys 010" pitchFamily="2" charset="0"/>
              </a:rPr>
              <a:t>vH;FkhZ</a:t>
            </a:r>
            <a:r>
              <a:rPr lang="en-IN" sz="4000" smtClean="0">
                <a:latin typeface="DevLys 010" pitchFamily="2" charset="0"/>
              </a:rPr>
              <a:t> </a:t>
            </a:r>
            <a:r>
              <a:rPr lang="en-IN" sz="4000" err="1" smtClean="0">
                <a:latin typeface="DevLys 010" pitchFamily="2" charset="0"/>
              </a:rPr>
              <a:t>mlesa</a:t>
            </a:r>
            <a:r>
              <a:rPr lang="en-IN" sz="4000" smtClean="0">
                <a:latin typeface="DevLys 010" pitchFamily="2" charset="0"/>
              </a:rPr>
              <a:t> </a:t>
            </a:r>
            <a:r>
              <a:rPr lang="en-IN" sz="4000" err="1" smtClean="0">
                <a:latin typeface="DevLys 010" pitchFamily="2" charset="0"/>
              </a:rPr>
              <a:t>vlgefr</a:t>
            </a:r>
            <a:r>
              <a:rPr lang="en-IN" sz="4000" smtClean="0">
                <a:latin typeface="DevLys 010" pitchFamily="2" charset="0"/>
              </a:rPr>
              <a:t> </a:t>
            </a:r>
            <a:r>
              <a:rPr lang="en-IN" sz="4000" err="1" smtClean="0">
                <a:latin typeface="DevLys 010" pitchFamily="2" charset="0"/>
              </a:rPr>
              <a:t>n'kkZrk</a:t>
            </a:r>
            <a:r>
              <a:rPr lang="en-IN" sz="4000" smtClean="0">
                <a:latin typeface="DevLys 010" pitchFamily="2" charset="0"/>
              </a:rPr>
              <a:t> </a:t>
            </a:r>
            <a:r>
              <a:rPr lang="en-IN" sz="4000" err="1" smtClean="0">
                <a:latin typeface="DevLys 010" pitchFamily="2" charset="0"/>
              </a:rPr>
              <a:t>gS</a:t>
            </a:r>
            <a:r>
              <a:rPr lang="en-IN" sz="4000" smtClean="0">
                <a:latin typeface="DevLys 010" pitchFamily="2" charset="0"/>
              </a:rPr>
              <a:t> </a:t>
            </a:r>
            <a:r>
              <a:rPr lang="en-IN" sz="4000" err="1" smtClean="0">
                <a:latin typeface="DevLys 010" pitchFamily="2" charset="0"/>
              </a:rPr>
              <a:t>rks</a:t>
            </a:r>
            <a:r>
              <a:rPr lang="en-IN" sz="4000" smtClean="0">
                <a:latin typeface="DevLys 010" pitchFamily="2" charset="0"/>
              </a:rPr>
              <a:t> ml </a:t>
            </a:r>
            <a:r>
              <a:rPr lang="en-IN" sz="4000" err="1" smtClean="0">
                <a:latin typeface="DevLys 010" pitchFamily="2" charset="0"/>
              </a:rPr>
              <a:t>O;fDr</a:t>
            </a:r>
            <a:r>
              <a:rPr lang="en-IN" sz="4000" smtClean="0">
                <a:latin typeface="DevLys 010" pitchFamily="2" charset="0"/>
              </a:rPr>
              <a:t> </a:t>
            </a:r>
            <a:r>
              <a:rPr lang="en-IN" sz="4000" err="1" smtClean="0">
                <a:latin typeface="DevLys 010" pitchFamily="2" charset="0"/>
              </a:rPr>
              <a:t>ds</a:t>
            </a:r>
            <a:r>
              <a:rPr lang="en-IN" sz="4000" smtClean="0">
                <a:latin typeface="DevLys 010" pitchFamily="2" charset="0"/>
              </a:rPr>
              <a:t> </a:t>
            </a:r>
            <a:r>
              <a:rPr lang="en-IN" sz="4000" err="1" smtClean="0">
                <a:latin typeface="DevLys 010" pitchFamily="2" charset="0"/>
              </a:rPr>
              <a:t>fo</a:t>
            </a:r>
            <a:r>
              <a:rPr lang="en-IN" sz="4000" smtClean="0">
                <a:latin typeface="DevLys 010" pitchFamily="2" charset="0"/>
              </a:rPr>
              <a:t>:) 171¼</a:t>
            </a:r>
            <a:r>
              <a:rPr lang="en-IN" smtClean="0"/>
              <a:t>H</a:t>
            </a:r>
            <a:r>
              <a:rPr lang="en-IN" sz="4000" smtClean="0">
                <a:latin typeface="DevLys 010" pitchFamily="2" charset="0"/>
              </a:rPr>
              <a:t>½ </a:t>
            </a:r>
            <a:r>
              <a:rPr lang="en-IN" sz="4000" err="1" smtClean="0">
                <a:latin typeface="DevLys 010" pitchFamily="2" charset="0"/>
              </a:rPr>
              <a:t>esa</a:t>
            </a:r>
            <a:r>
              <a:rPr lang="en-IN" sz="4000" smtClean="0">
                <a:latin typeface="DevLys 010" pitchFamily="2" charset="0"/>
              </a:rPr>
              <a:t> </a:t>
            </a:r>
            <a:r>
              <a:rPr lang="en-IN" sz="4000" err="1" smtClean="0">
                <a:latin typeface="DevLys 010" pitchFamily="2" charset="0"/>
              </a:rPr>
              <a:t>ntZ</a:t>
            </a:r>
            <a:r>
              <a:rPr lang="en-IN" sz="4000" smtClean="0">
                <a:latin typeface="DevLys 010" pitchFamily="2" charset="0"/>
              </a:rPr>
              <a:t> </a:t>
            </a:r>
            <a:r>
              <a:rPr lang="en-IN" sz="4000" err="1" smtClean="0">
                <a:latin typeface="DevLys 010" pitchFamily="2" charset="0"/>
              </a:rPr>
              <a:t>dj</a:t>
            </a:r>
            <a:r>
              <a:rPr lang="en-IN" sz="4000" smtClean="0">
                <a:latin typeface="DevLys 010" pitchFamily="2" charset="0"/>
              </a:rPr>
              <a:t> </a:t>
            </a:r>
            <a:r>
              <a:rPr lang="en-IN" sz="4000" err="1" smtClean="0">
                <a:latin typeface="DevLys 010" pitchFamily="2" charset="0"/>
              </a:rPr>
              <a:t>nh</a:t>
            </a:r>
            <a:r>
              <a:rPr lang="en-IN" sz="4000" smtClean="0">
                <a:latin typeface="DevLys 010" pitchFamily="2" charset="0"/>
              </a:rPr>
              <a:t> </a:t>
            </a:r>
            <a:r>
              <a:rPr lang="en-IN" sz="4000" err="1" smtClean="0">
                <a:latin typeface="DevLys 010" pitchFamily="2" charset="0"/>
              </a:rPr>
              <a:t>tk,xhA</a:t>
            </a:r>
            <a:r>
              <a:rPr lang="en-IN" sz="4000" smtClean="0">
                <a:latin typeface="DevLys 010" pitchFamily="2" charset="0"/>
              </a:rPr>
              <a:t> </a:t>
            </a:r>
          </a:p>
          <a:p>
            <a:pPr marL="0" indent="0" algn="ctr" eaLnBrk="1" hangingPunct="1">
              <a:buFont typeface="Wingdings" pitchFamily="2" charset="2"/>
              <a:buNone/>
            </a:pPr>
            <a:r>
              <a:rPr lang="en-IN" sz="4000" err="1" smtClean="0">
                <a:latin typeface="DevLys 010" pitchFamily="2" charset="0"/>
              </a:rPr>
              <a:t>n.M</a:t>
            </a:r>
            <a:r>
              <a:rPr lang="en-IN" sz="4000" smtClean="0">
                <a:latin typeface="DevLys 010" pitchFamily="2" charset="0"/>
              </a:rPr>
              <a:t>&amp; 500@&amp;# ds </a:t>
            </a:r>
            <a:r>
              <a:rPr lang="en-IN" sz="4000" err="1" smtClean="0">
                <a:latin typeface="DevLys 010" pitchFamily="2" charset="0"/>
              </a:rPr>
              <a:t>tqekZus</a:t>
            </a:r>
            <a:r>
              <a:rPr lang="en-IN" sz="4000" smtClean="0">
                <a:latin typeface="DevLys 010" pitchFamily="2" charset="0"/>
              </a:rPr>
              <a:t> </a:t>
            </a:r>
            <a:r>
              <a:rPr lang="en-IN" sz="4000" err="1" smtClean="0">
                <a:latin typeface="DevLys 010" pitchFamily="2" charset="0"/>
              </a:rPr>
              <a:t>ls</a:t>
            </a:r>
            <a:r>
              <a:rPr lang="en-IN" sz="4000" smtClean="0">
                <a:latin typeface="DevLys 010" pitchFamily="2" charset="0"/>
              </a:rPr>
              <a:t> </a:t>
            </a:r>
            <a:r>
              <a:rPr lang="en-IN" sz="4000" err="1" smtClean="0">
                <a:latin typeface="DevLys 010" pitchFamily="2" charset="0"/>
              </a:rPr>
              <a:t>n.Muh;A</a:t>
            </a:r>
            <a:endParaRPr lang="en-IN" sz="3600" smtClean="0">
              <a:latin typeface="DevLys 010" pitchFamily="2" charset="0"/>
            </a:endParaRPr>
          </a:p>
        </p:txBody>
      </p:sp>
      <p:sp>
        <p:nvSpPr>
          <p:cNvPr id="24580"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quarter" idx="4294967295"/>
          </p:nvPr>
        </p:nvSpPr>
        <p:spPr>
          <a:xfrm>
            <a:off x="430213" y="404813"/>
            <a:ext cx="8713787" cy="6138862"/>
          </a:xfrm>
        </p:spPr>
        <p:txBody>
          <a:bodyPr rtlCol="0">
            <a:normAutofit/>
          </a:bodyPr>
          <a:lstStyle/>
          <a:p>
            <a:pPr marL="0" indent="0">
              <a:buNone/>
              <a:defRPr/>
            </a:pPr>
            <a:r>
              <a:rPr lang="en-IN" sz="6000" b="1" smtClean="0">
                <a:latin typeface="DevLys 010" pitchFamily="2" charset="0"/>
              </a:rPr>
              <a:t>171 </a:t>
            </a:r>
            <a:r>
              <a:rPr lang="en-US" sz="4800" smtClean="0"/>
              <a:t>(</a:t>
            </a:r>
            <a:r>
              <a:rPr lang="en-US" sz="6000" smtClean="0">
                <a:latin typeface="Angsana New" pitchFamily="18" charset="-34"/>
                <a:cs typeface="Angsana New" pitchFamily="18" charset="-34"/>
              </a:rPr>
              <a:t>I</a:t>
            </a:r>
            <a:r>
              <a:rPr lang="en-US" sz="4800" smtClean="0"/>
              <a:t>)</a:t>
            </a:r>
            <a:endParaRPr lang="en-US" sz="6000" smtClean="0"/>
          </a:p>
          <a:p>
            <a:pPr marL="0" indent="0" algn="just">
              <a:buNone/>
              <a:defRPr/>
            </a:pPr>
            <a:r>
              <a:rPr lang="en-IN" sz="4800" b="1" smtClean="0">
                <a:latin typeface="DevLys 010" pitchFamily="2" charset="0"/>
              </a:rPr>
              <a:t>	</a:t>
            </a:r>
            <a:r>
              <a:rPr lang="en-IN" sz="4800" err="1" smtClean="0">
                <a:latin typeface="DevLys 010" pitchFamily="2" charset="0"/>
              </a:rPr>
              <a:t>dksbZ</a:t>
            </a:r>
            <a:r>
              <a:rPr lang="en-IN" sz="4800" smtClean="0">
                <a:latin typeface="DevLys 010" pitchFamily="2" charset="0"/>
              </a:rPr>
              <a:t> </a:t>
            </a:r>
            <a:r>
              <a:rPr lang="en-IN" sz="4800" err="1" smtClean="0">
                <a:latin typeface="DevLys 010" pitchFamily="2" charset="0"/>
              </a:rPr>
              <a:t>vH;FkhZ</a:t>
            </a:r>
            <a:r>
              <a:rPr lang="en-IN" sz="4800" smtClean="0">
                <a:latin typeface="DevLys 010" pitchFamily="2" charset="0"/>
              </a:rPr>
              <a:t> ;fn </a:t>
            </a:r>
            <a:r>
              <a:rPr lang="en-IN" sz="4800" err="1" smtClean="0">
                <a:latin typeface="DevLys 010" pitchFamily="2" charset="0"/>
              </a:rPr>
              <a:t>fuokZpu</a:t>
            </a:r>
            <a:r>
              <a:rPr lang="en-IN" sz="4800" smtClean="0">
                <a:latin typeface="DevLys 010" pitchFamily="2" charset="0"/>
              </a:rPr>
              <a:t> O;; </a:t>
            </a:r>
            <a:r>
              <a:rPr lang="en-IN" sz="4800" err="1" smtClean="0">
                <a:latin typeface="DevLys 010" pitchFamily="2" charset="0"/>
              </a:rPr>
              <a:t>yss</a:t>
            </a:r>
            <a:r>
              <a:rPr lang="en-IN" sz="4800" smtClean="0">
                <a:latin typeface="DevLys 010" pitchFamily="2" charset="0"/>
              </a:rPr>
              <a:t>[</a:t>
            </a:r>
            <a:r>
              <a:rPr lang="en-IN" sz="4800" err="1" smtClean="0">
                <a:latin typeface="DevLys 010" pitchFamily="2" charset="0"/>
              </a:rPr>
              <a:t>ks</a:t>
            </a:r>
            <a:r>
              <a:rPr lang="en-IN" sz="4800" smtClean="0">
                <a:latin typeface="DevLys 010" pitchFamily="2" charset="0"/>
              </a:rPr>
              <a:t> fu/</a:t>
            </a:r>
            <a:r>
              <a:rPr lang="en-IN" sz="4800" err="1" smtClean="0">
                <a:latin typeface="DevLys 010" pitchFamily="2" charset="0"/>
              </a:rPr>
              <a:t>kkZfjr</a:t>
            </a:r>
            <a:r>
              <a:rPr lang="en-IN" sz="4800" smtClean="0">
                <a:latin typeface="DevLys 010" pitchFamily="2" charset="0"/>
              </a:rPr>
              <a:t> </a:t>
            </a:r>
            <a:r>
              <a:rPr lang="en-IN" sz="4800" err="1" smtClean="0">
                <a:latin typeface="DevLys 010" pitchFamily="2" charset="0"/>
              </a:rPr>
              <a:t>izk:i</a:t>
            </a:r>
            <a:r>
              <a:rPr lang="en-IN" sz="4800" smtClean="0">
                <a:latin typeface="DevLys 010" pitchFamily="2" charset="0"/>
              </a:rPr>
              <a:t> </a:t>
            </a:r>
            <a:r>
              <a:rPr lang="en-IN" sz="4800" err="1" smtClean="0">
                <a:latin typeface="DevLys 010" pitchFamily="2" charset="0"/>
              </a:rPr>
              <a:t>esa</a:t>
            </a:r>
            <a:r>
              <a:rPr lang="en-IN" sz="4800" smtClean="0">
                <a:latin typeface="DevLys 010" pitchFamily="2" charset="0"/>
              </a:rPr>
              <a:t> </a:t>
            </a:r>
            <a:r>
              <a:rPr lang="en-IN" sz="4800" err="1" smtClean="0">
                <a:latin typeface="DevLys 010" pitchFamily="2" charset="0"/>
              </a:rPr>
              <a:t>ugha</a:t>
            </a:r>
            <a:r>
              <a:rPr lang="en-IN" sz="4800" smtClean="0">
                <a:latin typeface="DevLys 010" pitchFamily="2" charset="0"/>
              </a:rPr>
              <a:t> j[</a:t>
            </a:r>
            <a:r>
              <a:rPr lang="en-IN" sz="4800" err="1" smtClean="0">
                <a:latin typeface="DevLys 010" pitchFamily="2" charset="0"/>
              </a:rPr>
              <a:t>krk</a:t>
            </a:r>
            <a:r>
              <a:rPr lang="en-IN" sz="4800" smtClean="0">
                <a:latin typeface="DevLys 010" pitchFamily="2" charset="0"/>
              </a:rPr>
              <a:t> </a:t>
            </a:r>
            <a:r>
              <a:rPr lang="en-IN" sz="4800" err="1" smtClean="0">
                <a:latin typeface="DevLys 010" pitchFamily="2" charset="0"/>
              </a:rPr>
              <a:t>gS</a:t>
            </a:r>
            <a:r>
              <a:rPr lang="en-IN" sz="4800" smtClean="0">
                <a:latin typeface="DevLys 010" pitchFamily="2" charset="0"/>
              </a:rPr>
              <a:t> ;k </a:t>
            </a:r>
            <a:r>
              <a:rPr lang="en-IN" sz="4800" err="1" smtClean="0">
                <a:latin typeface="DevLys 010" pitchFamily="2" charset="0"/>
              </a:rPr>
              <a:t>mUgsa</a:t>
            </a:r>
            <a:r>
              <a:rPr lang="en-IN" sz="4800" smtClean="0">
                <a:latin typeface="DevLys 010" pitchFamily="2" charset="0"/>
              </a:rPr>
              <a:t> </a:t>
            </a:r>
            <a:r>
              <a:rPr lang="en-IN" sz="4800" err="1" smtClean="0">
                <a:latin typeface="DevLys 010" pitchFamily="2" charset="0"/>
              </a:rPr>
              <a:t>fujh</a:t>
            </a:r>
            <a:r>
              <a:rPr lang="en-IN" sz="4800" smtClean="0">
                <a:latin typeface="DevLys 010" pitchFamily="2" charset="0"/>
              </a:rPr>
              <a:t>{</a:t>
            </a:r>
            <a:r>
              <a:rPr lang="en-IN" sz="4800" err="1" smtClean="0">
                <a:latin typeface="DevLys 010" pitchFamily="2" charset="0"/>
              </a:rPr>
              <a:t>k.k</a:t>
            </a:r>
            <a:r>
              <a:rPr lang="en-IN" sz="4800" smtClean="0">
                <a:latin typeface="DevLys 010" pitchFamily="2" charset="0"/>
              </a:rPr>
              <a:t> </a:t>
            </a:r>
            <a:r>
              <a:rPr lang="en-IN" sz="4800" err="1" smtClean="0">
                <a:latin typeface="DevLys 010" pitchFamily="2" charset="0"/>
              </a:rPr>
              <a:t>ds</a:t>
            </a:r>
            <a:r>
              <a:rPr lang="en-IN" sz="4800" smtClean="0">
                <a:latin typeface="DevLys 010" pitchFamily="2" charset="0"/>
              </a:rPr>
              <a:t> le; </a:t>
            </a:r>
            <a:r>
              <a:rPr lang="en-IN" sz="4800" err="1" smtClean="0">
                <a:latin typeface="DevLys 010" pitchFamily="2" charset="0"/>
              </a:rPr>
              <a:t>izLrqr</a:t>
            </a:r>
            <a:r>
              <a:rPr lang="en-IN" sz="4800" smtClean="0">
                <a:latin typeface="DevLys 010" pitchFamily="2" charset="0"/>
              </a:rPr>
              <a:t> </a:t>
            </a:r>
            <a:r>
              <a:rPr lang="en-IN" sz="4800" err="1" smtClean="0">
                <a:latin typeface="DevLys 010" pitchFamily="2" charset="0"/>
              </a:rPr>
              <a:t>ugha</a:t>
            </a:r>
            <a:r>
              <a:rPr lang="en-IN" sz="4800" smtClean="0">
                <a:latin typeface="DevLys 010" pitchFamily="2" charset="0"/>
              </a:rPr>
              <a:t> </a:t>
            </a:r>
            <a:r>
              <a:rPr lang="en-IN" sz="4800" err="1" smtClean="0">
                <a:latin typeface="DevLys 010" pitchFamily="2" charset="0"/>
              </a:rPr>
              <a:t>djrk</a:t>
            </a:r>
            <a:r>
              <a:rPr lang="en-IN" sz="4800" smtClean="0">
                <a:latin typeface="DevLys 010" pitchFamily="2" charset="0"/>
              </a:rPr>
              <a:t> </a:t>
            </a:r>
            <a:r>
              <a:rPr lang="en-IN" sz="4800" err="1" smtClean="0">
                <a:latin typeface="DevLys 010" pitchFamily="2" charset="0"/>
              </a:rPr>
              <a:t>gS</a:t>
            </a:r>
            <a:r>
              <a:rPr lang="en-IN" sz="4800" smtClean="0">
                <a:latin typeface="DevLys 010" pitchFamily="2" charset="0"/>
              </a:rPr>
              <a:t> </a:t>
            </a:r>
            <a:r>
              <a:rPr lang="en-IN" sz="4800" err="1" smtClean="0">
                <a:latin typeface="DevLys 010" pitchFamily="2" charset="0"/>
              </a:rPr>
              <a:t>rks</a:t>
            </a:r>
            <a:r>
              <a:rPr lang="en-IN" sz="4800" smtClean="0">
                <a:latin typeface="DevLys 010" pitchFamily="2" charset="0"/>
              </a:rPr>
              <a:t> </a:t>
            </a:r>
            <a:r>
              <a:rPr lang="en-IN" sz="4800" err="1" smtClean="0">
                <a:latin typeface="DevLys 010" pitchFamily="2" charset="0"/>
              </a:rPr>
              <a:t>mlds</a:t>
            </a:r>
            <a:r>
              <a:rPr lang="en-IN" sz="4800" smtClean="0">
                <a:latin typeface="DevLys 010" pitchFamily="2" charset="0"/>
              </a:rPr>
              <a:t> </a:t>
            </a:r>
            <a:r>
              <a:rPr lang="en-IN" sz="4800" err="1" smtClean="0">
                <a:latin typeface="DevLys 010" pitchFamily="2" charset="0"/>
              </a:rPr>
              <a:t>fo</a:t>
            </a:r>
            <a:r>
              <a:rPr lang="en-IN" sz="4800" smtClean="0">
                <a:latin typeface="DevLys 010" pitchFamily="2" charset="0"/>
              </a:rPr>
              <a:t>:} /</a:t>
            </a:r>
            <a:r>
              <a:rPr lang="en-IN" sz="4800" err="1" smtClean="0">
                <a:latin typeface="DevLys 010" pitchFamily="2" charset="0"/>
              </a:rPr>
              <a:t>kkjk</a:t>
            </a:r>
            <a:r>
              <a:rPr lang="en-IN" sz="4800" smtClean="0">
                <a:latin typeface="DevLys 010" pitchFamily="2" charset="0"/>
              </a:rPr>
              <a:t> 171 ¼</a:t>
            </a:r>
            <a:r>
              <a:rPr lang="en-US" sz="5400" smtClean="0">
                <a:latin typeface="Angsana New" pitchFamily="18" charset="-34"/>
                <a:cs typeface="Angsana New" pitchFamily="18" charset="-34"/>
              </a:rPr>
              <a:t>I</a:t>
            </a:r>
            <a:r>
              <a:rPr lang="en-IN" sz="4800" smtClean="0">
                <a:latin typeface="DevLys 010" pitchFamily="2" charset="0"/>
              </a:rPr>
              <a:t>½ </a:t>
            </a:r>
            <a:r>
              <a:rPr lang="en-IN" sz="4800" err="1" smtClean="0">
                <a:latin typeface="DevLys 010" pitchFamily="2" charset="0"/>
              </a:rPr>
              <a:t>ds</a:t>
            </a:r>
            <a:r>
              <a:rPr lang="en-IN" sz="4800" smtClean="0">
                <a:latin typeface="DevLys 010" pitchFamily="2" charset="0"/>
              </a:rPr>
              <a:t> </a:t>
            </a:r>
            <a:r>
              <a:rPr lang="en-IN" sz="4800" err="1" smtClean="0">
                <a:latin typeface="DevLys 010" pitchFamily="2" charset="0"/>
              </a:rPr>
              <a:t>rgr</a:t>
            </a:r>
            <a:r>
              <a:rPr lang="en-IN" sz="4800" smtClean="0">
                <a:latin typeface="DevLys 010" pitchFamily="2" charset="0"/>
              </a:rPr>
              <a:t> </a:t>
            </a:r>
            <a:r>
              <a:rPr lang="en-IN" sz="4800" err="1" smtClean="0">
                <a:latin typeface="DevLys 010" pitchFamily="2" charset="0"/>
              </a:rPr>
              <a:t>izFke</a:t>
            </a:r>
            <a:r>
              <a:rPr lang="en-IN" sz="4800" smtClean="0">
                <a:latin typeface="DevLys 010" pitchFamily="2" charset="0"/>
              </a:rPr>
              <a:t> </a:t>
            </a:r>
            <a:r>
              <a:rPr lang="en-IN" sz="4800" err="1" smtClean="0">
                <a:latin typeface="DevLys 010" pitchFamily="2" charset="0"/>
              </a:rPr>
              <a:t>lwpuk</a:t>
            </a:r>
            <a:r>
              <a:rPr lang="en-IN" sz="4800" smtClean="0">
                <a:latin typeface="DevLys 010" pitchFamily="2" charset="0"/>
              </a:rPr>
              <a:t> </a:t>
            </a:r>
            <a:r>
              <a:rPr lang="en-IN" sz="4800" err="1" smtClean="0">
                <a:latin typeface="DevLys 010" pitchFamily="2" charset="0"/>
              </a:rPr>
              <a:t>fjiksVZ</a:t>
            </a:r>
            <a:r>
              <a:rPr lang="en-IN" sz="4800" smtClean="0">
                <a:latin typeface="DevLys 010" pitchFamily="2" charset="0"/>
              </a:rPr>
              <a:t> </a:t>
            </a:r>
            <a:r>
              <a:rPr lang="en-IN" sz="4800" err="1" smtClean="0">
                <a:latin typeface="DevLys 010" pitchFamily="2" charset="0"/>
              </a:rPr>
              <a:t>ntZ</a:t>
            </a:r>
            <a:r>
              <a:rPr lang="en-IN" sz="4800" smtClean="0">
                <a:latin typeface="DevLys 010" pitchFamily="2" charset="0"/>
              </a:rPr>
              <a:t> </a:t>
            </a:r>
            <a:r>
              <a:rPr lang="en-IN" sz="4800" err="1" smtClean="0">
                <a:latin typeface="DevLys 010" pitchFamily="2" charset="0"/>
              </a:rPr>
              <a:t>djk;h</a:t>
            </a:r>
            <a:r>
              <a:rPr lang="en-IN" sz="4800" smtClean="0">
                <a:latin typeface="DevLys 010" pitchFamily="2" charset="0"/>
              </a:rPr>
              <a:t> </a:t>
            </a:r>
            <a:r>
              <a:rPr lang="en-IN" sz="4800" err="1" smtClean="0">
                <a:latin typeface="DevLys 010" pitchFamily="2" charset="0"/>
              </a:rPr>
              <a:t>tk;sxhA</a:t>
            </a:r>
            <a:endParaRPr lang="en-IN" sz="4800" smtClean="0">
              <a:latin typeface="DevLys 010" pitchFamily="2" charset="0"/>
            </a:endParaRPr>
          </a:p>
          <a:p>
            <a:pPr marL="571500" indent="-571500" algn="ctr" eaLnBrk="1" fontAlgn="auto" hangingPunct="1">
              <a:spcAft>
                <a:spcPts val="0"/>
              </a:spcAft>
              <a:buFont typeface="Wingdings" pitchFamily="2" charset="2"/>
              <a:buNone/>
              <a:defRPr/>
            </a:pPr>
            <a:r>
              <a:rPr lang="en-IN" sz="4800" b="1" err="1" smtClean="0">
                <a:latin typeface="DevLys 010" pitchFamily="2" charset="0"/>
              </a:rPr>
              <a:t>n.M</a:t>
            </a:r>
            <a:r>
              <a:rPr lang="en-IN" sz="4800" b="1" smtClean="0">
                <a:latin typeface="DevLys 010" pitchFamily="2" charset="0"/>
              </a:rPr>
              <a:t> %&amp; 500 # </a:t>
            </a:r>
            <a:r>
              <a:rPr lang="en-IN" sz="4800" b="1" err="1" smtClean="0">
                <a:latin typeface="DevLys 010" pitchFamily="2" charset="0"/>
              </a:rPr>
              <a:t>tqekZuk</a:t>
            </a:r>
            <a:endParaRPr lang="en-IN" sz="4800" b="1" smtClean="0">
              <a:latin typeface="DevLys 010" pitchFamily="2" charset="0"/>
            </a:endParaRPr>
          </a:p>
        </p:txBody>
      </p:sp>
      <p:sp>
        <p:nvSpPr>
          <p:cNvPr id="25604"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sz="quarter" idx="4294967295"/>
          </p:nvPr>
        </p:nvSpPr>
        <p:spPr>
          <a:xfrm>
            <a:off x="251520" y="1498178"/>
            <a:ext cx="8623300" cy="4235078"/>
          </a:xfrm>
        </p:spPr>
        <p:txBody>
          <a:bodyPr rtlCol="0">
            <a:normAutofit/>
          </a:bodyPr>
          <a:lstStyle/>
          <a:p>
            <a:pPr marL="571500" indent="-571500">
              <a:buClr>
                <a:srgbClr val="FFC000"/>
              </a:buClr>
              <a:defRPr/>
            </a:pPr>
            <a:r>
              <a:rPr lang="en-IN" sz="4900" smtClean="0">
                <a:latin typeface="DevLys 010" pitchFamily="2" charset="0"/>
              </a:rPr>
              <a:t>izpkj </a:t>
            </a:r>
            <a:r>
              <a:rPr lang="en-IN" sz="4900" err="1" smtClean="0">
                <a:latin typeface="DevLys 010" pitchFamily="2" charset="0"/>
              </a:rPr>
              <a:t>vfHk;ku</a:t>
            </a:r>
            <a:r>
              <a:rPr lang="en-IN" sz="4900" smtClean="0">
                <a:latin typeface="DevLys 010" pitchFamily="2" charset="0"/>
              </a:rPr>
              <a:t>]</a:t>
            </a:r>
          </a:p>
          <a:p>
            <a:pPr marL="571500" indent="-571500">
              <a:buClr>
                <a:srgbClr val="FFC000"/>
              </a:buClr>
              <a:defRPr/>
            </a:pPr>
            <a:r>
              <a:rPr lang="en-IN" sz="4900" err="1" smtClean="0">
                <a:latin typeface="DevLys 010" pitchFamily="2" charset="0"/>
              </a:rPr>
              <a:t>mM+u</a:t>
            </a:r>
            <a:r>
              <a:rPr lang="en-IN" sz="4900" smtClean="0">
                <a:latin typeface="DevLys 010" pitchFamily="2" charset="0"/>
              </a:rPr>
              <a:t> </a:t>
            </a:r>
            <a:r>
              <a:rPr lang="en-IN" sz="4900" err="1" smtClean="0">
                <a:latin typeface="DevLys 010" pitchFamily="2" charset="0"/>
              </a:rPr>
              <a:t>nLrs</a:t>
            </a:r>
            <a:r>
              <a:rPr lang="en-IN" sz="4900" smtClean="0">
                <a:latin typeface="DevLys 010" pitchFamily="2" charset="0"/>
              </a:rPr>
              <a:t> o </a:t>
            </a:r>
            <a:r>
              <a:rPr lang="en-IN" sz="4900" err="1" smtClean="0">
                <a:latin typeface="DevLys 010" pitchFamily="2" charset="0"/>
              </a:rPr>
              <a:t>vU</a:t>
            </a:r>
            <a:r>
              <a:rPr lang="en-IN" sz="4900" smtClean="0">
                <a:latin typeface="DevLys 010" pitchFamily="2" charset="0"/>
              </a:rPr>
              <a:t>; </a:t>
            </a:r>
            <a:r>
              <a:rPr lang="en-IN" sz="4900" err="1" smtClean="0">
                <a:latin typeface="DevLys 010" pitchFamily="2" charset="0"/>
              </a:rPr>
              <a:t>okguksa</a:t>
            </a:r>
            <a:r>
              <a:rPr lang="en-IN" sz="4900" smtClean="0">
                <a:latin typeface="DevLys 010" pitchFamily="2" charset="0"/>
              </a:rPr>
              <a:t> </a:t>
            </a:r>
            <a:r>
              <a:rPr lang="en-IN" sz="4900" err="1" smtClean="0">
                <a:latin typeface="DevLys 010" pitchFamily="2" charset="0"/>
              </a:rPr>
              <a:t>esa</a:t>
            </a:r>
            <a:r>
              <a:rPr lang="en-IN" sz="4900" smtClean="0">
                <a:latin typeface="DevLys 010" pitchFamily="2" charset="0"/>
              </a:rPr>
              <a:t> </a:t>
            </a:r>
            <a:r>
              <a:rPr lang="en-IN" sz="4900" err="1" smtClean="0">
                <a:latin typeface="DevLys 010" pitchFamily="2" charset="0"/>
              </a:rPr>
              <a:t>yxs</a:t>
            </a:r>
            <a:r>
              <a:rPr lang="en-IN" sz="4900" smtClean="0">
                <a:latin typeface="DevLys 010" pitchFamily="2" charset="0"/>
              </a:rPr>
              <a:t> </a:t>
            </a:r>
            <a:r>
              <a:rPr lang="en-IN" sz="4900" err="1" smtClean="0">
                <a:latin typeface="DevLys 010" pitchFamily="2" charset="0"/>
              </a:rPr>
              <a:t>ekbd</a:t>
            </a:r>
            <a:r>
              <a:rPr lang="en-IN" sz="4900" smtClean="0">
                <a:latin typeface="DevLys 010" pitchFamily="2" charset="0"/>
              </a:rPr>
              <a:t> </a:t>
            </a:r>
            <a:r>
              <a:rPr lang="en-IN" sz="4900" err="1" smtClean="0">
                <a:latin typeface="DevLys 010" pitchFamily="2" charset="0"/>
              </a:rPr>
              <a:t>ls</a:t>
            </a:r>
            <a:r>
              <a:rPr lang="en-IN" sz="4900" smtClean="0">
                <a:latin typeface="DevLys 010" pitchFamily="2" charset="0"/>
              </a:rPr>
              <a:t> ?</a:t>
            </a:r>
            <a:r>
              <a:rPr lang="en-IN" sz="4900" err="1" smtClean="0">
                <a:latin typeface="DevLys 010" pitchFamily="2" charset="0"/>
              </a:rPr>
              <a:t>kks"k.kk@vihy</a:t>
            </a:r>
            <a:r>
              <a:rPr lang="en-IN" sz="4900" smtClean="0">
                <a:latin typeface="DevLys 010" pitchFamily="2" charset="0"/>
              </a:rPr>
              <a:t> </a:t>
            </a:r>
            <a:r>
              <a:rPr lang="en-IN" sz="4900" err="1" smtClean="0">
                <a:latin typeface="DevLys 010" pitchFamily="2" charset="0"/>
              </a:rPr>
              <a:t>djuk</a:t>
            </a:r>
            <a:r>
              <a:rPr lang="en-IN" sz="4900" smtClean="0">
                <a:latin typeface="DevLys 010" pitchFamily="2" charset="0"/>
              </a:rPr>
              <a:t>]</a:t>
            </a:r>
          </a:p>
          <a:p>
            <a:pPr marL="571500" indent="-571500">
              <a:buClr>
                <a:srgbClr val="FFC000"/>
              </a:buClr>
              <a:defRPr/>
            </a:pPr>
            <a:r>
              <a:rPr lang="en-IN" sz="4900" err="1" smtClean="0">
                <a:latin typeface="DevLys 010" pitchFamily="2" charset="0"/>
              </a:rPr>
              <a:t>fo|kfFkZ;ksa</a:t>
            </a:r>
            <a:r>
              <a:rPr lang="en-IN" sz="4900" smtClean="0">
                <a:latin typeface="DevLys 010" pitchFamily="2" charset="0"/>
              </a:rPr>
              <a:t> o </a:t>
            </a:r>
            <a:r>
              <a:rPr lang="en-IN" sz="4900" err="1" smtClean="0">
                <a:latin typeface="DevLys 010" pitchFamily="2" charset="0"/>
              </a:rPr>
              <a:t>Lo;a</a:t>
            </a:r>
            <a:r>
              <a:rPr lang="en-IN" sz="4900" smtClean="0">
                <a:latin typeface="DevLys 010" pitchFamily="2" charset="0"/>
              </a:rPr>
              <a:t> </a:t>
            </a:r>
            <a:r>
              <a:rPr lang="en-IN" sz="4900" err="1" smtClean="0">
                <a:latin typeface="DevLys 010" pitchFamily="2" charset="0"/>
              </a:rPr>
              <a:t>lsoh</a:t>
            </a:r>
            <a:r>
              <a:rPr lang="en-IN" sz="4900" smtClean="0">
                <a:latin typeface="DevLys 010" pitchFamily="2" charset="0"/>
              </a:rPr>
              <a:t> </a:t>
            </a:r>
            <a:r>
              <a:rPr lang="en-IN" sz="4900" err="1" smtClean="0">
                <a:latin typeface="DevLys 010" pitchFamily="2" charset="0"/>
              </a:rPr>
              <a:t>laLFkkvksa</a:t>
            </a:r>
            <a:r>
              <a:rPr lang="en-IN" sz="4900" smtClean="0">
                <a:latin typeface="DevLys 010" pitchFamily="2" charset="0"/>
              </a:rPr>
              <a:t> ds </a:t>
            </a:r>
            <a:r>
              <a:rPr lang="en-IN" sz="4900" err="1" smtClean="0">
                <a:latin typeface="DevLys 010" pitchFamily="2" charset="0"/>
              </a:rPr>
              <a:t>lg;ksx</a:t>
            </a:r>
            <a:r>
              <a:rPr lang="en-IN" sz="4900" smtClean="0">
                <a:latin typeface="DevLys 010" pitchFamily="2" charset="0"/>
              </a:rPr>
              <a:t> </a:t>
            </a:r>
            <a:r>
              <a:rPr lang="en-IN" sz="4900" err="1" smtClean="0">
                <a:latin typeface="DevLys 010" pitchFamily="2" charset="0"/>
              </a:rPr>
              <a:t>ls</a:t>
            </a:r>
            <a:r>
              <a:rPr lang="en-IN" sz="4900" smtClean="0">
                <a:latin typeface="DevLys 010" pitchFamily="2" charset="0"/>
              </a:rPr>
              <a:t> </a:t>
            </a:r>
            <a:r>
              <a:rPr lang="en-IN" sz="4900" err="1" smtClean="0">
                <a:latin typeface="DevLys 010" pitchFamily="2" charset="0"/>
              </a:rPr>
              <a:t>yksxksa</a:t>
            </a:r>
            <a:r>
              <a:rPr lang="en-IN" sz="4900" smtClean="0">
                <a:latin typeface="DevLys 010" pitchFamily="2" charset="0"/>
              </a:rPr>
              <a:t> </a:t>
            </a:r>
            <a:r>
              <a:rPr lang="en-IN" sz="4900" err="1" smtClean="0">
                <a:latin typeface="DevLys 010" pitchFamily="2" charset="0"/>
              </a:rPr>
              <a:t>dks</a:t>
            </a:r>
            <a:r>
              <a:rPr lang="en-IN" sz="4900" smtClean="0">
                <a:latin typeface="DevLys 010" pitchFamily="2" charset="0"/>
              </a:rPr>
              <a:t> </a:t>
            </a:r>
            <a:r>
              <a:rPr lang="en-IN" sz="4900" err="1" smtClean="0">
                <a:latin typeface="DevLys 010" pitchFamily="2" charset="0"/>
              </a:rPr>
              <a:t>tkx#d</a:t>
            </a:r>
            <a:r>
              <a:rPr lang="en-IN" sz="4900" smtClean="0">
                <a:latin typeface="DevLys 010" pitchFamily="2" charset="0"/>
              </a:rPr>
              <a:t> </a:t>
            </a:r>
            <a:r>
              <a:rPr lang="en-IN" sz="4900" err="1" smtClean="0">
                <a:latin typeface="DevLys 010" pitchFamily="2" charset="0"/>
              </a:rPr>
              <a:t>djukA</a:t>
            </a:r>
            <a:endParaRPr lang="en-IN" sz="4900" smtClean="0">
              <a:latin typeface="DevLys 010" pitchFamily="2" charset="0"/>
            </a:endParaRPr>
          </a:p>
        </p:txBody>
      </p:sp>
      <p:sp>
        <p:nvSpPr>
          <p:cNvPr id="26628" name="Slide Number Placeholder 3"/>
          <p:cNvSpPr txBox="1">
            <a:spLocks noGrp="1"/>
          </p:cNvSpPr>
          <p:nvPr/>
        </p:nvSpPr>
        <p:spPr bwMode="auto">
          <a:xfrm>
            <a:off x="8358214" y="6172200"/>
            <a:ext cx="571504" cy="471510"/>
          </a:xfrm>
          <a:prstGeom prst="rect">
            <a:avLst/>
          </a:prstGeom>
          <a:noFill/>
          <a:ln w="9525">
            <a:noFill/>
            <a:miter lim="800000"/>
            <a:headEnd/>
            <a:tailEnd/>
          </a:ln>
        </p:spPr>
        <p:txBody>
          <a:bodyPr anchor="ctr"/>
          <a:lstStyle/>
          <a:p>
            <a:pPr algn="ctr"/>
            <a:endParaRPr lang="en-IN" sz="2000" b="1">
              <a:solidFill>
                <a:srgbClr val="FFFFFF"/>
              </a:solidFill>
            </a:endParaRPr>
          </a:p>
        </p:txBody>
      </p:sp>
      <p:sp>
        <p:nvSpPr>
          <p:cNvPr id="5" name="Title 1"/>
          <p:cNvSpPr txBox="1">
            <a:spLocks/>
          </p:cNvSpPr>
          <p:nvPr/>
        </p:nvSpPr>
        <p:spPr>
          <a:xfrm>
            <a:off x="0" y="0"/>
            <a:ext cx="9144000" cy="1081088"/>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97500"/>
          </a:bodyPr>
          <a:lstStyle/>
          <a:p>
            <a:pPr algn="ctr"/>
            <a:r>
              <a:rPr lang="en-US" sz="5400" smtClean="0">
                <a:solidFill>
                  <a:srgbClr val="FFC000"/>
                </a:solidFill>
                <a:latin typeface="DevLys 010" pitchFamily="2" charset="0"/>
              </a:rPr>
              <a:t>dkyk /ku iz;qDr gksus ls jksdus ds mik;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Elections 2011\NVD\NVD print\Say Yes - Englis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4294967295"/>
          </p:nvPr>
        </p:nvSpPr>
        <p:spPr>
          <a:xfrm>
            <a:off x="423863" y="1196975"/>
            <a:ext cx="8720137" cy="5545138"/>
          </a:xfrm>
        </p:spPr>
        <p:txBody>
          <a:bodyPr rtlCol="0">
            <a:noAutofit/>
          </a:bodyPr>
          <a:lstStyle/>
          <a:p>
            <a:pPr marL="363538" indent="-363538" algn="just">
              <a:buClr>
                <a:srgbClr val="FFC000"/>
              </a:buClr>
              <a:defRPr/>
            </a:pPr>
            <a:r>
              <a:rPr lang="en-IN" sz="3700" err="1" smtClean="0">
                <a:latin typeface="DevLys 010" pitchFamily="2" charset="0"/>
              </a:rPr>
              <a:t>iksLVj</a:t>
            </a:r>
            <a:r>
              <a:rPr lang="en-IN" sz="3700" smtClean="0">
                <a:latin typeface="DevLys 010" pitchFamily="2" charset="0"/>
              </a:rPr>
              <a:t>] </a:t>
            </a:r>
            <a:r>
              <a:rPr lang="en-IN" sz="3700" err="1" smtClean="0">
                <a:latin typeface="DevLys 010" pitchFamily="2" charset="0"/>
              </a:rPr>
              <a:t>iSEQysV</a:t>
            </a:r>
            <a:r>
              <a:rPr lang="en-IN" sz="3700" smtClean="0">
                <a:latin typeface="DevLys 010" pitchFamily="2" charset="0"/>
              </a:rPr>
              <a:t>] </a:t>
            </a:r>
            <a:r>
              <a:rPr lang="en-IN" sz="3700" err="1" smtClean="0">
                <a:latin typeface="DevLys 010" pitchFamily="2" charset="0"/>
              </a:rPr>
              <a:t>cSuj</a:t>
            </a:r>
            <a:r>
              <a:rPr lang="en-IN" sz="3700" smtClean="0">
                <a:latin typeface="DevLys 010" pitchFamily="2" charset="0"/>
              </a:rPr>
              <a:t> </a:t>
            </a:r>
            <a:r>
              <a:rPr lang="en-IN" sz="3700" err="1" smtClean="0">
                <a:latin typeface="DevLys 010" pitchFamily="2" charset="0"/>
              </a:rPr>
              <a:t>bR;kfnA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ykmMLihdj</a:t>
            </a:r>
            <a:r>
              <a:rPr lang="en-IN" sz="3700" smtClean="0">
                <a:latin typeface="DevLys 010" pitchFamily="2" charset="0"/>
              </a:rPr>
              <a:t>] ,</a:t>
            </a:r>
            <a:r>
              <a:rPr lang="en-IN" sz="3700" err="1" smtClean="0">
                <a:latin typeface="DevLys 010" pitchFamily="2" charset="0"/>
              </a:rPr>
              <a:t>EIyhQk;j</a:t>
            </a:r>
            <a:r>
              <a:rPr lang="en-IN" sz="3700" smtClean="0">
                <a:latin typeface="DevLys 010" pitchFamily="2" charset="0"/>
              </a:rPr>
              <a:t>] </a:t>
            </a:r>
            <a:r>
              <a:rPr lang="en-IN" sz="3700" err="1" smtClean="0">
                <a:latin typeface="DevLys 010" pitchFamily="2" charset="0"/>
              </a:rPr>
              <a:t>ekbØksQksu</a:t>
            </a:r>
            <a:r>
              <a:rPr lang="en-IN" sz="3700" smtClean="0">
                <a:latin typeface="DevLys 010" pitchFamily="2" charset="0"/>
              </a:rPr>
              <a:t> </a:t>
            </a:r>
            <a:r>
              <a:rPr lang="en-IN" sz="3700" err="1" smtClean="0">
                <a:latin typeface="DevLys 010" pitchFamily="2" charset="0"/>
              </a:rPr>
              <a:t>vkfnA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ohfM;ks</a:t>
            </a:r>
            <a:r>
              <a:rPr lang="en-IN" sz="3700" smtClean="0">
                <a:latin typeface="DevLys 010" pitchFamily="2" charset="0"/>
              </a:rPr>
              <a:t> </a:t>
            </a:r>
            <a:r>
              <a:rPr lang="en-IN" sz="3700" err="1" smtClean="0">
                <a:latin typeface="DevLys 010" pitchFamily="2" charset="0"/>
              </a:rPr>
              <a:t>dslsV@lhMh</a:t>
            </a:r>
            <a:r>
              <a:rPr lang="en-IN" sz="3700" smtClean="0">
                <a:latin typeface="DevLys 010" pitchFamily="2" charset="0"/>
              </a:rPr>
              <a:t>] </a:t>
            </a:r>
            <a:r>
              <a:rPr lang="en-IN" sz="3700" err="1" smtClean="0">
                <a:latin typeface="DevLys 010" pitchFamily="2" charset="0"/>
              </a:rPr>
              <a:t>vkWfM;ks</a:t>
            </a:r>
            <a:r>
              <a:rPr lang="en-IN" sz="3700" smtClean="0">
                <a:latin typeface="DevLys 010" pitchFamily="2" charset="0"/>
              </a:rPr>
              <a:t> </a:t>
            </a:r>
            <a:r>
              <a:rPr lang="en-IN" sz="3700" err="1" smtClean="0">
                <a:latin typeface="DevLys 010" pitchFamily="2" charset="0"/>
              </a:rPr>
              <a:t>dslsV</a:t>
            </a:r>
            <a:r>
              <a:rPr lang="en-IN" sz="3700" smtClean="0">
                <a:latin typeface="DevLys 010" pitchFamily="2" charset="0"/>
              </a:rPr>
              <a:t> </a:t>
            </a:r>
            <a:r>
              <a:rPr lang="en-IN" sz="3700" err="1" smtClean="0">
                <a:latin typeface="DevLys 010" pitchFamily="2" charset="0"/>
              </a:rPr>
              <a:t>vkfnA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VSUV</a:t>
            </a:r>
            <a:r>
              <a:rPr lang="en-IN" sz="3700" smtClean="0">
                <a:latin typeface="DevLys 010" pitchFamily="2" charset="0"/>
              </a:rPr>
              <a:t>] </a:t>
            </a:r>
            <a:r>
              <a:rPr lang="en-IN" sz="3700" err="1" smtClean="0">
                <a:latin typeface="DevLys 010" pitchFamily="2" charset="0"/>
              </a:rPr>
              <a:t>dqlhZ</a:t>
            </a:r>
            <a:r>
              <a:rPr lang="en-IN" sz="3700" smtClean="0">
                <a:latin typeface="DevLys 010" pitchFamily="2" charset="0"/>
              </a:rPr>
              <a:t>] </a:t>
            </a:r>
            <a:r>
              <a:rPr lang="en-IN" sz="3700" err="1" smtClean="0">
                <a:latin typeface="DevLys 010" pitchFamily="2" charset="0"/>
              </a:rPr>
              <a:t>est</a:t>
            </a:r>
            <a:r>
              <a:rPr lang="en-IN" sz="3700" smtClean="0">
                <a:latin typeface="DevLys 010" pitchFamily="2" charset="0"/>
              </a:rPr>
              <a:t>] </a:t>
            </a:r>
            <a:r>
              <a:rPr lang="en-IN" sz="3700" err="1" smtClean="0">
                <a:latin typeface="DevLys 010" pitchFamily="2" charset="0"/>
              </a:rPr>
              <a:t>jksLVªe</a:t>
            </a:r>
            <a:r>
              <a:rPr lang="en-IN" sz="3700" smtClean="0">
                <a:latin typeface="DevLys 010" pitchFamily="2" charset="0"/>
              </a:rPr>
              <a:t>] </a:t>
            </a:r>
            <a:r>
              <a:rPr lang="en-IN" sz="3700" err="1" smtClean="0">
                <a:latin typeface="DevLys 010" pitchFamily="2" charset="0"/>
              </a:rPr>
              <a:t>Q’kZ</a:t>
            </a:r>
            <a:r>
              <a:rPr lang="en-IN" sz="3700" smtClean="0">
                <a:latin typeface="DevLys 010" pitchFamily="2" charset="0"/>
              </a:rPr>
              <a:t>] </a:t>
            </a:r>
            <a:r>
              <a:rPr lang="en-IN" sz="3700" err="1" smtClean="0">
                <a:latin typeface="DevLys 010" pitchFamily="2" charset="0"/>
              </a:rPr>
              <a:t>njh</a:t>
            </a:r>
            <a:r>
              <a:rPr lang="en-IN" sz="3700" smtClean="0">
                <a:latin typeface="DevLys 010" pitchFamily="2" charset="0"/>
              </a:rPr>
              <a:t>] </a:t>
            </a:r>
            <a:r>
              <a:rPr lang="en-IN" sz="3700" err="1" smtClean="0">
                <a:latin typeface="DevLys 010" pitchFamily="2" charset="0"/>
              </a:rPr>
              <a:t>oxSjgA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gksfMaZx</a:t>
            </a:r>
            <a:r>
              <a:rPr lang="en-IN" sz="3700" smtClean="0">
                <a:latin typeface="DevLys 010" pitchFamily="2" charset="0"/>
              </a:rPr>
              <a:t>] </a:t>
            </a:r>
            <a:r>
              <a:rPr lang="en-IN" sz="3700" err="1" smtClean="0">
                <a:latin typeface="DevLys 010" pitchFamily="2" charset="0"/>
              </a:rPr>
              <a:t>dV&amp;vkmV</a:t>
            </a:r>
            <a:r>
              <a:rPr lang="en-IN" sz="3700" smtClean="0">
                <a:latin typeface="DevLys 010" pitchFamily="2" charset="0"/>
              </a:rPr>
              <a:t> </a:t>
            </a:r>
            <a:r>
              <a:rPr lang="en-IN" sz="3700" err="1" smtClean="0">
                <a:latin typeface="DevLys 010" pitchFamily="2" charset="0"/>
              </a:rPr>
              <a:t>vkfnA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fizaV</a:t>
            </a:r>
            <a:r>
              <a:rPr lang="en-IN" sz="3700" smtClean="0">
                <a:latin typeface="DevLys 010" pitchFamily="2" charset="0"/>
              </a:rPr>
              <a:t> </a:t>
            </a:r>
            <a:r>
              <a:rPr lang="en-IN" sz="3700" err="1" smtClean="0">
                <a:latin typeface="DevLys 010" pitchFamily="2" charset="0"/>
              </a:rPr>
              <a:t>ehfM;k</a:t>
            </a:r>
            <a:r>
              <a:rPr lang="en-IN" sz="3700" smtClean="0">
                <a:latin typeface="DevLys 010" pitchFamily="2" charset="0"/>
              </a:rPr>
              <a:t> </a:t>
            </a:r>
            <a:r>
              <a:rPr lang="en-IN" sz="3700" err="1" smtClean="0">
                <a:latin typeface="DevLys 010" pitchFamily="2" charset="0"/>
              </a:rPr>
              <a:t>esa</a:t>
            </a:r>
            <a:r>
              <a:rPr lang="en-IN" sz="3700" smtClean="0">
                <a:latin typeface="DevLys 010" pitchFamily="2" charset="0"/>
              </a:rPr>
              <a:t> </a:t>
            </a:r>
            <a:r>
              <a:rPr lang="en-IN" sz="3700" err="1" smtClean="0">
                <a:latin typeface="DevLys 010" pitchFamily="2" charset="0"/>
              </a:rPr>
              <a:t>foKkiu</a:t>
            </a:r>
            <a:r>
              <a:rPr lang="en-IN" sz="3700" smtClean="0">
                <a:latin typeface="DevLys 010" pitchFamily="2" charset="0"/>
              </a:rPr>
              <a:t>] </a:t>
            </a:r>
            <a:r>
              <a:rPr lang="en-IN" sz="3700" err="1" smtClean="0">
                <a:latin typeface="DevLys 010" pitchFamily="2" charset="0"/>
              </a:rPr>
              <a:t>Mh</a:t>
            </a:r>
            <a:r>
              <a:rPr lang="en-IN" sz="3700" smtClean="0">
                <a:latin typeface="DevLys 010" pitchFamily="2" charset="0"/>
              </a:rPr>
              <a:t>-oh-</a:t>
            </a:r>
            <a:r>
              <a:rPr lang="en-IN" sz="3700" err="1" smtClean="0">
                <a:latin typeface="DevLys 010" pitchFamily="2" charset="0"/>
              </a:rPr>
              <a:t>Mh</a:t>
            </a:r>
            <a:r>
              <a:rPr lang="en-IN" sz="3700" smtClean="0">
                <a:latin typeface="DevLys 010" pitchFamily="2" charset="0"/>
              </a:rPr>
              <a:t>- </a:t>
            </a:r>
            <a:r>
              <a:rPr lang="en-IN" sz="3700" err="1" smtClean="0">
                <a:latin typeface="DevLys 010" pitchFamily="2" charset="0"/>
              </a:rPr>
              <a:t>vkfnA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Vhoh</a:t>
            </a:r>
            <a:r>
              <a:rPr lang="en-IN" sz="3700" smtClean="0">
                <a:latin typeface="DevLys 010" pitchFamily="2" charset="0"/>
              </a:rPr>
              <a:t> </a:t>
            </a:r>
            <a:r>
              <a:rPr lang="en-IN" sz="3700" err="1" smtClean="0">
                <a:latin typeface="DevLys 010" pitchFamily="2" charset="0"/>
              </a:rPr>
              <a:t>ij</a:t>
            </a:r>
            <a:r>
              <a:rPr lang="en-IN" sz="3700" smtClean="0">
                <a:latin typeface="DevLys 010" pitchFamily="2" charset="0"/>
              </a:rPr>
              <a:t> </a:t>
            </a:r>
            <a:r>
              <a:rPr lang="en-IN" sz="3700" err="1" smtClean="0">
                <a:latin typeface="DevLys 010" pitchFamily="2" charset="0"/>
              </a:rPr>
              <a:t>foKkiuksa</a:t>
            </a:r>
            <a:r>
              <a:rPr lang="en-IN" sz="3700" smtClean="0">
                <a:latin typeface="DevLys 010" pitchFamily="2" charset="0"/>
              </a:rPr>
              <a:t> dh </a:t>
            </a:r>
            <a:r>
              <a:rPr lang="en-IN" sz="3700" err="1" smtClean="0">
                <a:latin typeface="DevLys 010" pitchFamily="2" charset="0"/>
              </a:rPr>
              <a:t>njsaA</a:t>
            </a:r>
            <a:endParaRPr lang="en-IN" sz="3700" smtClean="0">
              <a:latin typeface="DevLys 010" pitchFamily="2" charset="0"/>
            </a:endParaRPr>
          </a:p>
          <a:p>
            <a:pPr marL="363538" indent="-363538" algn="just">
              <a:buClr>
                <a:srgbClr val="FFC000"/>
              </a:buClr>
              <a:defRPr/>
            </a:pPr>
            <a:r>
              <a:rPr lang="en-IN" sz="3700" err="1" smtClean="0">
                <a:latin typeface="DevLys 010" pitchFamily="2" charset="0"/>
              </a:rPr>
              <a:t>vU</a:t>
            </a:r>
            <a:r>
              <a:rPr lang="en-IN" sz="3700" smtClean="0">
                <a:latin typeface="DevLys 010" pitchFamily="2" charset="0"/>
              </a:rPr>
              <a:t>; </a:t>
            </a:r>
            <a:r>
              <a:rPr lang="en-IN" sz="3700" err="1" smtClean="0">
                <a:latin typeface="DevLys 010" pitchFamily="2" charset="0"/>
              </a:rPr>
              <a:t>izpkj</a:t>
            </a:r>
            <a:r>
              <a:rPr lang="en-IN" sz="3700" smtClean="0">
                <a:latin typeface="DevLys 010" pitchFamily="2" charset="0"/>
              </a:rPr>
              <a:t> </a:t>
            </a:r>
            <a:r>
              <a:rPr lang="en-IN" sz="3700" err="1" smtClean="0">
                <a:latin typeface="DevLys 010" pitchFamily="2" charset="0"/>
              </a:rPr>
              <a:t>lkexzhA</a:t>
            </a:r>
            <a:endParaRPr lang="en-IN" sz="3700" smtClean="0">
              <a:latin typeface="DevLys 010" pitchFamily="2" charset="0"/>
            </a:endParaRPr>
          </a:p>
        </p:txBody>
      </p:sp>
      <p:sp>
        <p:nvSpPr>
          <p:cNvPr id="28676"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Title 1"/>
          <p:cNvSpPr txBox="1">
            <a:spLocks/>
          </p:cNvSpPr>
          <p:nvPr/>
        </p:nvSpPr>
        <p:spPr>
          <a:xfrm>
            <a:off x="0" y="44624"/>
            <a:ext cx="9144000" cy="1081088"/>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67500" lnSpcReduction="20000"/>
          </a:bodyPr>
          <a:lstStyle/>
          <a:p>
            <a:pPr algn="ctr"/>
            <a:r>
              <a:rPr lang="en-IN" sz="5400" err="1" smtClean="0">
                <a:solidFill>
                  <a:srgbClr val="FFC000"/>
                </a:solidFill>
                <a:latin typeface="DevLys 010" pitchFamily="2" charset="0"/>
              </a:rPr>
              <a:t>ftyk</a:t>
            </a:r>
            <a:r>
              <a:rPr lang="en-IN" sz="5400" smtClean="0">
                <a:solidFill>
                  <a:srgbClr val="FFC000"/>
                </a:solidFill>
                <a:latin typeface="DevLys 010" pitchFamily="2" charset="0"/>
              </a:rPr>
              <a:t> </a:t>
            </a:r>
            <a:r>
              <a:rPr lang="en-IN" sz="5400" err="1" smtClean="0">
                <a:solidFill>
                  <a:srgbClr val="FFC000"/>
                </a:solidFill>
                <a:latin typeface="DevLys 010" pitchFamily="2" charset="0"/>
              </a:rPr>
              <a:t>Lrj</a:t>
            </a:r>
            <a:r>
              <a:rPr lang="en-IN" sz="5400" smtClean="0">
                <a:solidFill>
                  <a:srgbClr val="FFC000"/>
                </a:solidFill>
                <a:latin typeface="DevLys 010" pitchFamily="2" charset="0"/>
              </a:rPr>
              <a:t> </a:t>
            </a:r>
            <a:r>
              <a:rPr lang="en-IN" sz="5400" err="1" smtClean="0">
                <a:solidFill>
                  <a:srgbClr val="FFC000"/>
                </a:solidFill>
                <a:latin typeface="DevLys 010" pitchFamily="2" charset="0"/>
              </a:rPr>
              <a:t>ij</a:t>
            </a:r>
            <a:r>
              <a:rPr lang="en-IN" sz="5400" smtClean="0">
                <a:solidFill>
                  <a:srgbClr val="FFC000"/>
                </a:solidFill>
                <a:latin typeface="DevLys 010" pitchFamily="2" charset="0"/>
              </a:rPr>
              <a:t> </a:t>
            </a:r>
            <a:r>
              <a:rPr lang="en-IN" sz="5400" err="1" smtClean="0">
                <a:solidFill>
                  <a:srgbClr val="FFC000"/>
                </a:solidFill>
                <a:latin typeface="DevLys 010" pitchFamily="2" charset="0"/>
              </a:rPr>
              <a:t>ftyk</a:t>
            </a:r>
            <a:r>
              <a:rPr lang="en-IN" sz="5400" smtClean="0">
                <a:solidFill>
                  <a:srgbClr val="FFC000"/>
                </a:solidFill>
                <a:latin typeface="DevLys 010" pitchFamily="2" charset="0"/>
              </a:rPr>
              <a:t> </a:t>
            </a:r>
            <a:r>
              <a:rPr lang="en-IN" sz="5400" err="1" smtClean="0">
                <a:solidFill>
                  <a:srgbClr val="FFC000"/>
                </a:solidFill>
                <a:latin typeface="DevLys 010" pitchFamily="2" charset="0"/>
              </a:rPr>
              <a:t>fuokZpu</a:t>
            </a:r>
            <a:r>
              <a:rPr lang="en-IN" sz="5400" smtClean="0">
                <a:solidFill>
                  <a:srgbClr val="FFC000"/>
                </a:solidFill>
                <a:latin typeface="DevLys 010" pitchFamily="2" charset="0"/>
              </a:rPr>
              <a:t> </a:t>
            </a:r>
            <a:r>
              <a:rPr lang="en-IN" sz="5400" err="1" smtClean="0">
                <a:solidFill>
                  <a:srgbClr val="FFC000"/>
                </a:solidFill>
                <a:latin typeface="DevLys 010" pitchFamily="2" charset="0"/>
              </a:rPr>
              <a:t>vf</a:t>
            </a:r>
            <a:r>
              <a:rPr lang="en-IN" sz="5400" smtClean="0">
                <a:solidFill>
                  <a:srgbClr val="FFC000"/>
                </a:solidFill>
                <a:latin typeface="DevLys 010" pitchFamily="2" charset="0"/>
              </a:rPr>
              <a:t>/</a:t>
            </a:r>
            <a:r>
              <a:rPr lang="en-IN" sz="5400" err="1" smtClean="0">
                <a:solidFill>
                  <a:srgbClr val="FFC000"/>
                </a:solidFill>
                <a:latin typeface="DevLys 010" pitchFamily="2" charset="0"/>
              </a:rPr>
              <a:t>kdkjh</a:t>
            </a:r>
            <a:r>
              <a:rPr lang="en-IN" sz="5400" smtClean="0">
                <a:solidFill>
                  <a:srgbClr val="FFC000"/>
                </a:solidFill>
                <a:latin typeface="DevLys 010" pitchFamily="2" charset="0"/>
              </a:rPr>
              <a:t> }</a:t>
            </a:r>
            <a:r>
              <a:rPr lang="en-IN" sz="5400" err="1" smtClean="0">
                <a:solidFill>
                  <a:srgbClr val="FFC000"/>
                </a:solidFill>
                <a:latin typeface="DevLys 010" pitchFamily="2" charset="0"/>
              </a:rPr>
              <a:t>kjk</a:t>
            </a:r>
            <a:r>
              <a:rPr lang="en-IN" sz="5400" smtClean="0">
                <a:solidFill>
                  <a:srgbClr val="FFC000"/>
                </a:solidFill>
                <a:latin typeface="DevLys 010" pitchFamily="2" charset="0"/>
              </a:rPr>
              <a:t> </a:t>
            </a:r>
            <a:r>
              <a:rPr lang="en-IN" sz="5400" err="1" smtClean="0">
                <a:solidFill>
                  <a:srgbClr val="FFC000"/>
                </a:solidFill>
                <a:latin typeface="DevLys 010" pitchFamily="2" charset="0"/>
              </a:rPr>
              <a:t>jktuSfrd</a:t>
            </a:r>
            <a:r>
              <a:rPr lang="en-IN" sz="5400" smtClean="0">
                <a:solidFill>
                  <a:srgbClr val="FFC000"/>
                </a:solidFill>
                <a:latin typeface="DevLys 010" pitchFamily="2" charset="0"/>
              </a:rPr>
              <a:t> </a:t>
            </a:r>
            <a:r>
              <a:rPr lang="en-IN" sz="5400" err="1" smtClean="0">
                <a:solidFill>
                  <a:srgbClr val="FFC000"/>
                </a:solidFill>
                <a:latin typeface="DevLys 010" pitchFamily="2" charset="0"/>
              </a:rPr>
              <a:t>nyksa</a:t>
            </a:r>
            <a:r>
              <a:rPr lang="en-IN" sz="5400" smtClean="0">
                <a:solidFill>
                  <a:srgbClr val="FFC000"/>
                </a:solidFill>
                <a:latin typeface="DevLys 010" pitchFamily="2" charset="0"/>
              </a:rPr>
              <a:t> </a:t>
            </a:r>
            <a:r>
              <a:rPr lang="en-IN" sz="5400" err="1" smtClean="0">
                <a:solidFill>
                  <a:srgbClr val="FFC000"/>
                </a:solidFill>
                <a:latin typeface="DevLys 010" pitchFamily="2" charset="0"/>
              </a:rPr>
              <a:t>ls</a:t>
            </a:r>
            <a:r>
              <a:rPr lang="en-IN" sz="5400" smtClean="0">
                <a:solidFill>
                  <a:srgbClr val="FFC000"/>
                </a:solidFill>
                <a:latin typeface="DevLys 010" pitchFamily="2" charset="0"/>
              </a:rPr>
              <a:t> </a:t>
            </a:r>
            <a:r>
              <a:rPr lang="en-IN" sz="5400" err="1" smtClean="0">
                <a:solidFill>
                  <a:srgbClr val="FFC000"/>
                </a:solidFill>
                <a:latin typeface="DevLys 010" pitchFamily="2" charset="0"/>
              </a:rPr>
              <a:t>lykg</a:t>
            </a:r>
            <a:r>
              <a:rPr lang="en-IN" sz="5400" smtClean="0">
                <a:solidFill>
                  <a:srgbClr val="FFC000"/>
                </a:solidFill>
                <a:latin typeface="DevLys 010" pitchFamily="2" charset="0"/>
              </a:rPr>
              <a:t> </a:t>
            </a:r>
            <a:r>
              <a:rPr lang="en-IN" sz="5400" err="1" smtClean="0">
                <a:solidFill>
                  <a:srgbClr val="FFC000"/>
                </a:solidFill>
                <a:latin typeface="DevLys 010" pitchFamily="2" charset="0"/>
              </a:rPr>
              <a:t>dj</a:t>
            </a:r>
            <a:r>
              <a:rPr lang="en-IN" sz="5400" smtClean="0">
                <a:solidFill>
                  <a:srgbClr val="FFC000"/>
                </a:solidFill>
                <a:latin typeface="DevLys 010" pitchFamily="2" charset="0"/>
              </a:rPr>
              <a:t> </a:t>
            </a:r>
            <a:r>
              <a:rPr lang="en-IN" sz="5400" err="1" smtClean="0">
                <a:solidFill>
                  <a:srgbClr val="FFC000"/>
                </a:solidFill>
                <a:latin typeface="DevLys 010" pitchFamily="2" charset="0"/>
              </a:rPr>
              <a:t>njsa</a:t>
            </a:r>
            <a:r>
              <a:rPr lang="en-IN" sz="5400" smtClean="0">
                <a:solidFill>
                  <a:srgbClr val="FFC000"/>
                </a:solidFill>
                <a:latin typeface="DevLys 010" pitchFamily="2" charset="0"/>
              </a:rPr>
              <a:t> fu/</a:t>
            </a:r>
            <a:r>
              <a:rPr lang="en-IN" sz="5400" err="1" smtClean="0">
                <a:solidFill>
                  <a:srgbClr val="FFC000"/>
                </a:solidFill>
                <a:latin typeface="DevLys 010" pitchFamily="2" charset="0"/>
              </a:rPr>
              <a:t>kkZfjr</a:t>
            </a:r>
            <a:r>
              <a:rPr lang="en-IN" sz="5400" smtClean="0">
                <a:solidFill>
                  <a:srgbClr val="FFC000"/>
                </a:solidFill>
                <a:latin typeface="DevLys 010" pitchFamily="2" charset="0"/>
              </a:rPr>
              <a:t> </a:t>
            </a:r>
            <a:r>
              <a:rPr lang="en-IN" sz="5400" err="1" smtClean="0">
                <a:solidFill>
                  <a:srgbClr val="FFC000"/>
                </a:solidFill>
                <a:latin typeface="DevLys 010" pitchFamily="2" charset="0"/>
              </a:rPr>
              <a:t>djuk</a:t>
            </a:r>
            <a:r>
              <a:rPr lang="en-IN" sz="5400" smtClean="0">
                <a:solidFill>
                  <a:srgbClr val="FFC000"/>
                </a:solidFill>
                <a:latin typeface="DevLys 010" pitchFamily="2" charset="0"/>
              </a:rPr>
              <a:t>%&amp;</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179388" y="1052513"/>
            <a:ext cx="8964612" cy="5472112"/>
          </a:xfrm>
        </p:spPr>
        <p:txBody>
          <a:bodyPr rtlCol="0">
            <a:normAutofit fontScale="85000" lnSpcReduction="20000"/>
          </a:bodyPr>
          <a:lstStyle/>
          <a:p>
            <a:pPr marL="571500" indent="-571500">
              <a:buClr>
                <a:srgbClr val="FFC000"/>
              </a:buClr>
              <a:defRPr/>
            </a:pPr>
            <a:r>
              <a:rPr lang="en-IN" sz="3800" smtClean="0">
                <a:latin typeface="DevLys 010" pitchFamily="2" charset="0"/>
              </a:rPr>
              <a:t>O;; </a:t>
            </a:r>
            <a:r>
              <a:rPr lang="en-IN" sz="3800" err="1" smtClean="0">
                <a:latin typeface="DevLys 010" pitchFamily="2" charset="0"/>
              </a:rPr>
              <a:t>izs</a:t>
            </a:r>
            <a:r>
              <a:rPr lang="en-IN" sz="3800" smtClean="0">
                <a:latin typeface="DevLys 010" pitchFamily="2" charset="0"/>
              </a:rPr>
              <a:t>{</a:t>
            </a:r>
            <a:r>
              <a:rPr lang="en-IN" sz="3800" err="1" smtClean="0">
                <a:latin typeface="DevLys 010" pitchFamily="2" charset="0"/>
              </a:rPr>
              <a:t>kd</a:t>
            </a:r>
            <a:r>
              <a:rPr lang="en-IN" sz="3800" smtClean="0">
                <a:latin typeface="DevLys 010" pitchFamily="2" charset="0"/>
              </a:rPr>
              <a:t> ¼</a:t>
            </a:r>
            <a:r>
              <a:rPr lang="en-IN" sz="2400" smtClean="0">
                <a:latin typeface="Arial" panose="020B0604020202020204" pitchFamily="34" charset="0"/>
                <a:cs typeface="Arial" panose="020B0604020202020204" pitchFamily="34" charset="0"/>
              </a:rPr>
              <a:t>Expenditure Observer</a:t>
            </a:r>
            <a:r>
              <a:rPr lang="en-IN" sz="3800" smtClean="0">
                <a:latin typeface="DevLys 010" pitchFamily="2" charset="0"/>
              </a:rPr>
              <a:t>½</a:t>
            </a:r>
          </a:p>
          <a:p>
            <a:pPr marL="571500" indent="-571500">
              <a:buClr>
                <a:srgbClr val="FFC000"/>
              </a:buClr>
              <a:defRPr/>
            </a:pPr>
            <a:r>
              <a:rPr lang="en-IN" sz="3800" err="1" smtClean="0">
                <a:latin typeface="DevLys 010" pitchFamily="2" charset="0"/>
              </a:rPr>
              <a:t>lgk;d</a:t>
            </a:r>
            <a:r>
              <a:rPr lang="en-IN" sz="3800" smtClean="0">
                <a:latin typeface="DevLys 010" pitchFamily="2" charset="0"/>
              </a:rPr>
              <a:t> O;; </a:t>
            </a:r>
            <a:r>
              <a:rPr lang="en-IN" sz="3800" err="1" smtClean="0">
                <a:latin typeface="DevLys 010" pitchFamily="2" charset="0"/>
              </a:rPr>
              <a:t>Ikzs</a:t>
            </a:r>
            <a:r>
              <a:rPr lang="en-IN" sz="3800" smtClean="0">
                <a:latin typeface="DevLys 010" pitchFamily="2" charset="0"/>
              </a:rPr>
              <a:t>{</a:t>
            </a:r>
            <a:r>
              <a:rPr lang="en-IN" sz="3800" err="1" smtClean="0">
                <a:latin typeface="DevLys 010" pitchFamily="2" charset="0"/>
              </a:rPr>
              <a:t>kd</a:t>
            </a:r>
            <a:r>
              <a:rPr lang="en-IN" sz="3800" smtClean="0">
                <a:latin typeface="DevLys 010" pitchFamily="2" charset="0"/>
              </a:rPr>
              <a:t> ¼</a:t>
            </a:r>
            <a:r>
              <a:rPr lang="en-IN" sz="2800" smtClean="0">
                <a:latin typeface="Arial" panose="020B0604020202020204" pitchFamily="34" charset="0"/>
                <a:cs typeface="Arial" panose="020B0604020202020204" pitchFamily="34" charset="0"/>
              </a:rPr>
              <a:t>Asstt. Expenditure Observers</a:t>
            </a:r>
            <a:r>
              <a:rPr lang="en-IN" sz="3800" smtClean="0">
                <a:latin typeface="DevLys 010" pitchFamily="2" charset="0"/>
              </a:rPr>
              <a:t>½</a:t>
            </a:r>
          </a:p>
          <a:p>
            <a:pPr marL="571500" indent="-571500">
              <a:buClr>
                <a:srgbClr val="FFC000"/>
              </a:buClr>
              <a:defRPr/>
            </a:pPr>
            <a:r>
              <a:rPr lang="en-US" sz="3800" err="1" smtClean="0">
                <a:latin typeface="DevLys 010" pitchFamily="2" charset="0"/>
              </a:rPr>
              <a:t>iqfyl</a:t>
            </a:r>
            <a:r>
              <a:rPr lang="en-US" sz="3800" smtClean="0">
                <a:latin typeface="DevLys 010" pitchFamily="2" charset="0"/>
              </a:rPr>
              <a:t> </a:t>
            </a:r>
            <a:r>
              <a:rPr lang="en-US" sz="3800" err="1">
                <a:latin typeface="DevLys 010" pitchFamily="2" charset="0"/>
              </a:rPr>
              <a:t>izs</a:t>
            </a:r>
            <a:r>
              <a:rPr lang="en-US" sz="3800">
                <a:latin typeface="DevLys 010" pitchFamily="2" charset="0"/>
              </a:rPr>
              <a:t>{</a:t>
            </a:r>
            <a:r>
              <a:rPr lang="en-US" sz="3800" err="1">
                <a:latin typeface="DevLys 010" pitchFamily="2" charset="0"/>
              </a:rPr>
              <a:t>kd</a:t>
            </a:r>
            <a:r>
              <a:rPr lang="en-US" sz="3800">
                <a:latin typeface="DevLys 010" pitchFamily="2" charset="0"/>
              </a:rPr>
              <a:t> </a:t>
            </a:r>
            <a:r>
              <a:rPr lang="en-US" sz="3800">
                <a:latin typeface="Arial" panose="020B0604020202020204" pitchFamily="34" charset="0"/>
                <a:cs typeface="Arial" panose="020B0604020202020204" pitchFamily="34" charset="0"/>
              </a:rPr>
              <a:t>(</a:t>
            </a:r>
            <a:r>
              <a:rPr lang="en-US" sz="2800">
                <a:latin typeface="Arial" panose="020B0604020202020204" pitchFamily="34" charset="0"/>
                <a:cs typeface="Arial" panose="020B0604020202020204" pitchFamily="34" charset="0"/>
              </a:rPr>
              <a:t>Police Observer</a:t>
            </a:r>
            <a:r>
              <a:rPr lang="en-US" sz="3800" smtClean="0">
                <a:latin typeface="Arial" panose="020B0604020202020204" pitchFamily="34" charset="0"/>
                <a:cs typeface="Arial" panose="020B0604020202020204" pitchFamily="34" charset="0"/>
              </a:rPr>
              <a:t>)</a:t>
            </a:r>
            <a:endParaRPr lang="en-IN" sz="3800" smtClean="0">
              <a:latin typeface="DevLys 010" pitchFamily="2" charset="0"/>
            </a:endParaRPr>
          </a:p>
          <a:p>
            <a:pPr marL="571500" indent="-571500">
              <a:buClr>
                <a:srgbClr val="FFC000"/>
              </a:buClr>
              <a:defRPr/>
            </a:pPr>
            <a:r>
              <a:rPr lang="en-IN" sz="3800" smtClean="0">
                <a:latin typeface="DevLys 010" pitchFamily="2" charset="0"/>
              </a:rPr>
              <a:t> </a:t>
            </a:r>
            <a:r>
              <a:rPr lang="en-IN" sz="3800" err="1" smtClean="0">
                <a:latin typeface="DevLys 010" pitchFamily="2" charset="0"/>
              </a:rPr>
              <a:t>mM</a:t>
            </a:r>
            <a:r>
              <a:rPr lang="en-IN" sz="3800" smtClean="0">
                <a:latin typeface="DevLys 010" pitchFamily="2" charset="0"/>
              </a:rPr>
              <a:t>++u </a:t>
            </a:r>
            <a:r>
              <a:rPr lang="en-IN" sz="3800" err="1" smtClean="0">
                <a:latin typeface="DevLys 010" pitchFamily="2" charset="0"/>
              </a:rPr>
              <a:t>nLrs</a:t>
            </a:r>
            <a:r>
              <a:rPr lang="en-IN" sz="3800" smtClean="0">
                <a:latin typeface="DevLys 010" pitchFamily="2" charset="0"/>
              </a:rPr>
              <a:t> ¼ </a:t>
            </a:r>
            <a:r>
              <a:rPr lang="en-IN" sz="2800" smtClean="0">
                <a:latin typeface="Arial" panose="020B0604020202020204" pitchFamily="34" charset="0"/>
                <a:cs typeface="Arial" panose="020B0604020202020204" pitchFamily="34" charset="0"/>
              </a:rPr>
              <a:t>Flying squads </a:t>
            </a:r>
            <a:r>
              <a:rPr lang="en-IN" sz="3800" smtClean="0">
                <a:latin typeface="DevLys 010" pitchFamily="2" charset="0"/>
              </a:rPr>
              <a:t>½</a:t>
            </a:r>
          </a:p>
          <a:p>
            <a:pPr marL="571500" indent="-571500">
              <a:buClr>
                <a:srgbClr val="FFC000"/>
              </a:buClr>
              <a:defRPr/>
            </a:pPr>
            <a:r>
              <a:rPr lang="en-IN" sz="3800" err="1" smtClean="0">
                <a:latin typeface="DevLys 010" pitchFamily="2" charset="0"/>
              </a:rPr>
              <a:t>LFkSfrd</a:t>
            </a:r>
            <a:r>
              <a:rPr lang="en-IN" sz="3800" smtClean="0">
                <a:latin typeface="DevLys 010" pitchFamily="2" charset="0"/>
              </a:rPr>
              <a:t> </a:t>
            </a:r>
            <a:r>
              <a:rPr lang="en-IN" sz="3800" err="1" smtClean="0">
                <a:latin typeface="DevLys 010" pitchFamily="2" charset="0"/>
              </a:rPr>
              <a:t>fuxjkuh</a:t>
            </a:r>
            <a:r>
              <a:rPr lang="en-IN" sz="3800" smtClean="0">
                <a:latin typeface="DevLys 010" pitchFamily="2" charset="0"/>
              </a:rPr>
              <a:t> </a:t>
            </a:r>
            <a:r>
              <a:rPr lang="en-IN" sz="3800" err="1" smtClean="0">
                <a:latin typeface="DevLys 010" pitchFamily="2" charset="0"/>
              </a:rPr>
              <a:t>ny</a:t>
            </a:r>
            <a:r>
              <a:rPr lang="en-IN" sz="3800" smtClean="0">
                <a:latin typeface="DevLys 010" pitchFamily="2" charset="0"/>
              </a:rPr>
              <a:t> ¼ </a:t>
            </a:r>
            <a:r>
              <a:rPr lang="en-IN" sz="2800" err="1" smtClean="0">
                <a:latin typeface="Arial" panose="020B0604020202020204" pitchFamily="34" charset="0"/>
                <a:cs typeface="Arial" panose="020B0604020202020204" pitchFamily="34" charset="0"/>
              </a:rPr>
              <a:t>S.S.T.</a:t>
            </a:r>
            <a:r>
              <a:rPr lang="en-IN" sz="3800" smtClean="0">
                <a:latin typeface="Arial" panose="020B0604020202020204" pitchFamily="34" charset="0"/>
                <a:cs typeface="Arial" panose="020B0604020202020204" pitchFamily="34" charset="0"/>
              </a:rPr>
              <a:t> </a:t>
            </a:r>
            <a:r>
              <a:rPr lang="en-IN" sz="3800" smtClean="0">
                <a:latin typeface="DevLys 010" pitchFamily="2" charset="0"/>
              </a:rPr>
              <a:t>½</a:t>
            </a:r>
          </a:p>
          <a:p>
            <a:pPr marL="571500" indent="-571500">
              <a:buClr>
                <a:srgbClr val="FFC000"/>
              </a:buClr>
              <a:defRPr/>
            </a:pPr>
            <a:r>
              <a:rPr lang="en-IN" sz="3800" err="1" smtClean="0">
                <a:latin typeface="DevLys 010" pitchFamily="2" charset="0"/>
              </a:rPr>
              <a:t>ohfM;ks</a:t>
            </a:r>
            <a:r>
              <a:rPr lang="en-IN" sz="3800" smtClean="0">
                <a:latin typeface="DevLys 010" pitchFamily="2" charset="0"/>
              </a:rPr>
              <a:t> </a:t>
            </a:r>
            <a:r>
              <a:rPr lang="en-IN" sz="3800" err="1" smtClean="0">
                <a:latin typeface="DevLys 010" pitchFamily="2" charset="0"/>
              </a:rPr>
              <a:t>fuxjkuh</a:t>
            </a:r>
            <a:r>
              <a:rPr lang="en-IN" sz="3800" smtClean="0">
                <a:latin typeface="DevLys 010" pitchFamily="2" charset="0"/>
              </a:rPr>
              <a:t> </a:t>
            </a:r>
            <a:r>
              <a:rPr lang="en-IN" sz="3800" err="1" smtClean="0">
                <a:latin typeface="DevLys 010" pitchFamily="2" charset="0"/>
              </a:rPr>
              <a:t>Vhesa</a:t>
            </a:r>
            <a:r>
              <a:rPr lang="en-IN" sz="3800" smtClean="0">
                <a:latin typeface="DevLys 010" pitchFamily="2" charset="0"/>
              </a:rPr>
              <a:t> ¼</a:t>
            </a:r>
            <a:r>
              <a:rPr lang="en-IN" sz="2800" smtClean="0">
                <a:latin typeface="Arial" panose="020B0604020202020204" pitchFamily="34" charset="0"/>
                <a:cs typeface="Arial" panose="020B0604020202020204" pitchFamily="34" charset="0"/>
              </a:rPr>
              <a:t>Video Surveillance Teams</a:t>
            </a:r>
            <a:r>
              <a:rPr lang="en-IN" sz="3800" smtClean="0">
                <a:latin typeface="DevLys 010" pitchFamily="2" charset="0"/>
              </a:rPr>
              <a:t>½</a:t>
            </a:r>
          </a:p>
          <a:p>
            <a:pPr marL="571500" indent="-571500">
              <a:buClr>
                <a:srgbClr val="FFC000"/>
              </a:buClr>
              <a:defRPr/>
            </a:pPr>
            <a:r>
              <a:rPr lang="en-IN" sz="3800" err="1" smtClean="0">
                <a:latin typeface="DevLys 010" pitchFamily="2" charset="0"/>
              </a:rPr>
              <a:t>ohfM;ks</a:t>
            </a:r>
            <a:r>
              <a:rPr lang="en-IN" sz="3800" smtClean="0">
                <a:latin typeface="DevLys 010" pitchFamily="2" charset="0"/>
              </a:rPr>
              <a:t> </a:t>
            </a:r>
            <a:r>
              <a:rPr lang="en-IN" sz="3800" err="1" smtClean="0">
                <a:latin typeface="DevLys 010" pitchFamily="2" charset="0"/>
              </a:rPr>
              <a:t>voyksdu</a:t>
            </a:r>
            <a:r>
              <a:rPr lang="en-IN" sz="3800" smtClean="0">
                <a:latin typeface="DevLys 010" pitchFamily="2" charset="0"/>
              </a:rPr>
              <a:t> </a:t>
            </a:r>
            <a:r>
              <a:rPr lang="en-IN" sz="3800" err="1" smtClean="0">
                <a:latin typeface="DevLys 010" pitchFamily="2" charset="0"/>
              </a:rPr>
              <a:t>Vhe</a:t>
            </a:r>
            <a:r>
              <a:rPr lang="en-IN" sz="3800" smtClean="0">
                <a:latin typeface="DevLys 010" pitchFamily="2" charset="0"/>
              </a:rPr>
              <a:t> ¼</a:t>
            </a:r>
            <a:r>
              <a:rPr lang="en-IN" sz="2800" smtClean="0">
                <a:latin typeface="Arial" panose="020B0604020202020204" pitchFamily="34" charset="0"/>
                <a:cs typeface="Arial" panose="020B0604020202020204" pitchFamily="34" charset="0"/>
              </a:rPr>
              <a:t>V.V.T.</a:t>
            </a:r>
            <a:r>
              <a:rPr lang="en-IN" sz="3800" smtClean="0">
                <a:latin typeface="DevLys 010" pitchFamily="2" charset="0"/>
              </a:rPr>
              <a:t>½</a:t>
            </a:r>
            <a:r>
              <a:rPr lang="en-IN" sz="3800" smtClean="0"/>
              <a:t> </a:t>
            </a:r>
            <a:endParaRPr lang="en-IN" sz="3800" smtClean="0">
              <a:latin typeface="DevLys 010" pitchFamily="2" charset="0"/>
            </a:endParaRPr>
          </a:p>
          <a:p>
            <a:pPr marL="571500" indent="-571500">
              <a:buClr>
                <a:srgbClr val="FFC000"/>
              </a:buClr>
              <a:defRPr/>
            </a:pPr>
            <a:r>
              <a:rPr lang="en-IN" sz="3800" err="1" smtClean="0">
                <a:latin typeface="DevLys 010" pitchFamily="2" charset="0"/>
              </a:rPr>
              <a:t>ys</a:t>
            </a:r>
            <a:r>
              <a:rPr lang="en-IN" sz="3800" smtClean="0">
                <a:latin typeface="DevLys 010" pitchFamily="2" charset="0"/>
              </a:rPr>
              <a:t>[</a:t>
            </a:r>
            <a:r>
              <a:rPr lang="en-IN" sz="3800" err="1" smtClean="0">
                <a:latin typeface="DevLys 010" pitchFamily="2" charset="0"/>
              </a:rPr>
              <a:t>kk</a:t>
            </a:r>
            <a:r>
              <a:rPr lang="en-IN" sz="3800" smtClean="0">
                <a:latin typeface="DevLys 010" pitchFamily="2" charset="0"/>
              </a:rPr>
              <a:t> </a:t>
            </a:r>
            <a:r>
              <a:rPr lang="en-IN" sz="3800" err="1">
                <a:latin typeface="DevLys 010" pitchFamily="2" charset="0"/>
              </a:rPr>
              <a:t>ny</a:t>
            </a:r>
            <a:r>
              <a:rPr lang="en-IN" sz="3800">
                <a:latin typeface="DevLys 010" pitchFamily="2" charset="0"/>
              </a:rPr>
              <a:t> ¼</a:t>
            </a:r>
            <a:r>
              <a:rPr lang="en-IN" sz="2800" smtClean="0">
                <a:latin typeface="Arial" panose="020B0604020202020204" pitchFamily="34" charset="0"/>
                <a:cs typeface="Arial" panose="020B0604020202020204" pitchFamily="34" charset="0"/>
              </a:rPr>
              <a:t>A.T.</a:t>
            </a:r>
            <a:r>
              <a:rPr lang="en-IN" sz="3800" smtClean="0">
                <a:latin typeface="DevLys 010" pitchFamily="2" charset="0"/>
              </a:rPr>
              <a:t>½</a:t>
            </a:r>
          </a:p>
          <a:p>
            <a:pPr marL="571500" indent="-571500">
              <a:buClr>
                <a:srgbClr val="FFC000"/>
              </a:buClr>
              <a:defRPr/>
            </a:pPr>
            <a:r>
              <a:rPr lang="en-IN" sz="3800" err="1" smtClean="0">
                <a:latin typeface="DevLys 010" pitchFamily="2" charset="0"/>
              </a:rPr>
              <a:t>ftyk</a:t>
            </a:r>
            <a:r>
              <a:rPr lang="en-IN" sz="3800" smtClean="0">
                <a:latin typeface="DevLys 010" pitchFamily="2" charset="0"/>
              </a:rPr>
              <a:t> O;; </a:t>
            </a:r>
            <a:r>
              <a:rPr lang="en-IN" sz="3800" err="1" smtClean="0">
                <a:latin typeface="DevLys 010" pitchFamily="2" charset="0"/>
              </a:rPr>
              <a:t>vuqoh</a:t>
            </a:r>
            <a:r>
              <a:rPr lang="en-IN" sz="3800" smtClean="0">
                <a:latin typeface="DevLys 010" pitchFamily="2" charset="0"/>
              </a:rPr>
              <a:t>{</a:t>
            </a:r>
            <a:r>
              <a:rPr lang="en-IN" sz="3800" err="1" smtClean="0">
                <a:latin typeface="DevLys 010" pitchFamily="2" charset="0"/>
              </a:rPr>
              <a:t>k.k</a:t>
            </a:r>
            <a:r>
              <a:rPr lang="en-IN" sz="3800" smtClean="0">
                <a:latin typeface="DevLys 010" pitchFamily="2" charset="0"/>
              </a:rPr>
              <a:t> </a:t>
            </a:r>
            <a:r>
              <a:rPr lang="en-IN" sz="3800" err="1" smtClean="0">
                <a:latin typeface="DevLys 010" pitchFamily="2" charset="0"/>
              </a:rPr>
              <a:t>lsy</a:t>
            </a:r>
            <a:r>
              <a:rPr lang="en-IN" sz="3800" smtClean="0">
                <a:latin typeface="DevLys 010" pitchFamily="2" charset="0"/>
              </a:rPr>
              <a:t> ¼</a:t>
            </a:r>
            <a:r>
              <a:rPr lang="en-IN" sz="2800" smtClean="0">
                <a:latin typeface="Arial" panose="020B0604020202020204" pitchFamily="34" charset="0"/>
                <a:cs typeface="Arial" panose="020B0604020202020204" pitchFamily="34" charset="0"/>
              </a:rPr>
              <a:t>D.E.M.C.</a:t>
            </a:r>
            <a:r>
              <a:rPr lang="en-IN" sz="3800" smtClean="0"/>
              <a:t>)</a:t>
            </a:r>
            <a:endParaRPr lang="en-IN" sz="3800" smtClean="0">
              <a:latin typeface="DevLys 010" pitchFamily="2" charset="0"/>
            </a:endParaRPr>
          </a:p>
          <a:p>
            <a:pPr marL="571500" indent="-571500">
              <a:buClr>
                <a:srgbClr val="FFC000"/>
              </a:buClr>
              <a:defRPr/>
            </a:pPr>
            <a:r>
              <a:rPr lang="en-IN" sz="3800" err="1" smtClean="0">
                <a:latin typeface="DevLys 010" pitchFamily="2" charset="0"/>
              </a:rPr>
              <a:t>f’kdk;r</a:t>
            </a:r>
            <a:r>
              <a:rPr lang="en-IN" sz="3800" smtClean="0">
                <a:latin typeface="DevLys 010" pitchFamily="2" charset="0"/>
              </a:rPr>
              <a:t> </a:t>
            </a:r>
            <a:r>
              <a:rPr lang="en-IN" sz="3800" err="1" smtClean="0">
                <a:latin typeface="DevLys 010" pitchFamily="2" charset="0"/>
              </a:rPr>
              <a:t>vuqoh</a:t>
            </a:r>
            <a:r>
              <a:rPr lang="en-IN" sz="3800" smtClean="0">
                <a:latin typeface="DevLys 010" pitchFamily="2" charset="0"/>
              </a:rPr>
              <a:t>{</a:t>
            </a:r>
            <a:r>
              <a:rPr lang="en-IN" sz="3800" err="1" smtClean="0">
                <a:latin typeface="DevLys 010" pitchFamily="2" charset="0"/>
              </a:rPr>
              <a:t>k.k</a:t>
            </a:r>
            <a:r>
              <a:rPr lang="en-IN" sz="3800" smtClean="0">
                <a:latin typeface="DevLys 010" pitchFamily="2" charset="0"/>
              </a:rPr>
              <a:t> </a:t>
            </a:r>
            <a:r>
              <a:rPr lang="en-IN" sz="3800" err="1" smtClean="0">
                <a:latin typeface="DevLys 010" pitchFamily="2" charset="0"/>
              </a:rPr>
              <a:t>fu;a</a:t>
            </a:r>
            <a:r>
              <a:rPr lang="en-IN" sz="3800" smtClean="0">
                <a:latin typeface="DevLys 010" pitchFamily="2" charset="0"/>
              </a:rPr>
              <a:t>=.k d{k ,</a:t>
            </a:r>
            <a:r>
              <a:rPr lang="en-IN" sz="3800" err="1" smtClean="0">
                <a:latin typeface="DevLys 010" pitchFamily="2" charset="0"/>
              </a:rPr>
              <a:t>oa</a:t>
            </a:r>
            <a:r>
              <a:rPr lang="en-IN" sz="3800" smtClean="0">
                <a:latin typeface="DevLys 010" pitchFamily="2" charset="0"/>
              </a:rPr>
              <a:t> </a:t>
            </a:r>
            <a:r>
              <a:rPr lang="en-IN" sz="3800" err="1" smtClean="0">
                <a:latin typeface="DevLys 010" pitchFamily="2" charset="0"/>
              </a:rPr>
              <a:t>dkWy</a:t>
            </a:r>
            <a:r>
              <a:rPr lang="en-IN" sz="3800" smtClean="0">
                <a:latin typeface="DevLys 010" pitchFamily="2" charset="0"/>
              </a:rPr>
              <a:t> </a:t>
            </a:r>
            <a:r>
              <a:rPr lang="en-IN" sz="3800" err="1" smtClean="0">
                <a:latin typeface="DevLys 010" pitchFamily="2" charset="0"/>
              </a:rPr>
              <a:t>lsUVjA</a:t>
            </a:r>
            <a:endParaRPr lang="en-IN" sz="3800" smtClean="0">
              <a:latin typeface="DevLys 010" pitchFamily="2" charset="0"/>
            </a:endParaRPr>
          </a:p>
          <a:p>
            <a:pPr marL="571500" indent="-571500">
              <a:buClr>
                <a:srgbClr val="FFC000"/>
              </a:buClr>
              <a:defRPr/>
            </a:pPr>
            <a:r>
              <a:rPr lang="en-IN" sz="3800" err="1" smtClean="0">
                <a:latin typeface="DevLys 010" pitchFamily="2" charset="0"/>
              </a:rPr>
              <a:t>ehfM;k</a:t>
            </a:r>
            <a:r>
              <a:rPr lang="en-IN" sz="3800" smtClean="0">
                <a:latin typeface="DevLys 010" pitchFamily="2" charset="0"/>
              </a:rPr>
              <a:t> </a:t>
            </a:r>
            <a:r>
              <a:rPr lang="en-IN" sz="3800" err="1" smtClean="0">
                <a:latin typeface="DevLys 010" pitchFamily="2" charset="0"/>
              </a:rPr>
              <a:t>izek.ku</a:t>
            </a:r>
            <a:r>
              <a:rPr lang="en-IN" sz="3800" smtClean="0">
                <a:latin typeface="DevLys 010" pitchFamily="2" charset="0"/>
              </a:rPr>
              <a:t> ,</a:t>
            </a:r>
            <a:r>
              <a:rPr lang="en-IN" sz="3800" err="1" smtClean="0">
                <a:latin typeface="DevLys 010" pitchFamily="2" charset="0"/>
              </a:rPr>
              <a:t>oa</a:t>
            </a:r>
            <a:r>
              <a:rPr lang="en-IN" sz="3800" smtClean="0">
                <a:latin typeface="DevLys 010" pitchFamily="2" charset="0"/>
              </a:rPr>
              <a:t> </a:t>
            </a:r>
            <a:r>
              <a:rPr lang="en-IN" sz="3800" err="1" smtClean="0">
                <a:latin typeface="DevLys 010" pitchFamily="2" charset="0"/>
              </a:rPr>
              <a:t>vuqoh</a:t>
            </a:r>
            <a:r>
              <a:rPr lang="en-IN" sz="3800" smtClean="0">
                <a:latin typeface="DevLys 010" pitchFamily="2" charset="0"/>
              </a:rPr>
              <a:t>{</a:t>
            </a:r>
            <a:r>
              <a:rPr lang="en-IN" sz="3800" err="1" smtClean="0">
                <a:latin typeface="DevLys 010" pitchFamily="2" charset="0"/>
              </a:rPr>
              <a:t>k.k</a:t>
            </a:r>
            <a:r>
              <a:rPr lang="en-IN" sz="3800" smtClean="0">
                <a:latin typeface="DevLys 010" pitchFamily="2" charset="0"/>
              </a:rPr>
              <a:t> </a:t>
            </a:r>
            <a:r>
              <a:rPr lang="en-IN" sz="3800" err="1" smtClean="0">
                <a:latin typeface="DevLys 010" pitchFamily="2" charset="0"/>
              </a:rPr>
              <a:t>lfefr</a:t>
            </a:r>
            <a:r>
              <a:rPr lang="en-IN" sz="3800" smtClean="0">
                <a:latin typeface="DevLys 010" pitchFamily="2" charset="0"/>
              </a:rPr>
              <a:t> </a:t>
            </a:r>
            <a:r>
              <a:rPr lang="en-IN" sz="2800" smtClean="0">
                <a:latin typeface="Arial" panose="020B0604020202020204" pitchFamily="34" charset="0"/>
                <a:cs typeface="Arial" panose="020B0604020202020204" pitchFamily="34" charset="0"/>
              </a:rPr>
              <a:t>(M.C.M.C.</a:t>
            </a:r>
            <a:r>
              <a:rPr lang="en-IN" sz="3800" smtClean="0">
                <a:latin typeface="DevLys 010" pitchFamily="2" charset="0"/>
              </a:rPr>
              <a:t>½</a:t>
            </a:r>
            <a:endParaRPr lang="en-IN" b="1" smtClean="0">
              <a:latin typeface="DevLys 010" pitchFamily="2" charset="0"/>
            </a:endParaRPr>
          </a:p>
        </p:txBody>
      </p:sp>
      <p:sp>
        <p:nvSpPr>
          <p:cNvPr id="29700" name="Slide Number Placeholder 3"/>
          <p:cNvSpPr txBox="1">
            <a:spLocks noGrp="1"/>
          </p:cNvSpPr>
          <p:nvPr/>
        </p:nvSpPr>
        <p:spPr bwMode="auto">
          <a:xfrm>
            <a:off x="8129588" y="5734050"/>
            <a:ext cx="609600" cy="520700"/>
          </a:xfrm>
          <a:prstGeom prst="rect">
            <a:avLst/>
          </a:prstGeom>
          <a:noFill/>
          <a:ln w="9525">
            <a:noFill/>
            <a:miter lim="800000"/>
            <a:headEnd/>
            <a:tailEnd/>
          </a:ln>
        </p:spPr>
        <p:txBody>
          <a:bodyPr anchor="ctr"/>
          <a:lstStyle/>
          <a:p>
            <a:pPr algn="ctr"/>
            <a:endParaRPr lang="en-IN" sz="1400" b="1">
              <a:solidFill>
                <a:srgbClr val="FFFFFF"/>
              </a:solidFill>
            </a:endParaRPr>
          </a:p>
        </p:txBody>
      </p:sp>
      <p:sp>
        <p:nvSpPr>
          <p:cNvPr id="6" name="Title 1"/>
          <p:cNvSpPr txBox="1">
            <a:spLocks/>
          </p:cNvSpPr>
          <p:nvPr/>
        </p:nvSpPr>
        <p:spPr>
          <a:xfrm>
            <a:off x="0" y="-171400"/>
            <a:ext cx="9144000" cy="1081088"/>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75000" lnSpcReduction="20000"/>
          </a:bodyPr>
          <a:lstStyle/>
          <a:p>
            <a:pPr marL="571500" indent="-571500" algn="ctr">
              <a:defRPr/>
            </a:pPr>
            <a:r>
              <a:rPr lang="en-IN" sz="5400" err="1" smtClean="0">
                <a:solidFill>
                  <a:srgbClr val="FFC000"/>
                </a:solidFill>
                <a:latin typeface="DevLys 010" pitchFamily="2" charset="0"/>
              </a:rPr>
              <a:t>fuokZpu</a:t>
            </a:r>
            <a:r>
              <a:rPr lang="en-IN" sz="5400" smtClean="0">
                <a:solidFill>
                  <a:srgbClr val="FFC000"/>
                </a:solidFill>
                <a:latin typeface="DevLys 010" pitchFamily="2" charset="0"/>
              </a:rPr>
              <a:t> O;; </a:t>
            </a:r>
            <a:r>
              <a:rPr lang="en-IN" sz="5400" err="1" smtClean="0">
                <a:solidFill>
                  <a:srgbClr val="FFC000"/>
                </a:solidFill>
                <a:latin typeface="DevLys 010" pitchFamily="2" charset="0"/>
              </a:rPr>
              <a:t>dks</a:t>
            </a:r>
            <a:r>
              <a:rPr lang="en-IN" sz="5400" smtClean="0">
                <a:solidFill>
                  <a:srgbClr val="FFC000"/>
                </a:solidFill>
                <a:latin typeface="DevLys 010" pitchFamily="2" charset="0"/>
              </a:rPr>
              <a:t> </a:t>
            </a:r>
            <a:r>
              <a:rPr lang="en-IN" sz="5400" err="1" smtClean="0">
                <a:solidFill>
                  <a:srgbClr val="FFC000"/>
                </a:solidFill>
                <a:latin typeface="DevLys 010" pitchFamily="2" charset="0"/>
              </a:rPr>
              <a:t>ekWuhVj</a:t>
            </a:r>
            <a:r>
              <a:rPr lang="en-IN" sz="5400" smtClean="0">
                <a:solidFill>
                  <a:srgbClr val="FFC000"/>
                </a:solidFill>
                <a:latin typeface="DevLys 010" pitchFamily="2" charset="0"/>
              </a:rPr>
              <a:t> </a:t>
            </a:r>
            <a:r>
              <a:rPr lang="en-IN" sz="5400" err="1" smtClean="0">
                <a:solidFill>
                  <a:srgbClr val="FFC000"/>
                </a:solidFill>
                <a:latin typeface="DevLys 010" pitchFamily="2" charset="0"/>
              </a:rPr>
              <a:t>djus</a:t>
            </a:r>
            <a:r>
              <a:rPr lang="en-IN" sz="5400" smtClean="0">
                <a:solidFill>
                  <a:srgbClr val="FFC000"/>
                </a:solidFill>
                <a:latin typeface="DevLys 010" pitchFamily="2" charset="0"/>
              </a:rPr>
              <a:t> </a:t>
            </a:r>
            <a:r>
              <a:rPr lang="en-IN" sz="5400" err="1" smtClean="0">
                <a:solidFill>
                  <a:srgbClr val="FFC000"/>
                </a:solidFill>
                <a:latin typeface="DevLys 010" pitchFamily="2" charset="0"/>
              </a:rPr>
              <a:t>okys</a:t>
            </a:r>
            <a:r>
              <a:rPr lang="en-IN" sz="5400" smtClean="0">
                <a:solidFill>
                  <a:srgbClr val="FFC000"/>
                </a:solidFill>
                <a:latin typeface="DevLys 010" pitchFamily="2" charset="0"/>
              </a:rPr>
              <a:t> </a:t>
            </a:r>
            <a:r>
              <a:rPr lang="en-IN" sz="5400" err="1" smtClean="0">
                <a:solidFill>
                  <a:srgbClr val="FFC000"/>
                </a:solidFill>
                <a:latin typeface="DevLys 010" pitchFamily="2" charset="0"/>
              </a:rPr>
              <a:t>vf</a:t>
            </a:r>
            <a:r>
              <a:rPr lang="en-IN" sz="5400" smtClean="0">
                <a:solidFill>
                  <a:srgbClr val="FFC000"/>
                </a:solidFill>
                <a:latin typeface="DevLys 010" pitchFamily="2" charset="0"/>
              </a:rPr>
              <a:t>/</a:t>
            </a:r>
            <a:r>
              <a:rPr lang="en-IN" sz="5400" err="1" smtClean="0">
                <a:solidFill>
                  <a:srgbClr val="FFC000"/>
                </a:solidFill>
                <a:latin typeface="DevLys 010" pitchFamily="2" charset="0"/>
              </a:rPr>
              <a:t>kdkjh@ny</a:t>
            </a:r>
            <a:endParaRPr lang="en-IN" sz="5400" smtClean="0">
              <a:solidFill>
                <a:srgbClr val="FFC000"/>
              </a:solidFill>
              <a:latin typeface="DevLys 01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313" y="5214938"/>
            <a:ext cx="2590800" cy="50006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schemeClr val="tx1"/>
                </a:solidFill>
              </a:rPr>
              <a:t>VST</a:t>
            </a:r>
          </a:p>
        </p:txBody>
      </p:sp>
      <p:cxnSp>
        <p:nvCxnSpPr>
          <p:cNvPr id="7" name="Straight Arrow Connector 6"/>
          <p:cNvCxnSpPr/>
          <p:nvPr/>
        </p:nvCxnSpPr>
        <p:spPr>
          <a:xfrm flipH="1">
            <a:off x="1684340" y="5743822"/>
            <a:ext cx="7340" cy="34947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429500" y="5643563"/>
            <a:ext cx="0" cy="6477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64163" y="2500313"/>
            <a:ext cx="2879725" cy="598487"/>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chemeClr val="tx1"/>
                </a:solidFill>
              </a:rPr>
              <a:t>Expenditure monitoring control room</a:t>
            </a:r>
          </a:p>
        </p:txBody>
      </p:sp>
      <p:sp>
        <p:nvSpPr>
          <p:cNvPr id="10" name="Rectangle 9"/>
          <p:cNvSpPr/>
          <p:nvPr/>
        </p:nvSpPr>
        <p:spPr>
          <a:xfrm>
            <a:off x="1754188" y="714375"/>
            <a:ext cx="4032250" cy="714375"/>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schemeClr val="tx1"/>
                </a:solidFill>
              </a:rPr>
              <a:t>Expenditure Monitoring Cell</a:t>
            </a:r>
          </a:p>
        </p:txBody>
      </p:sp>
      <p:sp>
        <p:nvSpPr>
          <p:cNvPr id="11" name="Rectangle 10"/>
          <p:cNvSpPr/>
          <p:nvPr/>
        </p:nvSpPr>
        <p:spPr>
          <a:xfrm>
            <a:off x="0" y="2357438"/>
            <a:ext cx="2592388" cy="1143000"/>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schemeClr val="tx1"/>
                </a:solidFill>
              </a:rPr>
              <a:t>MCMC</a:t>
            </a:r>
          </a:p>
          <a:p>
            <a:pPr algn="ctr" fontAlgn="auto">
              <a:spcBef>
                <a:spcPts val="0"/>
              </a:spcBef>
              <a:spcAft>
                <a:spcPts val="0"/>
              </a:spcAft>
              <a:defRPr/>
            </a:pPr>
            <a:r>
              <a:rPr lang="en-US" sz="2000" b="1">
                <a:solidFill>
                  <a:schemeClr val="tx1"/>
                </a:solidFill>
              </a:rPr>
              <a:t>(Dist./ State Level)</a:t>
            </a:r>
          </a:p>
          <a:p>
            <a:pPr algn="ctr" fontAlgn="auto">
              <a:spcBef>
                <a:spcPts val="0"/>
              </a:spcBef>
              <a:spcAft>
                <a:spcPts val="0"/>
              </a:spcAft>
              <a:defRPr/>
            </a:pPr>
            <a:r>
              <a:rPr lang="en-US" sz="2000" b="1">
                <a:solidFill>
                  <a:schemeClr val="tx1"/>
                </a:solidFill>
              </a:rPr>
              <a:t>DEMC</a:t>
            </a:r>
          </a:p>
        </p:txBody>
      </p:sp>
      <p:sp>
        <p:nvSpPr>
          <p:cNvPr id="12" name="Rectangle 11"/>
          <p:cNvSpPr/>
          <p:nvPr/>
        </p:nvSpPr>
        <p:spPr>
          <a:xfrm>
            <a:off x="2695575" y="3357563"/>
            <a:ext cx="2590800" cy="642937"/>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tx1"/>
                </a:solidFill>
              </a:rPr>
              <a:t>Accounting Team</a:t>
            </a:r>
          </a:p>
          <a:p>
            <a:pPr algn="ctr" fontAlgn="auto">
              <a:spcBef>
                <a:spcPts val="0"/>
              </a:spcBef>
              <a:spcAft>
                <a:spcPts val="0"/>
              </a:spcAft>
              <a:defRPr/>
            </a:pPr>
            <a:r>
              <a:rPr lang="en-US" sz="2000" b="1">
                <a:solidFill>
                  <a:schemeClr val="tx1"/>
                </a:solidFill>
              </a:rPr>
              <a:t>(SOR  / FE )</a:t>
            </a:r>
          </a:p>
        </p:txBody>
      </p:sp>
      <p:sp>
        <p:nvSpPr>
          <p:cNvPr id="13" name="Rectangle 12"/>
          <p:cNvSpPr/>
          <p:nvPr/>
        </p:nvSpPr>
        <p:spPr>
          <a:xfrm>
            <a:off x="468313" y="4221163"/>
            <a:ext cx="2590800" cy="360362"/>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solidFill>
                  <a:schemeClr val="tx1"/>
                </a:solidFill>
              </a:rPr>
              <a:t>VVT</a:t>
            </a:r>
          </a:p>
        </p:txBody>
      </p:sp>
      <p:sp>
        <p:nvSpPr>
          <p:cNvPr id="14" name="Rectangle 13"/>
          <p:cNvSpPr/>
          <p:nvPr/>
        </p:nvSpPr>
        <p:spPr>
          <a:xfrm>
            <a:off x="5435600" y="4929188"/>
            <a:ext cx="3157538" cy="11303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tx1"/>
                </a:solidFill>
                <a:cs typeface="Arial" charset="0"/>
              </a:rPr>
              <a:t>F S- complaints of cash transactions /freebies</a:t>
            </a:r>
          </a:p>
        </p:txBody>
      </p:sp>
      <p:sp>
        <p:nvSpPr>
          <p:cNvPr id="15" name="Rectangle 14"/>
          <p:cNvSpPr/>
          <p:nvPr/>
        </p:nvSpPr>
        <p:spPr>
          <a:xfrm>
            <a:off x="5508625" y="3071813"/>
            <a:ext cx="2592388" cy="358775"/>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solidFill>
                  <a:schemeClr val="tx1"/>
                </a:solidFill>
              </a:rPr>
              <a:t>24x7 Call Centre</a:t>
            </a:r>
          </a:p>
        </p:txBody>
      </p:sp>
      <p:cxnSp>
        <p:nvCxnSpPr>
          <p:cNvPr id="21" name="Straight Arrow Connector 20"/>
          <p:cNvCxnSpPr/>
          <p:nvPr/>
        </p:nvCxnSpPr>
        <p:spPr>
          <a:xfrm rot="5400000" flipH="1" flipV="1">
            <a:off x="1357313" y="4929188"/>
            <a:ext cx="5715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49" idx="2"/>
          </p:cNvCxnSpPr>
          <p:nvPr/>
        </p:nvCxnSpPr>
        <p:spPr>
          <a:xfrm rot="16200000" flipV="1">
            <a:off x="2659063" y="2230437"/>
            <a:ext cx="1214438" cy="10398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86063" y="4000500"/>
            <a:ext cx="357187" cy="2143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85750" y="71438"/>
            <a:ext cx="3000375" cy="5715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solidFill>
                  <a:schemeClr val="tx1"/>
                </a:solidFill>
              </a:rPr>
              <a:t>DEO</a:t>
            </a:r>
          </a:p>
        </p:txBody>
      </p:sp>
      <p:sp>
        <p:nvSpPr>
          <p:cNvPr id="45" name="Rounded Rectangle 44"/>
          <p:cNvSpPr/>
          <p:nvPr/>
        </p:nvSpPr>
        <p:spPr>
          <a:xfrm>
            <a:off x="4286250" y="71438"/>
            <a:ext cx="4357688" cy="5715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u="sng">
                <a:solidFill>
                  <a:schemeClr val="tx1"/>
                </a:solidFill>
              </a:rPr>
              <a:t>Expenditure Observer</a:t>
            </a:r>
          </a:p>
        </p:txBody>
      </p:sp>
      <p:sp>
        <p:nvSpPr>
          <p:cNvPr id="49" name="Rounded Rectangle 48"/>
          <p:cNvSpPr/>
          <p:nvPr/>
        </p:nvSpPr>
        <p:spPr>
          <a:xfrm>
            <a:off x="2205038" y="1638300"/>
            <a:ext cx="1081087" cy="5048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a:t>R.O.</a:t>
            </a:r>
          </a:p>
        </p:txBody>
      </p:sp>
      <p:sp>
        <p:nvSpPr>
          <p:cNvPr id="72" name="Oval 71"/>
          <p:cNvSpPr/>
          <p:nvPr/>
        </p:nvSpPr>
        <p:spPr>
          <a:xfrm>
            <a:off x="107950" y="6093296"/>
            <a:ext cx="3392488" cy="582612"/>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solidFill>
                  <a:schemeClr val="tx1"/>
                </a:solidFill>
              </a:rPr>
              <a:t>Public meeting/Rally</a:t>
            </a:r>
          </a:p>
        </p:txBody>
      </p:sp>
      <p:sp>
        <p:nvSpPr>
          <p:cNvPr id="73" name="Right Arrow 72"/>
          <p:cNvSpPr/>
          <p:nvPr/>
        </p:nvSpPr>
        <p:spPr>
          <a:xfrm>
            <a:off x="6516217" y="6237312"/>
            <a:ext cx="2091680" cy="3163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Illegal Expenditure. </a:t>
            </a:r>
          </a:p>
        </p:txBody>
      </p:sp>
      <p:sp>
        <p:nvSpPr>
          <p:cNvPr id="43" name="Rounded Rectangle 42"/>
          <p:cNvSpPr/>
          <p:nvPr/>
        </p:nvSpPr>
        <p:spPr>
          <a:xfrm>
            <a:off x="3990975" y="1638300"/>
            <a:ext cx="4224338" cy="782638"/>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a:solidFill>
                  <a:schemeClr val="tx1"/>
                </a:solidFill>
              </a:rPr>
              <a:t>AEO</a:t>
            </a:r>
          </a:p>
        </p:txBody>
      </p:sp>
      <p:cxnSp>
        <p:nvCxnSpPr>
          <p:cNvPr id="54" name="Straight Arrow Connector 53"/>
          <p:cNvCxnSpPr/>
          <p:nvPr/>
        </p:nvCxnSpPr>
        <p:spPr>
          <a:xfrm>
            <a:off x="2571750" y="2894013"/>
            <a:ext cx="928688" cy="463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4572000" y="2786063"/>
            <a:ext cx="785813" cy="5715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4357688" y="4000500"/>
            <a:ext cx="1643062" cy="10001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5286375" y="3286125"/>
            <a:ext cx="214313" cy="142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4284663" y="2493963"/>
            <a:ext cx="936625" cy="7905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12" idx="0"/>
          </p:cNvCxnSpPr>
          <p:nvPr/>
        </p:nvCxnSpPr>
        <p:spPr>
          <a:xfrm rot="16200000" flipH="1">
            <a:off x="2852738" y="2219325"/>
            <a:ext cx="1214438" cy="10620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105275" y="2530476"/>
            <a:ext cx="936625" cy="717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flipV="1">
            <a:off x="3286125" y="1785938"/>
            <a:ext cx="7143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286125" y="1998663"/>
            <a:ext cx="704850"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V="1">
            <a:off x="1821656" y="1607344"/>
            <a:ext cx="1928813" cy="1571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215856" y="1142207"/>
            <a:ext cx="1000125"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1965326" y="749300"/>
            <a:ext cx="21431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2251076" y="749300"/>
            <a:ext cx="214312" cy="15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a:off x="3286125" y="285750"/>
            <a:ext cx="100012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3286125" y="428625"/>
            <a:ext cx="928688"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084888" y="3716338"/>
            <a:ext cx="2592387" cy="106045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tx1"/>
                </a:solidFill>
                <a:cs typeface="Arial" charset="0"/>
              </a:rPr>
              <a:t>SST – Check post monitoring teams</a:t>
            </a:r>
          </a:p>
        </p:txBody>
      </p:sp>
      <p:cxnSp>
        <p:nvCxnSpPr>
          <p:cNvPr id="41" name="Straight Arrow Connector 40"/>
          <p:cNvCxnSpPr/>
          <p:nvPr/>
        </p:nvCxnSpPr>
        <p:spPr>
          <a:xfrm rot="10800000">
            <a:off x="5214938" y="4000500"/>
            <a:ext cx="869950" cy="4365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2929732" y="1486694"/>
            <a:ext cx="342900" cy="841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6084094" y="1124744"/>
            <a:ext cx="100806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5000625" y="1500188"/>
            <a:ext cx="214313" cy="7143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0"/>
          </p:cNvCxnSpPr>
          <p:nvPr/>
        </p:nvCxnSpPr>
        <p:spPr>
          <a:xfrm rot="5400000" flipH="1" flipV="1">
            <a:off x="481013" y="1506537"/>
            <a:ext cx="1665288" cy="365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Slide Number Placeholder 4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4624"/>
            <a:ext cx="9036496"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800" smtClean="0">
                <a:solidFill>
                  <a:srgbClr val="FFC000"/>
                </a:solidFill>
                <a:latin typeface="DevLys 010" pitchFamily="2" charset="0"/>
                <a:ea typeface="Calibri" pitchFamily="34" charset="0"/>
                <a:cs typeface="Mangal" pitchFamily="18" charset="0"/>
              </a:rPr>
              <a:t>O;; </a:t>
            </a:r>
            <a:r>
              <a:rPr lang="en-US" sz="4800" err="1" smtClean="0">
                <a:solidFill>
                  <a:srgbClr val="FFC000"/>
                </a:solidFill>
                <a:latin typeface="DevLys 010" pitchFamily="2" charset="0"/>
                <a:ea typeface="Calibri" pitchFamily="34" charset="0"/>
                <a:cs typeface="Mangal" pitchFamily="18" charset="0"/>
              </a:rPr>
              <a:t>laosnu’khy</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fuokZpu</a:t>
            </a:r>
            <a:r>
              <a:rPr lang="en-US" sz="4800" smtClean="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ks</a:t>
            </a:r>
            <a:r>
              <a:rPr lang="en-US" sz="4800" smtClean="0">
                <a:solidFill>
                  <a:srgbClr val="FFC000"/>
                </a:solidFill>
                <a:latin typeface="DevLys 010" pitchFamily="2" charset="0"/>
                <a:ea typeface="Calibri" pitchFamily="34" charset="0"/>
                <a:cs typeface="Mangal" pitchFamily="18" charset="0"/>
              </a:rPr>
              <a:t>= ¼bZ-,l-lh-½</a:t>
            </a:r>
          </a:p>
        </p:txBody>
      </p:sp>
      <p:sp>
        <p:nvSpPr>
          <p:cNvPr id="3" name="Rectangle 2"/>
          <p:cNvSpPr/>
          <p:nvPr/>
        </p:nvSpPr>
        <p:spPr>
          <a:xfrm>
            <a:off x="251520" y="908720"/>
            <a:ext cx="8513440" cy="5632311"/>
          </a:xfrm>
          <a:prstGeom prst="rect">
            <a:avLst/>
          </a:prstGeom>
        </p:spPr>
        <p:txBody>
          <a:bodyPr wrap="square">
            <a:spAutoFit/>
          </a:bodyPr>
          <a:lstStyle/>
          <a:p>
            <a:pPr marL="406400" indent="-406400"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fiNyh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kVukvksa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laf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kIr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fooj.k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oa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kVuk</a:t>
            </a:r>
            <a:r>
              <a:rPr lang="en-US" sz="4000" err="1" smtClean="0">
                <a:latin typeface="DevLys 010"/>
                <a:ea typeface="Calibri" pitchFamily="34" charset="0"/>
                <a:cs typeface="Mangal" pitchFamily="18" charset="0"/>
              </a:rPr>
              <a:t>Ø</a:t>
            </a:r>
            <a:r>
              <a:rPr lang="en-US" sz="4000" err="1" smtClean="0">
                <a:latin typeface="DevLys 010" pitchFamily="2" charset="0"/>
                <a:ea typeface="Calibri" pitchFamily="34" charset="0"/>
                <a:cs typeface="Mangal" pitchFamily="18" charset="0"/>
              </a:rPr>
              <a:t>eksa</a:t>
            </a:r>
            <a:endParaRPr lang="en-US" sz="40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ftyk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slh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yksdlHkk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lwph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nsaxsA</a:t>
            </a:r>
            <a:endParaRPr lang="en-US" sz="4000" smtClean="0">
              <a:latin typeface="DevLys 010" pitchFamily="2" charset="0"/>
              <a:ea typeface="Calibri" pitchFamily="34" charset="0"/>
              <a:cs typeface="Mangal" pitchFamily="18" charset="0"/>
            </a:endParaRPr>
          </a:p>
          <a:p>
            <a:pPr marL="406400" indent="-406400" algn="just" eaLnBrk="0" hangingPunct="0">
              <a:buClr>
                <a:srgbClr val="FFC000"/>
              </a:buClr>
              <a:buFont typeface="Arial" pitchFamily="34" charset="0"/>
              <a:buChar char="•"/>
            </a:pP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lwph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Hkkjr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vk;ksx</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nsxk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ftuesa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vR;f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vkSj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Hkz"V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ifjikfV;ksa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viuk;s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tkus</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laHkkouk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sls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yksdlHkk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a:latin typeface="DevLys 010" pitchFamily="2" charset="0"/>
                <a:ea typeface="Calibri" pitchFamily="34" charset="0"/>
                <a:cs typeface="Mangal" pitchFamily="18" charset="0"/>
              </a:rPr>
              <a:t>{</a:t>
            </a:r>
            <a:r>
              <a:rPr lang="en-US" sz="4000" err="1">
                <a:latin typeface="DevLys 010" pitchFamily="2" charset="0"/>
                <a:ea typeface="Calibri" pitchFamily="34" charset="0"/>
                <a:cs typeface="Mangal" pitchFamily="18" charset="0"/>
              </a:rPr>
              <a:t>ks</a:t>
            </a:r>
            <a:r>
              <a:rPr lang="en-US" sz="4000">
                <a:latin typeface="DevLys 010" pitchFamily="2" charset="0"/>
                <a:ea typeface="Calibri" pitchFamily="34" charset="0"/>
                <a:cs typeface="Mangal" pitchFamily="18" charset="0"/>
              </a:rPr>
              <a:t>=</a:t>
            </a:r>
            <a:r>
              <a:rPr lang="en-US" sz="4000" err="1">
                <a:latin typeface="DevLys 010" pitchFamily="2" charset="0"/>
                <a:ea typeface="Calibri" pitchFamily="34" charset="0"/>
                <a:cs typeface="Mangal" pitchFamily="18" charset="0"/>
              </a:rPr>
              <a:t>ksa</a:t>
            </a:r>
            <a:r>
              <a:rPr lang="en-US" sz="4000">
                <a:latin typeface="DevLys 010" pitchFamily="2" charset="0"/>
                <a:ea typeface="Calibri" pitchFamily="34" charset="0"/>
                <a:cs typeface="Mangal" pitchFamily="18" charset="0"/>
              </a:rPr>
              <a:t> </a:t>
            </a:r>
            <a:r>
              <a:rPr lang="en-US" sz="4000" err="1">
                <a:latin typeface="DevLys 010" pitchFamily="2" charset="0"/>
                <a:ea typeface="Calibri" pitchFamily="34" charset="0"/>
                <a:cs typeface="Mangal" pitchFamily="18" charset="0"/>
              </a:rPr>
              <a:t>dks</a:t>
            </a:r>
            <a:r>
              <a:rPr lang="en-US" sz="4000">
                <a:latin typeface="DevLys 010" pitchFamily="2" charset="0"/>
                <a:ea typeface="Calibri" pitchFamily="34" charset="0"/>
                <a:cs typeface="Mangal" pitchFamily="18" charset="0"/>
              </a:rPr>
              <a:t> </a:t>
            </a:r>
            <a:r>
              <a:rPr lang="en-US" sz="4000" smtClean="0">
                <a:latin typeface="DevLys 010" pitchFamily="2" charset="0"/>
                <a:ea typeface="Calibri" pitchFamily="34" charset="0"/>
                <a:cs typeface="Mangal" pitchFamily="18" charset="0"/>
              </a:rPr>
              <a:t>*O;; </a:t>
            </a:r>
            <a:r>
              <a:rPr lang="en-US" sz="4000" err="1" smtClean="0">
                <a:latin typeface="DevLys 010" pitchFamily="2" charset="0"/>
                <a:ea typeface="Calibri" pitchFamily="34" charset="0"/>
                <a:cs typeface="Mangal" pitchFamily="18" charset="0"/>
              </a:rPr>
              <a:t>laosnu’khy</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uke</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fn;k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x;k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a:t>
            </a:r>
            <a:r>
              <a:rPr lang="en-US" sz="4000" smtClean="0">
                <a:latin typeface="DevLys 010" pitchFamily="2" charset="0"/>
                <a:ea typeface="Calibri" pitchFamily="34" charset="0"/>
                <a:cs typeface="Mangal" pitchFamily="18" charset="0"/>
              </a:rPr>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 xmlns:p14="http://schemas.microsoft.com/office/powerpoint/2010/main" val="444848825"/>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p:cNvSpPr>
          <p:nvPr>
            <p:ph type="body" idx="4294967295"/>
          </p:nvPr>
        </p:nvSpPr>
        <p:spPr>
          <a:xfrm>
            <a:off x="251593" y="2780928"/>
            <a:ext cx="8640887" cy="2087761"/>
          </a:xfrm>
        </p:spPr>
        <p:txBody>
          <a:bodyPr rtlCol="0">
            <a:normAutofit/>
          </a:bodyPr>
          <a:lstStyle/>
          <a:p>
            <a:pPr marL="590550" indent="-590550">
              <a:lnSpc>
                <a:spcPct val="70000"/>
              </a:lnSpc>
              <a:buClr>
                <a:srgbClr val="FFC000"/>
              </a:buClr>
              <a:defRPr/>
            </a:pPr>
            <a:r>
              <a:rPr lang="en-IN" sz="8000" b="1" smtClean="0">
                <a:latin typeface="DevLys 010" pitchFamily="2" charset="0"/>
              </a:rPr>
              <a:t>Hkqt cy</a:t>
            </a:r>
          </a:p>
          <a:p>
            <a:pPr marL="590550" indent="-590550">
              <a:lnSpc>
                <a:spcPct val="70000"/>
              </a:lnSpc>
              <a:buClr>
                <a:srgbClr val="FFC000"/>
              </a:buClr>
              <a:defRPr/>
            </a:pPr>
            <a:r>
              <a:rPr lang="en-IN" sz="8000" b="1" smtClean="0">
                <a:latin typeface="DevLys 010" pitchFamily="2" charset="0"/>
              </a:rPr>
              <a:t>/</a:t>
            </a:r>
            <a:r>
              <a:rPr lang="en-IN" sz="8000" b="1" err="1" smtClean="0">
                <a:latin typeface="DevLys 010" pitchFamily="2" charset="0"/>
              </a:rPr>
              <a:t>ku</a:t>
            </a:r>
            <a:r>
              <a:rPr lang="en-IN" sz="8000" b="1" smtClean="0">
                <a:latin typeface="DevLys 010" pitchFamily="2" charset="0"/>
              </a:rPr>
              <a:t> cy</a:t>
            </a:r>
          </a:p>
        </p:txBody>
      </p:sp>
      <p:sp>
        <p:nvSpPr>
          <p:cNvPr id="5" name="Title 1"/>
          <p:cNvSpPr txBox="1">
            <a:spLocks/>
          </p:cNvSpPr>
          <p:nvPr/>
        </p:nvSpPr>
        <p:spPr>
          <a:xfrm>
            <a:off x="0" y="115838"/>
            <a:ext cx="9144000" cy="1873002"/>
          </a:xfrm>
          <a:prstGeom prst="rect">
            <a:avLst/>
          </a:prstGeom>
        </p:spPr>
        <p:style>
          <a:lnRef idx="3">
            <a:schemeClr val="lt1"/>
          </a:lnRef>
          <a:fillRef idx="1">
            <a:schemeClr val="dk1"/>
          </a:fillRef>
          <a:effectRef idx="1">
            <a:schemeClr val="dk1"/>
          </a:effectRef>
          <a:fontRef idx="minor">
            <a:schemeClr val="lt1"/>
          </a:fontRef>
        </p:style>
        <p:txBody>
          <a:bodyPr rtlCol="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smtClean="0">
                <a:solidFill>
                  <a:srgbClr val="FFC000"/>
                </a:solidFill>
                <a:latin typeface="DevLys 010" pitchFamily="2" charset="0"/>
                <a:cs typeface="Aharoni" pitchFamily="2" charset="-79"/>
              </a:rPr>
              <a:t>pqukoksa dks izHkkfor djus okys eq[; rRo </a:t>
            </a:r>
            <a:endParaRPr kumimoji="0" lang="en-US" sz="6000" b="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305801" cy="461665"/>
          </a:xfrm>
          <a:prstGeom prst="rect">
            <a:avLst/>
          </a:prstGeom>
        </p:spPr>
        <p:txBody>
          <a:bodyPr wrap="square">
            <a:spAutoFit/>
          </a:bodyPr>
          <a:lstStyle/>
          <a:p>
            <a:pPr algn="r"/>
            <a:r>
              <a:rPr lang="en-US" sz="2400" b="1" err="1" smtClean="0">
                <a:latin typeface="DevLys 010" pitchFamily="2" charset="0"/>
                <a:ea typeface="Calibri" pitchFamily="34" charset="0"/>
                <a:cs typeface="Mangal" pitchFamily="18" charset="0"/>
              </a:rPr>
              <a:t>yxkrkj</a:t>
            </a:r>
            <a:r>
              <a:rPr lang="en-US" sz="2400" b="1" smtClean="0">
                <a:latin typeface="DevLys 010" pitchFamily="2" charset="0"/>
                <a:ea typeface="Calibri" pitchFamily="34" charset="0"/>
                <a:cs typeface="Mangal" pitchFamily="18" charset="0"/>
              </a:rPr>
              <a:t>-------</a:t>
            </a:r>
          </a:p>
        </p:txBody>
      </p:sp>
      <p:sp>
        <p:nvSpPr>
          <p:cNvPr id="3" name="Rectangle 2"/>
          <p:cNvSpPr/>
          <p:nvPr/>
        </p:nvSpPr>
        <p:spPr>
          <a:xfrm>
            <a:off x="307032" y="836712"/>
            <a:ext cx="8513440" cy="5509200"/>
          </a:xfrm>
          <a:prstGeom prst="rect">
            <a:avLst/>
          </a:prstGeom>
        </p:spPr>
        <p:txBody>
          <a:bodyPr wrap="square">
            <a:spAutoFit/>
          </a:bodyPr>
          <a:lstStyle/>
          <a:p>
            <a:pPr marL="449263" indent="-449263" algn="just" eaLnBrk="0" hangingPunct="0">
              <a:buClr>
                <a:srgbClr val="FFC000"/>
              </a:buClr>
              <a:buFont typeface="Arial" pitchFamily="34" charset="0"/>
              <a:buChar char="•"/>
            </a:pPr>
            <a:r>
              <a:rPr lang="en-US" sz="4400" smtClean="0">
                <a:latin typeface="DevLys 010" pitchFamily="2" charset="0"/>
                <a:ea typeface="Calibri" pitchFamily="34" charset="0"/>
                <a:cs typeface="Mangal" pitchFamily="18" charset="0"/>
              </a:rPr>
              <a:t>,</a:t>
            </a:r>
            <a:r>
              <a:rPr lang="en-US" sz="4400" err="1" smtClean="0">
                <a:latin typeface="DevLys 010" pitchFamily="2" charset="0"/>
                <a:ea typeface="Calibri" pitchFamily="34" charset="0"/>
                <a:cs typeface="Mangal" pitchFamily="18" charset="0"/>
              </a:rPr>
              <a:t>sls</a:t>
            </a:r>
            <a:r>
              <a:rPr lang="en-US" sz="4400" smtClean="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fuokZpu</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ks</a:t>
            </a:r>
            <a:r>
              <a:rPr lang="en-US" sz="4400">
                <a:latin typeface="DevLys 010" pitchFamily="2" charset="0"/>
                <a:ea typeface="Calibri" pitchFamily="34" charset="0"/>
                <a:cs typeface="Mangal" pitchFamily="18" charset="0"/>
              </a:rPr>
              <a:t>=</a:t>
            </a:r>
            <a:r>
              <a:rPr lang="en-US" sz="4400" err="1">
                <a:latin typeface="DevLys 010" pitchFamily="2" charset="0"/>
                <a:ea typeface="Calibri" pitchFamily="34" charset="0"/>
                <a:cs typeface="Mangal" pitchFamily="18" charset="0"/>
              </a:rPr>
              <a:t>ksa</a:t>
            </a:r>
            <a:r>
              <a:rPr lang="en-US" sz="4400">
                <a:latin typeface="DevLys 010" pitchFamily="2" charset="0"/>
                <a:ea typeface="Calibri" pitchFamily="34" charset="0"/>
                <a:cs typeface="Mangal" pitchFamily="18" charset="0"/>
              </a:rPr>
              <a:t> </a:t>
            </a:r>
            <a:r>
              <a:rPr lang="en-US" sz="4400" smtClean="0">
                <a:latin typeface="DevLys 010" pitchFamily="2" charset="0"/>
                <a:ea typeface="Calibri" pitchFamily="34" charset="0"/>
                <a:cs typeface="Mangal" pitchFamily="18" charset="0"/>
              </a:rPr>
              <a:t>ds </a:t>
            </a:r>
            <a:r>
              <a:rPr lang="en-US" sz="4400" err="1" smtClean="0">
                <a:latin typeface="DevLys 010" pitchFamily="2" charset="0"/>
                <a:ea typeface="Calibri" pitchFamily="34" charset="0"/>
                <a:cs typeface="Mangal" pitchFamily="18" charset="0"/>
              </a:rPr>
              <a:t>fy</a:t>
            </a:r>
            <a:r>
              <a:rPr lang="en-US" sz="4400" smtClean="0">
                <a:latin typeface="DevLys 010" pitchFamily="2" charset="0"/>
                <a:ea typeface="Calibri" pitchFamily="34" charset="0"/>
                <a:cs typeface="Mangal" pitchFamily="18" charset="0"/>
              </a:rPr>
              <a:t>, ;fn </a:t>
            </a:r>
            <a:r>
              <a:rPr lang="en-US" sz="4400" err="1" smtClean="0">
                <a:latin typeface="DevLys 010" pitchFamily="2" charset="0"/>
                <a:ea typeface="Calibri" pitchFamily="34" charset="0"/>
                <a:cs typeface="Mangal" pitchFamily="18" charset="0"/>
              </a:rPr>
              <a:t>vko';drk</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gks</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rks</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nks</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lgk;d</a:t>
            </a:r>
            <a:r>
              <a:rPr lang="en-US" sz="4400" smtClean="0">
                <a:latin typeface="DevLys 010" pitchFamily="2" charset="0"/>
                <a:ea typeface="Calibri" pitchFamily="34" charset="0"/>
                <a:cs typeface="Mangal" pitchFamily="18" charset="0"/>
              </a:rPr>
              <a:t> O;; </a:t>
            </a:r>
            <a:r>
              <a:rPr lang="en-US" sz="4400" err="1" smtClean="0">
                <a:latin typeface="DevLys 010" pitchFamily="2" charset="0"/>
                <a:ea typeface="Calibri" pitchFamily="34" charset="0"/>
                <a:cs typeface="Mangal" pitchFamily="18" charset="0"/>
              </a:rPr>
              <a:t>izs"kd</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fu;qDr</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fd</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tk</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ldrs</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gSaA</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mM+unLrk</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oa</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LFkSfrd</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fuxjkuh</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nyksa</a:t>
            </a:r>
            <a:r>
              <a:rPr lang="en-US" sz="4400" smtClean="0">
                <a:latin typeface="DevLys 010" pitchFamily="2" charset="0"/>
                <a:ea typeface="Calibri" pitchFamily="34" charset="0"/>
                <a:cs typeface="Mangal" pitchFamily="18" charset="0"/>
              </a:rPr>
              <a:t> dh la[;k </a:t>
            </a:r>
            <a:r>
              <a:rPr lang="en-US" sz="4400" err="1" smtClean="0">
                <a:latin typeface="DevLys 010" pitchFamily="2" charset="0"/>
                <a:ea typeface="Calibri" pitchFamily="34" charset="0"/>
                <a:cs typeface="Mangal" pitchFamily="18" charset="0"/>
              </a:rPr>
              <a:t>Hkkjr</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fuokZpu</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vk;ksx</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kjk</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vko';drkuqlkj</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ftyk</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fuokZpu</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vf</a:t>
            </a:r>
            <a:r>
              <a:rPr lang="en-US" sz="4400" smtClean="0">
                <a:latin typeface="DevLys 010" pitchFamily="2" charset="0"/>
                <a:ea typeface="Calibri" pitchFamily="34" charset="0"/>
                <a:cs typeface="Mangal" pitchFamily="18" charset="0"/>
              </a:rPr>
              <a:t>/</a:t>
            </a:r>
            <a:r>
              <a:rPr lang="en-US" sz="4400" err="1" smtClean="0">
                <a:latin typeface="DevLys 010" pitchFamily="2" charset="0"/>
                <a:ea typeface="Calibri" pitchFamily="34" charset="0"/>
                <a:cs typeface="Mangal" pitchFamily="18" charset="0"/>
              </a:rPr>
              <a:t>kdkjh</a:t>
            </a:r>
            <a:r>
              <a:rPr lang="en-US" sz="4400" smtClean="0">
                <a:latin typeface="DevLys 010" pitchFamily="2" charset="0"/>
                <a:ea typeface="Calibri" pitchFamily="34" charset="0"/>
                <a:cs typeface="Mangal" pitchFamily="18" charset="0"/>
              </a:rPr>
              <a:t> c&lt;+</a:t>
            </a:r>
            <a:r>
              <a:rPr lang="en-US" sz="4400" err="1" smtClean="0">
                <a:latin typeface="DevLys 010" pitchFamily="2" charset="0"/>
                <a:ea typeface="Calibri" pitchFamily="34" charset="0"/>
                <a:cs typeface="Mangal" pitchFamily="18" charset="0"/>
              </a:rPr>
              <a:t>k;saxsA</a:t>
            </a:r>
            <a:endParaRPr lang="en-US" sz="4400" smtClean="0">
              <a:latin typeface="DevLys 010" pitchFamily="2" charset="0"/>
              <a:ea typeface="Calibri" pitchFamily="34" charset="0"/>
              <a:cs typeface="Mangal" pitchFamily="18" charset="0"/>
            </a:endParaRPr>
          </a:p>
          <a:p>
            <a:pPr marL="449263" indent="-449263" algn="just" eaLnBrk="0" hangingPunct="0">
              <a:buClr>
                <a:srgbClr val="FFC000"/>
              </a:buClr>
              <a:buFont typeface="Arial" pitchFamily="34" charset="0"/>
              <a:buChar char="•"/>
            </a:pPr>
            <a:r>
              <a:rPr lang="en-US" sz="4400" err="1" smtClean="0">
                <a:latin typeface="DevLys 010" pitchFamily="2" charset="0"/>
                <a:ea typeface="Calibri" pitchFamily="34" charset="0"/>
                <a:cs typeface="Mangal" pitchFamily="18" charset="0"/>
              </a:rPr>
              <a:t>bu</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ks</a:t>
            </a:r>
            <a:r>
              <a:rPr lang="en-US" sz="4400" smtClean="0">
                <a:latin typeface="DevLys 010" pitchFamily="2" charset="0"/>
                <a:ea typeface="Calibri" pitchFamily="34" charset="0"/>
                <a:cs typeface="Mangal" pitchFamily="18" charset="0"/>
              </a:rPr>
              <a:t>=</a:t>
            </a:r>
            <a:r>
              <a:rPr lang="en-US" sz="4400" err="1" smtClean="0">
                <a:latin typeface="DevLys 010" pitchFamily="2" charset="0"/>
                <a:ea typeface="Calibri" pitchFamily="34" charset="0"/>
                <a:cs typeface="Mangal" pitchFamily="18" charset="0"/>
              </a:rPr>
              <a:t>ksa</a:t>
            </a:r>
            <a:r>
              <a:rPr lang="en-US" sz="4400" smtClean="0">
                <a:latin typeface="DevLys 010" pitchFamily="2" charset="0"/>
                <a:ea typeface="Calibri" pitchFamily="34" charset="0"/>
                <a:cs typeface="Mangal" pitchFamily="18" charset="0"/>
              </a:rPr>
              <a:t> dh </a:t>
            </a:r>
            <a:r>
              <a:rPr lang="en-US" sz="4400" err="1" smtClean="0">
                <a:latin typeface="DevLys 010" pitchFamily="2" charset="0"/>
                <a:ea typeface="Calibri" pitchFamily="34" charset="0"/>
                <a:cs typeface="Mangal" pitchFamily="18" charset="0"/>
              </a:rPr>
              <a:t>ekWuhVfjaax</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gsrq</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jkT</a:t>
            </a:r>
            <a:r>
              <a:rPr lang="en-US" sz="4400" smtClean="0">
                <a:latin typeface="DevLys 010" pitchFamily="2" charset="0"/>
                <a:ea typeface="Calibri" pitchFamily="34" charset="0"/>
                <a:cs typeface="Mangal" pitchFamily="18" charset="0"/>
              </a:rPr>
              <a:t>; ds </a:t>
            </a:r>
            <a:r>
              <a:rPr lang="en-US" sz="4400" err="1" smtClean="0">
                <a:latin typeface="DevLys 010" pitchFamily="2" charset="0"/>
                <a:ea typeface="Calibri" pitchFamily="34" charset="0"/>
                <a:cs typeface="Mangal" pitchFamily="18" charset="0"/>
              </a:rPr>
              <a:t>ckgj</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ls</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iqfyl</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izs</a:t>
            </a:r>
            <a:r>
              <a:rPr lang="en-US" sz="4400" smtClean="0">
                <a:latin typeface="DevLys 010" pitchFamily="2" charset="0"/>
                <a:ea typeface="Calibri" pitchFamily="34" charset="0"/>
                <a:cs typeface="Mangal" pitchFamily="18" charset="0"/>
              </a:rPr>
              <a:t>{</a:t>
            </a:r>
            <a:r>
              <a:rPr lang="en-US" sz="4400" err="1" smtClean="0">
                <a:latin typeface="DevLys 010" pitchFamily="2" charset="0"/>
                <a:ea typeface="Calibri" pitchFamily="34" charset="0"/>
                <a:cs typeface="Mangal" pitchFamily="18" charset="0"/>
              </a:rPr>
              <a:t>kd</a:t>
            </a:r>
            <a:r>
              <a:rPr lang="en-US" sz="4400" smtClean="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fu</a:t>
            </a:r>
            <a:r>
              <a:rPr lang="en-US" sz="4400" err="1">
                <a:latin typeface="DevLys 010" pitchFamily="2" charset="0"/>
                <a:ea typeface="Calibri" pitchFamily="34" charset="0"/>
                <a:cs typeface="Mangal" pitchFamily="18" charset="0"/>
              </a:rPr>
              <a:t>;qDr</a:t>
            </a:r>
            <a:r>
              <a:rPr lang="en-US" sz="4400">
                <a:latin typeface="DevLys 010" pitchFamily="2" charset="0"/>
                <a:ea typeface="Calibri" pitchFamily="34" charset="0"/>
                <a:cs typeface="Mangal" pitchFamily="18" charset="0"/>
              </a:rPr>
              <a:t> </a:t>
            </a:r>
            <a:r>
              <a:rPr lang="en-US" sz="4400" err="1">
                <a:latin typeface="DevLys 010" pitchFamily="2" charset="0"/>
                <a:ea typeface="Calibri" pitchFamily="34" charset="0"/>
                <a:cs typeface="Mangal" pitchFamily="18" charset="0"/>
              </a:rPr>
              <a:t>fd;s</a:t>
            </a:r>
            <a:r>
              <a:rPr lang="en-US" sz="4400">
                <a:latin typeface="DevLys 010" pitchFamily="2" charset="0"/>
                <a:ea typeface="Calibri" pitchFamily="34" charset="0"/>
                <a:cs typeface="Mangal" pitchFamily="18" charset="0"/>
              </a:rPr>
              <a:t> </a:t>
            </a:r>
            <a:r>
              <a:rPr lang="en-US" sz="4400" err="1" smtClean="0">
                <a:latin typeface="DevLys 010" pitchFamily="2" charset="0"/>
                <a:ea typeface="Calibri" pitchFamily="34" charset="0"/>
                <a:cs typeface="Mangal" pitchFamily="18" charset="0"/>
              </a:rPr>
              <a:t>tk;saxsA</a:t>
            </a:r>
            <a:endParaRPr lang="en-US" sz="4400">
              <a:latin typeface="DevLys 010" pitchFamily="2" charset="0"/>
              <a:ea typeface="Calibri" pitchFamily="34" charset="0"/>
              <a:cs typeface="Mangal"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 xmlns:p14="http://schemas.microsoft.com/office/powerpoint/2010/main" val="444848825"/>
      </p:ext>
    </p:extLst>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908720"/>
          <a:ext cx="8640959" cy="5398008"/>
        </p:xfrm>
        <a:graphic>
          <a:graphicData uri="http://schemas.openxmlformats.org/drawingml/2006/table">
            <a:tbl>
              <a:tblPr/>
              <a:tblGrid>
                <a:gridCol w="1856014"/>
                <a:gridCol w="4766206"/>
                <a:gridCol w="2018739"/>
              </a:tblGrid>
              <a:tr h="488276">
                <a:tc>
                  <a:txBody>
                    <a:bodyPr/>
                    <a:lstStyle/>
                    <a:p>
                      <a:pPr marL="0" marR="0" algn="ctr">
                        <a:lnSpc>
                          <a:spcPct val="115000"/>
                        </a:lnSpc>
                        <a:spcBef>
                          <a:spcPts val="0"/>
                        </a:spcBef>
                        <a:spcAft>
                          <a:spcPts val="0"/>
                        </a:spcAft>
                      </a:pPr>
                      <a:r>
                        <a:rPr lang="en-US" sz="2800" b="1">
                          <a:latin typeface="DevLys 010"/>
                          <a:ea typeface="Calibri"/>
                          <a:cs typeface="Estrangelo Edessa"/>
                        </a:rPr>
                        <a:t>Ø-la-</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err="1">
                          <a:latin typeface="DevLys 010"/>
                          <a:ea typeface="Calibri"/>
                          <a:cs typeface="Estrangelo Edessa"/>
                        </a:rPr>
                        <a:t>ftys</a:t>
                      </a:r>
                      <a:r>
                        <a:rPr lang="en-US" sz="2800" b="1">
                          <a:latin typeface="DevLys 010"/>
                          <a:ea typeface="Calibri"/>
                          <a:cs typeface="Estrangelo Edessa"/>
                        </a:rPr>
                        <a:t> </a:t>
                      </a:r>
                      <a:r>
                        <a:rPr lang="en-US" sz="2800" b="1" err="1">
                          <a:latin typeface="DevLys 010"/>
                          <a:ea typeface="Calibri"/>
                          <a:cs typeface="Estrangelo Edessa"/>
                        </a:rPr>
                        <a:t>ds</a:t>
                      </a:r>
                      <a:r>
                        <a:rPr lang="en-US" sz="2800" b="1">
                          <a:latin typeface="DevLys 010"/>
                          <a:ea typeface="Calibri"/>
                          <a:cs typeface="Estrangelo Edessa"/>
                        </a:rPr>
                        <a:t> </a:t>
                      </a:r>
                      <a:r>
                        <a:rPr lang="en-US" sz="2800" b="1" err="1">
                          <a:latin typeface="DevLys 010"/>
                          <a:ea typeface="Calibri"/>
                          <a:cs typeface="Estrangelo Edessa"/>
                        </a:rPr>
                        <a:t>uke</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DevLys 010"/>
                          <a:ea typeface="Calibri"/>
                          <a:cs typeface="Estrangelo Edessa"/>
                        </a:rPr>
                        <a:t>la[;k</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vtesj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HkhyokM+k</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3</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ukxksj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4</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Hkjriqj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5</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a:t>
                      </a:r>
                      <a:r>
                        <a:rPr lang="en-US" sz="2800" err="1">
                          <a:latin typeface="DevLys 010"/>
                          <a:ea typeface="Calibri"/>
                          <a:cs typeface="Estrangelo Edessa"/>
                        </a:rPr>
                        <a:t>kkSyiqj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6</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djkSyh</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3</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7</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pq</a:t>
                      </a:r>
                      <a:r>
                        <a:rPr lang="en-US" sz="2800">
                          <a:latin typeface="DevLys 010"/>
                          <a:ea typeface="Calibri"/>
                          <a:cs typeface="Estrangelo Edessa"/>
                        </a:rPr>
                        <a:t>:</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2</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8</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xaxkuxj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9</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vyoj</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3</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276">
                <a:tc>
                  <a:txBody>
                    <a:bodyPr/>
                    <a:lstStyle/>
                    <a:p>
                      <a:pPr marL="0" marR="0" algn="ctr">
                        <a:lnSpc>
                          <a:spcPct val="115000"/>
                        </a:lnSpc>
                        <a:spcBef>
                          <a:spcPts val="0"/>
                        </a:spcBef>
                        <a:spcAft>
                          <a:spcPts val="0"/>
                        </a:spcAft>
                      </a:pPr>
                      <a:r>
                        <a:rPr lang="en-US" sz="2800">
                          <a:latin typeface="DevLys 010"/>
                          <a:ea typeface="Calibri"/>
                          <a:cs typeface="Estrangelo Edessa"/>
                        </a:rPr>
                        <a:t>10</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err="1">
                          <a:latin typeface="DevLys 010"/>
                          <a:ea typeface="Calibri"/>
                          <a:cs typeface="Estrangelo Edessa"/>
                        </a:rPr>
                        <a:t>nkSlk</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latin typeface="DevLys 010"/>
                          <a:ea typeface="Calibri"/>
                          <a:cs typeface="Estrangelo Edessa"/>
                        </a:rPr>
                        <a:t>3</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5496" y="116632"/>
            <a:ext cx="9036496" cy="55399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3000" smtClean="0">
                <a:solidFill>
                  <a:srgbClr val="FFC000"/>
                </a:solidFill>
                <a:latin typeface="DevLys 010" pitchFamily="2" charset="0"/>
                <a:ea typeface="Calibri" pitchFamily="34" charset="0"/>
                <a:cs typeface="Mangal" pitchFamily="18" charset="0"/>
              </a:rPr>
              <a:t>fo/kkulHkk pquko 2013 esa O;; laosnu’khy fo/kkulHkk {ks=ksa dh fLFkfr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7504" y="188640"/>
          <a:ext cx="8856984" cy="6525343"/>
        </p:xfrm>
        <a:graphic>
          <a:graphicData uri="http://schemas.openxmlformats.org/drawingml/2006/table">
            <a:tbl>
              <a:tblPr/>
              <a:tblGrid>
                <a:gridCol w="1902414"/>
                <a:gridCol w="4885361"/>
                <a:gridCol w="2069209"/>
              </a:tblGrid>
              <a:tr h="593213">
                <a:tc>
                  <a:txBody>
                    <a:bodyPr/>
                    <a:lstStyle/>
                    <a:p>
                      <a:pPr marL="0" marR="0" algn="ctr">
                        <a:lnSpc>
                          <a:spcPct val="115000"/>
                        </a:lnSpc>
                        <a:spcBef>
                          <a:spcPts val="0"/>
                        </a:spcBef>
                        <a:spcAft>
                          <a:spcPts val="0"/>
                        </a:spcAft>
                      </a:pPr>
                      <a:r>
                        <a:rPr lang="en-US" sz="3200">
                          <a:latin typeface="DevLys 010"/>
                          <a:ea typeface="Calibri"/>
                          <a:cs typeface="Estrangelo Edessa"/>
                        </a:rPr>
                        <a:t>11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t;iqj</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9</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12</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&gt;</a:t>
                      </a:r>
                      <a:r>
                        <a:rPr lang="en-US" sz="3200" err="1">
                          <a:latin typeface="DevLys 010"/>
                          <a:ea typeface="Calibri"/>
                          <a:cs typeface="Estrangelo Edessa"/>
                        </a:rPr>
                        <a:t>qa</a:t>
                      </a:r>
                      <a:r>
                        <a:rPr lang="en-US" sz="3200">
                          <a:latin typeface="DevLys 010"/>
                          <a:ea typeface="Calibri"/>
                          <a:cs typeface="Estrangelo Edessa"/>
                        </a:rPr>
                        <a:t>&gt;</a:t>
                      </a:r>
                      <a:r>
                        <a:rPr lang="en-US" sz="3200" err="1">
                          <a:latin typeface="DevLys 010"/>
                          <a:ea typeface="Calibri"/>
                          <a:cs typeface="Estrangelo Edessa"/>
                        </a:rPr>
                        <a:t>aquw</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13</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a:latin typeface="DevLys 010"/>
                          <a:ea typeface="Calibri"/>
                          <a:cs typeface="Estrangelo Edessa"/>
                        </a:rPr>
                        <a:t>lhdj</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3</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14</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a:latin typeface="DevLys 010"/>
                          <a:ea typeface="Calibri"/>
                          <a:cs typeface="Estrangelo Edessa"/>
                        </a:rPr>
                        <a:t>ckMesj</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15</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a:latin typeface="DevLys 010"/>
                          <a:ea typeface="Calibri"/>
                          <a:cs typeface="Estrangelo Edessa"/>
                        </a:rPr>
                        <a:t>tks</a:t>
                      </a:r>
                      <a:r>
                        <a:rPr lang="en-US" sz="3200">
                          <a:latin typeface="DevLys 010"/>
                          <a:ea typeface="Calibri"/>
                          <a:cs typeface="Estrangelo Edessa"/>
                        </a:rPr>
                        <a:t>/</a:t>
                      </a:r>
                      <a:r>
                        <a:rPr lang="en-US" sz="3200" err="1">
                          <a:latin typeface="DevLys 010"/>
                          <a:ea typeface="Calibri"/>
                          <a:cs typeface="Estrangelo Edessa"/>
                        </a:rPr>
                        <a:t>kiqj</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5</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16</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err="1">
                          <a:latin typeface="DevLys 010"/>
                          <a:ea typeface="Calibri"/>
                          <a:cs typeface="Estrangelo Edessa"/>
                        </a:rPr>
                        <a:t>ikyh</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17</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&gt;kykokM</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18</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dksVk</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3</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19</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jktleUn</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2</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a:txBody>
                    <a:bodyPr/>
                    <a:lstStyle/>
                    <a:p>
                      <a:pPr marL="0" marR="0" algn="ctr">
                        <a:lnSpc>
                          <a:spcPct val="115000"/>
                        </a:lnSpc>
                        <a:spcBef>
                          <a:spcPts val="0"/>
                        </a:spcBef>
                        <a:spcAft>
                          <a:spcPts val="0"/>
                        </a:spcAft>
                      </a:pPr>
                      <a:r>
                        <a:rPr lang="en-US" sz="3200">
                          <a:latin typeface="DevLys 010"/>
                          <a:ea typeface="Calibri"/>
                          <a:cs typeface="Estrangelo Edessa"/>
                        </a:rPr>
                        <a:t>20</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mn;iqj</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a:latin typeface="DevLys 010"/>
                          <a:ea typeface="Calibri"/>
                          <a:cs typeface="Estrangelo Edessa"/>
                        </a:rPr>
                        <a:t>1</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13">
                <a:tc gridSpan="2">
                  <a:txBody>
                    <a:bodyPr/>
                    <a:lstStyle/>
                    <a:p>
                      <a:pPr marL="0" marR="0" algn="ctr">
                        <a:lnSpc>
                          <a:spcPct val="115000"/>
                        </a:lnSpc>
                        <a:spcBef>
                          <a:spcPts val="0"/>
                        </a:spcBef>
                        <a:spcAft>
                          <a:spcPts val="0"/>
                        </a:spcAft>
                      </a:pPr>
                      <a:r>
                        <a:rPr lang="en-US" sz="3200" b="1">
                          <a:latin typeface="DevLys 010"/>
                          <a:ea typeface="Calibri"/>
                          <a:cs typeface="Estrangelo Edessa"/>
                        </a:rPr>
                        <a:t>;ksx</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3200" b="1">
                          <a:latin typeface="DevLys 010"/>
                          <a:ea typeface="Calibri"/>
                          <a:cs typeface="Estrangelo Edessa"/>
                        </a:rPr>
                        <a:t>47</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800">
                <a:solidFill>
                  <a:srgbClr val="FFC000"/>
                </a:solidFill>
                <a:latin typeface="DevLys 010" pitchFamily="2" charset="0"/>
                <a:ea typeface="Calibri" pitchFamily="34" charset="0"/>
                <a:cs typeface="Mangal" pitchFamily="18" charset="0"/>
              </a:rPr>
              <a:t>O;; </a:t>
            </a:r>
            <a:r>
              <a:rPr lang="en-US" sz="4800" err="1">
                <a:solidFill>
                  <a:srgbClr val="FFC000"/>
                </a:solidFill>
                <a:latin typeface="DevLys 010" pitchFamily="2" charset="0"/>
                <a:ea typeface="Calibri" pitchFamily="34" charset="0"/>
                <a:cs typeface="Mangal" pitchFamily="18" charset="0"/>
              </a:rPr>
              <a:t>laosnu’khy</a:t>
            </a:r>
            <a:r>
              <a:rPr lang="en-US" sz="4800">
                <a:solidFill>
                  <a:srgbClr val="FFC000"/>
                </a:solidFill>
                <a:latin typeface="DevLys 010" pitchFamily="2" charset="0"/>
                <a:ea typeface="Calibri" pitchFamily="34" charset="0"/>
                <a:cs typeface="Mangal" pitchFamily="18" charset="0"/>
              </a:rPr>
              <a:t> </a:t>
            </a:r>
            <a:r>
              <a:rPr lang="en-US" sz="4800" err="1" smtClean="0">
                <a:solidFill>
                  <a:srgbClr val="FFC000"/>
                </a:solidFill>
                <a:latin typeface="DevLys 010" pitchFamily="2" charset="0"/>
                <a:ea typeface="Calibri" pitchFamily="34" charset="0"/>
                <a:cs typeface="Mangal" pitchFamily="18" charset="0"/>
              </a:rPr>
              <a:t>ikWdsV</a:t>
            </a:r>
            <a:r>
              <a:rPr lang="en-US" sz="4800" smtClean="0">
                <a:solidFill>
                  <a:srgbClr val="FFC000"/>
                </a:solidFill>
                <a:latin typeface="DevLys 010" pitchFamily="2" charset="0"/>
                <a:ea typeface="Calibri" pitchFamily="34" charset="0"/>
                <a:cs typeface="Mangal" pitchFamily="18" charset="0"/>
              </a:rPr>
              <a:t> </a:t>
            </a:r>
            <a:r>
              <a:rPr lang="en-US" sz="4800">
                <a:solidFill>
                  <a:srgbClr val="FFC000"/>
                </a:solidFill>
                <a:latin typeface="DevLys 010" pitchFamily="2" charset="0"/>
                <a:ea typeface="Calibri" pitchFamily="34" charset="0"/>
                <a:cs typeface="Mangal" pitchFamily="18" charset="0"/>
              </a:rPr>
              <a:t>¼bZ-,</a:t>
            </a:r>
            <a:r>
              <a:rPr lang="en-US" sz="4800" smtClean="0">
                <a:solidFill>
                  <a:srgbClr val="FFC000"/>
                </a:solidFill>
                <a:latin typeface="DevLys 010" pitchFamily="2" charset="0"/>
                <a:ea typeface="Calibri" pitchFamily="34" charset="0"/>
                <a:cs typeface="Mangal" pitchFamily="18" charset="0"/>
              </a:rPr>
              <a:t>l-ih-</a:t>
            </a:r>
            <a:r>
              <a:rPr lang="en-US" sz="4800">
                <a:solidFill>
                  <a:srgbClr val="FFC000"/>
                </a:solidFill>
                <a:latin typeface="DevLys 010" pitchFamily="2" charset="0"/>
                <a:ea typeface="Calibri" pitchFamily="34" charset="0"/>
                <a:cs typeface="Mangal" pitchFamily="18" charset="0"/>
              </a:rPr>
              <a:t>½</a:t>
            </a:r>
          </a:p>
        </p:txBody>
      </p:sp>
      <p:sp>
        <p:nvSpPr>
          <p:cNvPr id="4" name="Rectangle 3"/>
          <p:cNvSpPr/>
          <p:nvPr/>
        </p:nvSpPr>
        <p:spPr>
          <a:xfrm>
            <a:off x="251520" y="836712"/>
            <a:ext cx="8589640" cy="5878532"/>
          </a:xfrm>
          <a:prstGeom prst="rect">
            <a:avLst/>
          </a:prstGeom>
        </p:spPr>
        <p:txBody>
          <a:bodyPr wrap="square">
            <a:spAutoFit/>
          </a:bodyPr>
          <a:lstStyle/>
          <a:p>
            <a:pPr marL="465138" indent="-465138" algn="just" eaLnBrk="0" hangingPunct="0">
              <a:buClr>
                <a:srgbClr val="FFC000"/>
              </a:buClr>
              <a:buFont typeface="Arial" pitchFamily="34" charset="0"/>
              <a:buChar char="•"/>
            </a:pPr>
            <a:r>
              <a:rPr lang="en-US" sz="3400" err="1" smtClean="0">
                <a:latin typeface="DevLys 010" pitchFamily="2" charset="0"/>
                <a:ea typeface="Calibri" pitchFamily="34" charset="0"/>
                <a:cs typeface="Mangal" pitchFamily="18" charset="0"/>
              </a:rPr>
              <a:t>izR;sd</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fo</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kku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lHkk</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ks</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eas</a:t>
            </a:r>
            <a:r>
              <a:rPr lang="en-US" sz="3400" smtClean="0">
                <a:latin typeface="DevLys 010" pitchFamily="2" charset="0"/>
                <a:ea typeface="Calibri" pitchFamily="34" charset="0"/>
                <a:cs typeface="Mangal" pitchFamily="18" charset="0"/>
              </a:rPr>
              <a:t> O;; </a:t>
            </a:r>
            <a:r>
              <a:rPr lang="en-US" sz="3400" err="1" smtClean="0">
                <a:latin typeface="DevLys 010" pitchFamily="2" charset="0"/>
                <a:ea typeface="Calibri" pitchFamily="34" charset="0"/>
                <a:cs typeface="Mangal" pitchFamily="18" charset="0"/>
              </a:rPr>
              <a:t>laosnu’khy</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ikWdsVksa</a:t>
            </a:r>
            <a:r>
              <a:rPr lang="en-US" sz="3400" smtClean="0">
                <a:latin typeface="DevLys 010" pitchFamily="2" charset="0"/>
                <a:ea typeface="Calibri" pitchFamily="34" charset="0"/>
                <a:cs typeface="Mangal" pitchFamily="18" charset="0"/>
              </a:rPr>
              <a:t> dh </a:t>
            </a:r>
            <a:r>
              <a:rPr lang="en-US" sz="3400" err="1" smtClean="0">
                <a:latin typeface="DevLys 010" pitchFamily="2" charset="0"/>
                <a:ea typeface="Calibri" pitchFamily="34" charset="0"/>
                <a:cs typeface="Mangal" pitchFamily="18" charset="0"/>
              </a:rPr>
              <a:t>igpku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lk</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kjrk</a:t>
            </a:r>
            <a:r>
              <a:rPr lang="en-US" sz="3400" smtClean="0">
                <a:latin typeface="DevLys 010" pitchFamily="2" charset="0"/>
                <a:ea typeface="Calibri" pitchFamily="34" charset="0"/>
                <a:cs typeface="Mangal" pitchFamily="18" charset="0"/>
              </a:rPr>
              <a:t> ;k </a:t>
            </a:r>
            <a:r>
              <a:rPr lang="en-US" sz="3400" err="1" smtClean="0">
                <a:latin typeface="DevLys 010" pitchFamily="2" charset="0"/>
                <a:ea typeface="Calibri" pitchFamily="34" charset="0"/>
                <a:cs typeface="Mangal" pitchFamily="18" charset="0"/>
              </a:rPr>
              <a:t>vkfFkZd</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fodkl</a:t>
            </a:r>
            <a:r>
              <a:rPr lang="en-US" sz="3400" smtClean="0">
                <a:latin typeface="DevLys 010" pitchFamily="2" charset="0"/>
                <a:ea typeface="Calibri" pitchFamily="34" charset="0"/>
                <a:cs typeface="Mangal" pitchFamily="18" charset="0"/>
              </a:rPr>
              <a:t> ;k </a:t>
            </a:r>
            <a:r>
              <a:rPr lang="en-US" sz="3400" err="1" smtClean="0">
                <a:latin typeface="DevLys 010" pitchFamily="2" charset="0"/>
                <a:ea typeface="Calibri" pitchFamily="34" charset="0"/>
                <a:cs typeface="Mangal" pitchFamily="18" charset="0"/>
              </a:rPr>
              <a:t>fiNys</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fuokZpu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esa</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f’kdk;rksa</a:t>
            </a:r>
            <a:r>
              <a:rPr lang="en-US" sz="3400" smtClean="0">
                <a:latin typeface="DevLys 010" pitchFamily="2" charset="0"/>
                <a:ea typeface="Calibri" pitchFamily="34" charset="0"/>
                <a:cs typeface="Mangal" pitchFamily="18" charset="0"/>
              </a:rPr>
              <a:t> ds </a:t>
            </a:r>
            <a:r>
              <a:rPr lang="en-US" sz="3400" err="1" smtClean="0">
                <a:latin typeface="DevLys 010" pitchFamily="2" charset="0"/>
                <a:ea typeface="Calibri" pitchFamily="34" charset="0"/>
                <a:cs typeface="Mangal" pitchFamily="18" charset="0"/>
              </a:rPr>
              <a:t>vk</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kkj</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ij</a:t>
            </a:r>
            <a:r>
              <a:rPr lang="en-US" sz="3400" smtClean="0">
                <a:latin typeface="DevLys 010" pitchFamily="2" charset="0"/>
                <a:ea typeface="Calibri" pitchFamily="34" charset="0"/>
                <a:cs typeface="Mangal" pitchFamily="18" charset="0"/>
              </a:rPr>
              <a:t> dh </a:t>
            </a:r>
            <a:r>
              <a:rPr lang="en-US" sz="3400" err="1" smtClean="0">
                <a:latin typeface="DevLys 010" pitchFamily="2" charset="0"/>
                <a:ea typeface="Calibri" pitchFamily="34" charset="0"/>
                <a:cs typeface="Mangal" pitchFamily="18" charset="0"/>
              </a:rPr>
              <a:t>tk;sxhA</a:t>
            </a:r>
            <a:endParaRPr lang="en-US" sz="3400" smtClean="0">
              <a:latin typeface="DevLys 010" pitchFamily="2" charset="0"/>
              <a:ea typeface="Calibri" pitchFamily="34" charset="0"/>
              <a:cs typeface="Mangal" pitchFamily="18" charset="0"/>
            </a:endParaRPr>
          </a:p>
          <a:p>
            <a:pPr marL="465138" indent="-465138" algn="just" eaLnBrk="0" hangingPunct="0">
              <a:buClr>
                <a:srgbClr val="FFC000"/>
              </a:buClr>
              <a:buFont typeface="Arial" pitchFamily="34" charset="0"/>
              <a:buChar char="•"/>
            </a:pPr>
            <a:r>
              <a:rPr lang="en-US" sz="3400" err="1" smtClean="0">
                <a:latin typeface="DevLys 010" pitchFamily="2" charset="0"/>
                <a:ea typeface="Calibri" pitchFamily="34" charset="0"/>
                <a:cs typeface="Mangal" pitchFamily="18" charset="0"/>
              </a:rPr>
              <a:t>budh</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igpku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ftyk</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fuokZpu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vf</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kdkjh</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oa</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iqfyl</a:t>
            </a:r>
            <a:r>
              <a:rPr lang="en-US" sz="3400" smtClean="0">
                <a:latin typeface="DevLys 010" pitchFamily="2" charset="0"/>
                <a:ea typeface="Calibri" pitchFamily="34" charset="0"/>
                <a:cs typeface="Mangal" pitchFamily="18" charset="0"/>
              </a:rPr>
              <a:t> v/</a:t>
            </a:r>
            <a:r>
              <a:rPr lang="en-US" sz="3400" err="1" smtClean="0">
                <a:latin typeface="DevLys 010" pitchFamily="2" charset="0"/>
                <a:ea typeface="Calibri" pitchFamily="34" charset="0"/>
                <a:cs typeface="Mangal" pitchFamily="18" charset="0"/>
              </a:rPr>
              <a:t>kh</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kd</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kjk</a:t>
            </a:r>
            <a:r>
              <a:rPr lang="en-US" sz="3400" smtClean="0">
                <a:latin typeface="DevLys 010" pitchFamily="2" charset="0"/>
                <a:ea typeface="Calibri" pitchFamily="34" charset="0"/>
                <a:cs typeface="Mangal" pitchFamily="18" charset="0"/>
              </a:rPr>
              <a:t> </a:t>
            </a:r>
            <a:r>
              <a:rPr lang="en-US" sz="3400">
                <a:latin typeface="DevLys 010" pitchFamily="2" charset="0"/>
                <a:ea typeface="Calibri" pitchFamily="34" charset="0"/>
                <a:cs typeface="Mangal" pitchFamily="18" charset="0"/>
              </a:rPr>
              <a:t>O;; </a:t>
            </a:r>
            <a:r>
              <a:rPr lang="en-US" sz="3400" err="1" smtClean="0">
                <a:latin typeface="DevLys 010" pitchFamily="2" charset="0"/>
                <a:ea typeface="Calibri" pitchFamily="34" charset="0"/>
                <a:cs typeface="Mangal" pitchFamily="18" charset="0"/>
              </a:rPr>
              <a:t>izs</a:t>
            </a: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kd</a:t>
            </a:r>
            <a:r>
              <a:rPr lang="en-US" sz="3400" smtClean="0">
                <a:latin typeface="DevLys 010" pitchFamily="2" charset="0"/>
                <a:ea typeface="Calibri" pitchFamily="34" charset="0"/>
                <a:cs typeface="Mangal" pitchFamily="18" charset="0"/>
              </a:rPr>
              <a:t> ¼igyh </a:t>
            </a:r>
            <a:r>
              <a:rPr lang="en-US" sz="3400" err="1" smtClean="0">
                <a:latin typeface="DevLys 010" pitchFamily="2" charset="0"/>
                <a:ea typeface="Calibri" pitchFamily="34" charset="0"/>
                <a:cs typeface="Mangal" pitchFamily="18" charset="0"/>
              </a:rPr>
              <a:t>foftV</a:t>
            </a:r>
            <a:r>
              <a:rPr lang="en-US" sz="3400" smtClean="0">
                <a:latin typeface="DevLys 010" pitchFamily="2" charset="0"/>
                <a:ea typeface="Calibri" pitchFamily="34" charset="0"/>
                <a:cs typeface="Mangal" pitchFamily="18" charset="0"/>
              </a:rPr>
              <a:t> ds nkSjku½ ds </a:t>
            </a:r>
            <a:r>
              <a:rPr lang="en-US" sz="3400" err="1" smtClean="0">
                <a:latin typeface="DevLys 010" pitchFamily="2" charset="0"/>
                <a:ea typeface="Calibri" pitchFamily="34" charset="0"/>
                <a:cs typeface="Mangal" pitchFamily="18" charset="0"/>
              </a:rPr>
              <a:t>ijke’kZ</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ls</a:t>
            </a:r>
            <a:r>
              <a:rPr lang="en-US" sz="3400" smtClean="0">
                <a:latin typeface="DevLys 010" pitchFamily="2" charset="0"/>
                <a:ea typeface="Calibri" pitchFamily="34" charset="0"/>
                <a:cs typeface="Mangal" pitchFamily="18" charset="0"/>
              </a:rPr>
              <a:t> dh </a:t>
            </a:r>
            <a:r>
              <a:rPr lang="en-US" sz="3400" err="1" smtClean="0">
                <a:latin typeface="DevLys 010" pitchFamily="2" charset="0"/>
                <a:ea typeface="Calibri" pitchFamily="34" charset="0"/>
                <a:cs typeface="Mangal" pitchFamily="18" charset="0"/>
              </a:rPr>
              <a:t>tkuh</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gSA</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fo-lHkk</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vkepquko</a:t>
            </a:r>
            <a:r>
              <a:rPr lang="en-US" sz="3400" smtClean="0">
                <a:latin typeface="DevLys 010" pitchFamily="2" charset="0"/>
                <a:ea typeface="Calibri" pitchFamily="34" charset="0"/>
                <a:cs typeface="Mangal" pitchFamily="18" charset="0"/>
              </a:rPr>
              <a:t> 2013 </a:t>
            </a:r>
            <a:r>
              <a:rPr lang="en-US" sz="3400" err="1" smtClean="0">
                <a:latin typeface="DevLys 010" pitchFamily="2" charset="0"/>
                <a:ea typeface="Calibri" pitchFamily="34" charset="0"/>
                <a:cs typeface="Mangal" pitchFamily="18" charset="0"/>
              </a:rPr>
              <a:t>esa</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sls</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ikWdsV~l</a:t>
            </a:r>
            <a:r>
              <a:rPr lang="en-US" sz="3400" smtClean="0">
                <a:latin typeface="DevLys 010" pitchFamily="2" charset="0"/>
                <a:ea typeface="Calibri" pitchFamily="34" charset="0"/>
                <a:cs typeface="Mangal" pitchFamily="18" charset="0"/>
              </a:rPr>
              <a:t> dh la[;k ------ </a:t>
            </a:r>
            <a:r>
              <a:rPr lang="en-US" sz="3400" err="1" smtClean="0">
                <a:latin typeface="DevLys 010" pitchFamily="2" charset="0"/>
                <a:ea typeface="Calibri" pitchFamily="34" charset="0"/>
                <a:cs typeface="Mangal" pitchFamily="18" charset="0"/>
              </a:rPr>
              <a:t>FkhA</a:t>
            </a:r>
            <a:r>
              <a:rPr lang="en-US" sz="3400" smtClean="0">
                <a:latin typeface="DevLys 010" pitchFamily="2" charset="0"/>
                <a:ea typeface="Calibri" pitchFamily="34" charset="0"/>
                <a:cs typeface="Mangal" pitchFamily="18" charset="0"/>
              </a:rPr>
              <a:t> </a:t>
            </a:r>
          </a:p>
          <a:p>
            <a:pPr marL="465138" indent="-465138" algn="just" eaLnBrk="0" hangingPunct="0">
              <a:buClr>
                <a:srgbClr val="FFC000"/>
              </a:buClr>
              <a:buFont typeface="Arial" pitchFamily="34" charset="0"/>
              <a:buChar char="•"/>
            </a:pPr>
            <a:r>
              <a:rPr lang="en-US" sz="3400" smtClean="0">
                <a:latin typeface="DevLys 010" pitchFamily="2" charset="0"/>
                <a:ea typeface="Calibri" pitchFamily="34" charset="0"/>
                <a:cs typeface="Mangal" pitchFamily="18" charset="0"/>
              </a:rPr>
              <a:t>,</a:t>
            </a:r>
            <a:r>
              <a:rPr lang="en-US" sz="3400" err="1" smtClean="0">
                <a:latin typeface="DevLys 010" pitchFamily="2" charset="0"/>
                <a:ea typeface="Calibri" pitchFamily="34" charset="0"/>
                <a:cs typeface="Mangal" pitchFamily="18" charset="0"/>
              </a:rPr>
              <a:t>sls</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ikWdsV</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ernku</a:t>
            </a:r>
            <a:r>
              <a:rPr lang="en-US" sz="3400" smtClean="0">
                <a:latin typeface="DevLys 010" pitchFamily="2" charset="0"/>
                <a:ea typeface="Calibri" pitchFamily="34" charset="0"/>
                <a:cs typeface="Mangal" pitchFamily="18" charset="0"/>
              </a:rPr>
              <a:t> ds </a:t>
            </a:r>
            <a:r>
              <a:rPr lang="en-US" sz="3400" err="1" smtClean="0">
                <a:latin typeface="DevLys 010" pitchFamily="2" charset="0"/>
                <a:ea typeface="Calibri" pitchFamily="34" charset="0"/>
                <a:cs typeface="Mangal" pitchFamily="18" charset="0"/>
              </a:rPr>
              <a:t>igys</a:t>
            </a:r>
            <a:r>
              <a:rPr lang="en-US" sz="3400" smtClean="0">
                <a:latin typeface="DevLys 010" pitchFamily="2" charset="0"/>
                <a:ea typeface="Calibri" pitchFamily="34" charset="0"/>
                <a:cs typeface="Mangal" pitchFamily="18" charset="0"/>
              </a:rPr>
              <a:t> ds </a:t>
            </a:r>
            <a:r>
              <a:rPr lang="en-US" sz="3400" err="1" smtClean="0">
                <a:latin typeface="DevLys 010" pitchFamily="2" charset="0"/>
                <a:ea typeface="Calibri" pitchFamily="34" charset="0"/>
                <a:cs typeface="Mangal" pitchFamily="18" charset="0"/>
              </a:rPr>
              <a:t>vfUre</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rhu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fnuksa</a:t>
            </a:r>
            <a:r>
              <a:rPr lang="en-US" sz="3400" smtClean="0">
                <a:latin typeface="DevLys 010" pitchFamily="2" charset="0"/>
                <a:ea typeface="Calibri" pitchFamily="34" charset="0"/>
                <a:cs typeface="Mangal" pitchFamily="18" charset="0"/>
              </a:rPr>
              <a:t> ds </a:t>
            </a:r>
            <a:r>
              <a:rPr lang="en-US" sz="3400" err="1" smtClean="0">
                <a:latin typeface="DevLys 010" pitchFamily="2" charset="0"/>
                <a:ea typeface="Calibri" pitchFamily="34" charset="0"/>
                <a:cs typeface="Mangal" pitchFamily="18" charset="0"/>
              </a:rPr>
              <a:t>nkSjku</a:t>
            </a:r>
            <a:r>
              <a:rPr lang="en-US" sz="3400" smtClean="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LFkSfrd</a:t>
            </a:r>
            <a:r>
              <a:rPr lang="en-US" sz="3400" smtClean="0">
                <a:latin typeface="DevLys 010" pitchFamily="2" charset="0"/>
                <a:ea typeface="Calibri" pitchFamily="34" charset="0"/>
                <a:cs typeface="Mangal" pitchFamily="18" charset="0"/>
              </a:rPr>
              <a:t> </a:t>
            </a:r>
            <a:r>
              <a:rPr lang="en-US" sz="3400" err="1">
                <a:latin typeface="DevLys 010" pitchFamily="2" charset="0"/>
                <a:ea typeface="Calibri" pitchFamily="34" charset="0"/>
                <a:cs typeface="Mangal" pitchFamily="18" charset="0"/>
              </a:rPr>
              <a:t>fuxjkuh</a:t>
            </a:r>
            <a:r>
              <a:rPr lang="en-US" sz="3400">
                <a:latin typeface="DevLys 010" pitchFamily="2" charset="0"/>
                <a:ea typeface="Calibri" pitchFamily="34" charset="0"/>
                <a:cs typeface="Mangal" pitchFamily="18" charset="0"/>
              </a:rPr>
              <a:t> </a:t>
            </a:r>
            <a:r>
              <a:rPr lang="en-US" sz="3400" err="1" smtClean="0">
                <a:latin typeface="DevLys 010" pitchFamily="2" charset="0"/>
                <a:ea typeface="Calibri" pitchFamily="34" charset="0"/>
                <a:cs typeface="Mangal" pitchFamily="18" charset="0"/>
              </a:rPr>
              <a:t>Vheksa</a:t>
            </a:r>
            <a:r>
              <a:rPr lang="en-US" sz="3400" smtClean="0">
                <a:latin typeface="DevLys 010" pitchFamily="2" charset="0"/>
                <a:ea typeface="Calibri" pitchFamily="34" charset="0"/>
                <a:cs typeface="Mangal" pitchFamily="18" charset="0"/>
              </a:rPr>
              <a:t> ¼,</a:t>
            </a:r>
            <a:r>
              <a:rPr lang="en-US" sz="3400">
                <a:latin typeface="DevLys 010" pitchFamily="2" charset="0"/>
                <a:ea typeface="Calibri" pitchFamily="34" charset="0"/>
                <a:cs typeface="Mangal" pitchFamily="18" charset="0"/>
              </a:rPr>
              <a:t>l,lVh½ </a:t>
            </a:r>
            <a:r>
              <a:rPr lang="en-US" sz="3400" smtClean="0">
                <a:latin typeface="DevLys 010" pitchFamily="2" charset="0"/>
                <a:ea typeface="Calibri" pitchFamily="34" charset="0"/>
                <a:cs typeface="Mangal" pitchFamily="18" charset="0"/>
              </a:rPr>
              <a:t>dh </a:t>
            </a:r>
            <a:r>
              <a:rPr lang="en-US" sz="2800" smtClean="0">
                <a:latin typeface="Arial" panose="020B0604020202020204" pitchFamily="34" charset="0"/>
                <a:ea typeface="Calibri" pitchFamily="34" charset="0"/>
                <a:cs typeface="Arial" panose="020B0604020202020204" pitchFamily="34" charset="0"/>
              </a:rPr>
              <a:t>24</a:t>
            </a:r>
            <a:r>
              <a:rPr lang="en-US" sz="3400" smtClean="0">
                <a:latin typeface="Arial" panose="020B0604020202020204" pitchFamily="34" charset="0"/>
                <a:ea typeface="Calibri" pitchFamily="34" charset="0"/>
                <a:cs typeface="Arial" panose="020B0604020202020204" pitchFamily="34" charset="0"/>
              </a:rPr>
              <a:t>x</a:t>
            </a:r>
            <a:r>
              <a:rPr lang="en-US" sz="3400" smtClean="0">
                <a:latin typeface="DevLys 010" pitchFamily="2" charset="0"/>
                <a:ea typeface="Calibri" pitchFamily="34" charset="0"/>
                <a:cs typeface="Arial" panose="020B0604020202020204" pitchFamily="34" charset="0"/>
              </a:rPr>
              <a:t>7 </a:t>
            </a:r>
            <a:r>
              <a:rPr lang="en-US" sz="3400" err="1" smtClean="0">
                <a:latin typeface="DevLys 010" pitchFamily="2" charset="0"/>
                <a:ea typeface="Calibri" pitchFamily="34" charset="0"/>
                <a:cs typeface="Arial" panose="020B0604020202020204" pitchFamily="34" charset="0"/>
              </a:rPr>
              <a:t>fuxjkuh</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esa</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gksaxsA</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bl</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vof</a:t>
            </a:r>
            <a:r>
              <a:rPr lang="en-US" sz="3400" smtClean="0">
                <a:latin typeface="DevLys 010" pitchFamily="2" charset="0"/>
                <a:ea typeface="Calibri" pitchFamily="34" charset="0"/>
                <a:cs typeface="Arial" panose="020B0604020202020204" pitchFamily="34" charset="0"/>
              </a:rPr>
              <a:t>/k </a:t>
            </a:r>
            <a:r>
              <a:rPr lang="en-US" sz="3400" err="1" smtClean="0">
                <a:latin typeface="DevLys 010" pitchFamily="2" charset="0"/>
                <a:ea typeface="Calibri" pitchFamily="34" charset="0"/>
                <a:cs typeface="Arial" panose="020B0604020202020204" pitchFamily="34" charset="0"/>
              </a:rPr>
              <a:t>esa</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bl</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ny</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esa</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lh-ih-,Q</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dk</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la;kstu</a:t>
            </a:r>
            <a:r>
              <a:rPr lang="en-US" sz="3400" smtClean="0">
                <a:latin typeface="DevLys 010" pitchFamily="2" charset="0"/>
                <a:ea typeface="Calibri" pitchFamily="34" charset="0"/>
                <a:cs typeface="Arial" panose="020B0604020202020204" pitchFamily="34" charset="0"/>
              </a:rPr>
              <a:t> </a:t>
            </a:r>
            <a:r>
              <a:rPr lang="en-US" sz="3400" err="1" smtClean="0">
                <a:latin typeface="DevLys 010" pitchFamily="2" charset="0"/>
                <a:ea typeface="Calibri" pitchFamily="34" charset="0"/>
                <a:cs typeface="Arial" panose="020B0604020202020204" pitchFamily="34" charset="0"/>
              </a:rPr>
              <a:t>gksxkA</a:t>
            </a:r>
            <a:endParaRPr lang="en-US" sz="3400">
              <a:latin typeface="Arial" panose="020B0604020202020204" pitchFamily="34" charset="0"/>
              <a:ea typeface="Calibri"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 xmlns:p14="http://schemas.microsoft.com/office/powerpoint/2010/main" val="1476913916"/>
      </p:ext>
    </p:extLst>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214282" y="1052736"/>
            <a:ext cx="8750206" cy="5328592"/>
          </a:xfrm>
          <a:prstGeom prst="rect">
            <a:avLst/>
          </a:prstGeom>
        </p:spPr>
        <p:txBody>
          <a:bodyPr rtlCol="0">
            <a:noAutofit/>
          </a:bodyPr>
          <a:lstStyle/>
          <a:p>
            <a:pPr marL="739775" marR="0" lvl="0" indent="-739775" algn="just" defTabSz="914400" rtl="0" eaLnBrk="1" fontAlgn="auto" latinLnBrk="0" hangingPunct="1">
              <a:lnSpc>
                <a:spcPct val="100000"/>
              </a:lnSpc>
              <a:spcBef>
                <a:spcPts val="0"/>
              </a:spcBef>
              <a:spcAft>
                <a:spcPts val="0"/>
              </a:spcAft>
              <a:buClr>
                <a:srgbClr val="FFC000"/>
              </a:buClr>
              <a:buSzPct val="70000"/>
              <a:buFont typeface="Arial" pitchFamily="34" charset="0"/>
              <a:buChar char="•"/>
              <a:tabLst/>
              <a:defRPr/>
            </a:pP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izR;sd</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yksdlHkk</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ks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fy;s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,d O;;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i;Z</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kd</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fu;qDr</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fd;k</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tk;sxkA</a:t>
            </a:r>
            <a:endPar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endParaRPr>
          </a:p>
          <a:p>
            <a:pPr marL="739775" marR="0" lvl="0" indent="-739775" algn="just" defTabSz="914400" rtl="0" eaLnBrk="1" fontAlgn="auto" latinLnBrk="0" hangingPunct="1">
              <a:lnSpc>
                <a:spcPct val="100000"/>
              </a:lnSpc>
              <a:spcBef>
                <a:spcPts val="0"/>
              </a:spcBef>
              <a:spcAft>
                <a:spcPts val="0"/>
              </a:spcAft>
              <a:buClr>
                <a:srgbClr val="FFC000"/>
              </a:buClr>
              <a:buSzPct val="70000"/>
              <a:buFont typeface="Arial" pitchFamily="34" charset="0"/>
              <a:buChar char="•"/>
              <a:tabLst/>
              <a:defRPr/>
            </a:pP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fuokZpu</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O;;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eksuhVfjax</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dk</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dk;Z</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djsaxsA</a:t>
            </a:r>
            <a:endPar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endParaRPr>
          </a:p>
          <a:p>
            <a:pPr marL="739775" marR="0" lvl="0" indent="-739775" algn="just" defTabSz="914400" rtl="0" eaLnBrk="1" fontAlgn="auto" latinLnBrk="0" hangingPunct="1">
              <a:lnSpc>
                <a:spcPct val="100000"/>
              </a:lnSpc>
              <a:spcBef>
                <a:spcPts val="0"/>
              </a:spcBef>
              <a:spcAft>
                <a:spcPts val="0"/>
              </a:spcAft>
              <a:buClr>
                <a:srgbClr val="FFC000"/>
              </a:buClr>
              <a:buSzPct val="70000"/>
              <a:buFont typeface="Arial" pitchFamily="34" charset="0"/>
              <a:buChar char="•"/>
              <a:tabLst/>
              <a:defRPr/>
            </a:pP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fuokZpu</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O;;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ij</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eksuhVfjax</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dk</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dk;Z</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3600" i="0" u="none" strike="noStrike" kern="1200" cap="none" spc="0" normalizeH="0" baseline="0" noProof="0" err="1" smtClean="0">
                <a:ln>
                  <a:noFill/>
                </a:ln>
                <a:solidFill>
                  <a:schemeClr val="tx1"/>
                </a:solidFill>
                <a:effectLst/>
                <a:uLnTx/>
                <a:uFillTx/>
                <a:latin typeface="+mn-lt"/>
                <a:ea typeface="+mn-ea"/>
                <a:cs typeface="+mn-cs"/>
              </a:rPr>
              <a:t>DEO</a:t>
            </a:r>
            <a:r>
              <a:rPr kumimoji="0" lang="en-US" sz="3600" i="0" u="none" strike="noStrike" kern="1200" cap="none" spc="0" normalizeH="0" baseline="0" noProof="0" smtClean="0">
                <a:ln>
                  <a:noFill/>
                </a:ln>
                <a:solidFill>
                  <a:schemeClr val="tx1"/>
                </a:solidFill>
                <a:effectLst/>
                <a:uLnTx/>
                <a:uFillTx/>
                <a:latin typeface="+mn-lt"/>
                <a:ea typeface="+mn-ea"/>
                <a:cs typeface="+mn-cs"/>
              </a:rPr>
              <a:t>,</a:t>
            </a:r>
            <a:r>
              <a:rPr kumimoji="0" lang="en-US" sz="3600" i="0" u="none" strike="noStrike" kern="1200" cap="none" spc="0" normalizeH="0" noProof="0" smtClean="0">
                <a:ln>
                  <a:noFill/>
                </a:ln>
                <a:solidFill>
                  <a:schemeClr val="tx1"/>
                </a:solidFill>
                <a:effectLst/>
                <a:uLnTx/>
                <a:uFillTx/>
                <a:latin typeface="+mn-lt"/>
                <a:ea typeface="+mn-ea"/>
                <a:cs typeface="+mn-cs"/>
              </a:rPr>
              <a:t> RO, </a:t>
            </a:r>
            <a:r>
              <a:rPr kumimoji="0" lang="en-US" sz="3200" i="0" u="none" strike="noStrike" kern="1200" cap="none" spc="0" normalizeH="0" baseline="0" noProof="0" smtClean="0">
                <a:ln>
                  <a:noFill/>
                </a:ln>
                <a:solidFill>
                  <a:schemeClr val="tx1"/>
                </a:solidFill>
                <a:effectLst/>
                <a:uLnTx/>
                <a:uFillTx/>
                <a:latin typeface="+mn-lt"/>
                <a:ea typeface="+mn-ea"/>
                <a:cs typeface="+mn-cs"/>
              </a:rPr>
              <a:t>SP, </a:t>
            </a:r>
            <a:r>
              <a:rPr kumimoji="0" lang="en-US" sz="3200" i="0" u="none" strike="noStrike" kern="1200" cap="none" spc="0" normalizeH="0" baseline="0" noProof="0" err="1" smtClean="0">
                <a:ln>
                  <a:noFill/>
                </a:ln>
                <a:solidFill>
                  <a:schemeClr val="tx1"/>
                </a:solidFill>
                <a:effectLst/>
                <a:uLnTx/>
                <a:uFillTx/>
                <a:latin typeface="+mn-lt"/>
                <a:ea typeface="+mn-ea"/>
                <a:cs typeface="+mn-cs"/>
              </a:rPr>
              <a:t>AEO</a:t>
            </a:r>
            <a:r>
              <a:rPr kumimoji="0" lang="en-US" sz="3200" i="0" u="none" strike="noStrike" kern="1200" cap="none" spc="0" normalizeH="0" baseline="0" noProof="0" smtClean="0">
                <a:ln>
                  <a:noFill/>
                </a:ln>
                <a:solidFill>
                  <a:schemeClr val="tx1"/>
                </a:solidFill>
                <a:effectLst/>
                <a:uLnTx/>
                <a:uFillTx/>
                <a:latin typeface="+mn-lt"/>
                <a:ea typeface="+mn-ea"/>
                <a:cs typeface="+mn-cs"/>
              </a:rPr>
              <a:t>, </a:t>
            </a:r>
            <a:r>
              <a:rPr kumimoji="0" lang="en-US" sz="3200" i="0" u="none" strike="noStrike" kern="1200" cap="none" spc="0" normalizeH="0" baseline="0" noProof="0" err="1" smtClean="0">
                <a:ln>
                  <a:noFill/>
                </a:ln>
                <a:solidFill>
                  <a:schemeClr val="tx1"/>
                </a:solidFill>
                <a:effectLst/>
                <a:uLnTx/>
                <a:uFillTx/>
                <a:latin typeface="+mn-lt"/>
                <a:ea typeface="+mn-ea"/>
                <a:cs typeface="+mn-cs"/>
              </a:rPr>
              <a:t>Nodel</a:t>
            </a:r>
            <a:r>
              <a:rPr kumimoji="0" lang="en-US" sz="3200" i="0" u="none" strike="noStrike" kern="1200" cap="none" spc="0" normalizeH="0" baseline="0" noProof="0" smtClean="0">
                <a:ln>
                  <a:noFill/>
                </a:ln>
                <a:solidFill>
                  <a:schemeClr val="tx1"/>
                </a:solidFill>
                <a:effectLst/>
                <a:uLnTx/>
                <a:uFillTx/>
                <a:latin typeface="+mn-lt"/>
                <a:ea typeface="+mn-ea"/>
                <a:cs typeface="+mn-cs"/>
              </a:rPr>
              <a:t> Officer’s </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oa</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3200" i="0" u="none" strike="noStrike" kern="1200" cap="none" spc="0" normalizeH="0" baseline="0" noProof="0" smtClean="0">
                <a:ln>
                  <a:noFill/>
                </a:ln>
                <a:solidFill>
                  <a:schemeClr val="tx1"/>
                </a:solidFill>
                <a:effectLst/>
                <a:uLnTx/>
                <a:uFillTx/>
                <a:latin typeface="+mn-lt"/>
                <a:ea typeface="+mn-ea"/>
                <a:cs typeface="+mn-cs"/>
              </a:rPr>
              <a:t>FS, SST, </a:t>
            </a:r>
            <a:r>
              <a:rPr kumimoji="0" lang="en-US" sz="3200" i="0" u="none" strike="noStrike" kern="1200" cap="none" spc="0" normalizeH="0" baseline="0" noProof="0" err="1" smtClean="0">
                <a:ln>
                  <a:noFill/>
                </a:ln>
                <a:solidFill>
                  <a:schemeClr val="tx1"/>
                </a:solidFill>
                <a:effectLst/>
                <a:uLnTx/>
                <a:uFillTx/>
                <a:latin typeface="+mn-lt"/>
                <a:ea typeface="+mn-ea"/>
                <a:cs typeface="+mn-cs"/>
              </a:rPr>
              <a:t>VST</a:t>
            </a:r>
            <a:r>
              <a:rPr kumimoji="0" lang="en-US" sz="3200" i="0" u="none" strike="noStrike" kern="1200" cap="none" spc="0" normalizeH="0" baseline="0" noProof="0" smtClean="0">
                <a:ln>
                  <a:noFill/>
                </a:ln>
                <a:solidFill>
                  <a:schemeClr val="tx1"/>
                </a:solidFill>
                <a:effectLst/>
                <a:uLnTx/>
                <a:uFillTx/>
                <a:latin typeface="+mn-lt"/>
                <a:ea typeface="+mn-ea"/>
                <a:cs typeface="+mn-cs"/>
              </a:rPr>
              <a:t>, </a:t>
            </a:r>
            <a:r>
              <a:rPr kumimoji="0" lang="en-US" sz="3200" i="0" u="none" strike="noStrike" kern="1200" cap="none" spc="0" normalizeH="0" baseline="0" noProof="0" err="1" smtClean="0">
                <a:ln>
                  <a:noFill/>
                </a:ln>
                <a:solidFill>
                  <a:schemeClr val="tx1"/>
                </a:solidFill>
                <a:effectLst/>
                <a:uLnTx/>
                <a:uFillTx/>
                <a:latin typeface="+mn-lt"/>
                <a:ea typeface="+mn-ea"/>
                <a:cs typeface="+mn-cs"/>
              </a:rPr>
              <a:t>VVT</a:t>
            </a:r>
            <a:r>
              <a:rPr kumimoji="0" lang="en-US" sz="3200" i="0" u="none" strike="noStrike" kern="1200" cap="none" spc="0" normalizeH="0" baseline="0" noProof="0" smtClean="0">
                <a:ln>
                  <a:noFill/>
                </a:ln>
                <a:solidFill>
                  <a:schemeClr val="tx1"/>
                </a:solidFill>
                <a:effectLst/>
                <a:uLnTx/>
                <a:uFillTx/>
                <a:latin typeface="+mn-lt"/>
                <a:ea typeface="+mn-ea"/>
                <a:cs typeface="+mn-cs"/>
              </a:rPr>
              <a:t>,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lkFk</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ehfVaxA</a:t>
            </a:r>
            <a:endParaRPr lang="en-US" sz="4400" smtClean="0">
              <a:latin typeface="DevLys 010" pitchFamily="2" charset="0"/>
            </a:endParaRPr>
          </a:p>
          <a:p>
            <a:pPr marL="739775" marR="0" lvl="0" indent="-739775" algn="just" defTabSz="914400" rtl="0" eaLnBrk="1" fontAlgn="auto" latinLnBrk="0" hangingPunct="1">
              <a:lnSpc>
                <a:spcPct val="100000"/>
              </a:lnSpc>
              <a:spcBef>
                <a:spcPts val="0"/>
              </a:spcBef>
              <a:spcAft>
                <a:spcPts val="0"/>
              </a:spcAft>
              <a:buClr>
                <a:srgbClr val="FFC000"/>
              </a:buClr>
              <a:buSzPct val="70000"/>
              <a:buFont typeface="Arial" pitchFamily="34" charset="0"/>
              <a:buChar char="•"/>
              <a:tabLst/>
              <a:defRPr/>
            </a:pP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fuokZpu</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rS;kjh</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fjiksVZ</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Hkstus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ds</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i'pkr</a:t>
            </a:r>
            <a:r>
              <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rPr>
              <a:t>~ </a:t>
            </a:r>
            <a:r>
              <a:rPr kumimoji="0" lang="en-US" sz="4400" i="0" u="none" strike="noStrike" kern="1200" cap="none" spc="0" normalizeH="0" baseline="0" noProof="0" err="1" smtClean="0">
                <a:ln>
                  <a:noFill/>
                </a:ln>
                <a:solidFill>
                  <a:schemeClr val="tx1"/>
                </a:solidFill>
                <a:effectLst/>
                <a:uLnTx/>
                <a:uFillTx/>
                <a:latin typeface="DevLys 010" pitchFamily="2" charset="0"/>
                <a:ea typeface="+mn-ea"/>
                <a:cs typeface="+mn-cs"/>
              </a:rPr>
              <a:t>izLFkkuA</a:t>
            </a:r>
            <a:endParaRPr kumimoji="0" lang="en-US" sz="4400" i="0" u="none" strike="noStrike" kern="1200" cap="none" spc="0" normalizeH="0" baseline="0" noProof="0" smtClean="0">
              <a:ln>
                <a:noFill/>
              </a:ln>
              <a:solidFill>
                <a:schemeClr val="tx1"/>
              </a:solidFill>
              <a:effectLst/>
              <a:uLnTx/>
              <a:uFillTx/>
              <a:latin typeface="DevLys 010" pitchFamily="2" charset="0"/>
              <a:ea typeface="+mn-ea"/>
              <a:cs typeface="+mn-cs"/>
            </a:endParaRPr>
          </a:p>
        </p:txBody>
      </p:sp>
      <p:sp>
        <p:nvSpPr>
          <p:cNvPr id="5" name="Rectangle 4"/>
          <p:cNvSpPr/>
          <p:nvPr/>
        </p:nvSpPr>
        <p:spPr>
          <a:xfrm>
            <a:off x="0" y="44624"/>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400" smtClean="0">
                <a:solidFill>
                  <a:srgbClr val="FFC000"/>
                </a:solidFill>
                <a:latin typeface="DevLys 010" pitchFamily="2" charset="0"/>
              </a:rPr>
              <a:t>O;; </a:t>
            </a:r>
            <a:r>
              <a:rPr lang="en-US" sz="4400" err="1" smtClean="0">
                <a:solidFill>
                  <a:srgbClr val="FFC000"/>
                </a:solidFill>
                <a:latin typeface="DevLys 010" pitchFamily="2" charset="0"/>
              </a:rPr>
              <a:t>izs</a:t>
            </a:r>
            <a:r>
              <a:rPr lang="en-US" sz="4400" smtClean="0">
                <a:solidFill>
                  <a:srgbClr val="FFC000"/>
                </a:solidFill>
                <a:latin typeface="DevLys 010" pitchFamily="2" charset="0"/>
              </a:rPr>
              <a:t>{</a:t>
            </a:r>
            <a:r>
              <a:rPr lang="en-US" sz="4400" err="1" smtClean="0">
                <a:solidFill>
                  <a:srgbClr val="FFC000"/>
                </a:solidFill>
                <a:latin typeface="DevLys 010" pitchFamily="2" charset="0"/>
              </a:rPr>
              <a:t>kd</a:t>
            </a:r>
            <a:r>
              <a:rPr lang="en-US" sz="4400" smtClean="0">
                <a:solidFill>
                  <a:srgbClr val="FFC000"/>
                </a:solidFill>
                <a:latin typeface="DevLys 010" pitchFamily="2" charset="0"/>
              </a:rPr>
              <a:t> ¼</a:t>
            </a:r>
            <a:r>
              <a:rPr lang="en-US" sz="3200" smtClean="0">
                <a:solidFill>
                  <a:srgbClr val="FFC000"/>
                </a:solidFill>
              </a:rPr>
              <a:t>Expenditure Observer</a:t>
            </a:r>
            <a:r>
              <a:rPr lang="en-US" sz="3600" smtClean="0">
                <a:solidFill>
                  <a:srgbClr val="FFC000"/>
                </a:solidFill>
                <a:latin typeface="DevLys 010" pitchFamily="2" charset="0"/>
              </a:rPr>
              <a:t>½</a:t>
            </a:r>
            <a:endParaRPr lang="en-US" sz="4400">
              <a:solidFill>
                <a:srgbClr val="FFC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16632"/>
            <a:ext cx="8640960" cy="6524863"/>
          </a:xfrm>
          <a:prstGeom prst="rect">
            <a:avLst/>
          </a:prstGeom>
        </p:spPr>
        <p:txBody>
          <a:bodyPr wrap="square">
            <a:spAutoFit/>
          </a:bodyPr>
          <a:lstStyle/>
          <a:p>
            <a:pPr marL="682625" lvl="0" indent="-682625" algn="just">
              <a:buClr>
                <a:srgbClr val="FFC000"/>
              </a:buClr>
              <a:buFont typeface="Arial" pitchFamily="34" charset="0"/>
              <a:buChar char="•"/>
              <a:defRPr/>
            </a:pPr>
            <a:r>
              <a:rPr lang="en-US" sz="3800" err="1" smtClean="0">
                <a:latin typeface="DevLys 010" pitchFamily="2" charset="0"/>
              </a:rPr>
              <a:t>izR;sd</a:t>
            </a:r>
            <a:r>
              <a:rPr lang="en-US" sz="3800" smtClean="0">
                <a:latin typeface="DevLys 010" pitchFamily="2" charset="0"/>
              </a:rPr>
              <a:t> </a:t>
            </a:r>
            <a:r>
              <a:rPr lang="en-US" sz="3800" err="1" smtClean="0">
                <a:latin typeface="DevLys 010" pitchFamily="2" charset="0"/>
              </a:rPr>
              <a:t>vH;FkhZ</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ys</a:t>
            </a:r>
            <a:r>
              <a:rPr lang="en-US" sz="3800" smtClean="0">
                <a:latin typeface="DevLys 010" pitchFamily="2" charset="0"/>
              </a:rPr>
              <a:t>[</a:t>
            </a:r>
            <a:r>
              <a:rPr lang="en-US" sz="3800" err="1" smtClean="0">
                <a:latin typeface="DevLys 010" pitchFamily="2" charset="0"/>
              </a:rPr>
              <a:t>kksa</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de </a:t>
            </a:r>
            <a:r>
              <a:rPr lang="en-US" sz="3800" err="1" smtClean="0">
                <a:latin typeface="DevLys 010" pitchFamily="2" charset="0"/>
              </a:rPr>
              <a:t>ls</a:t>
            </a:r>
            <a:r>
              <a:rPr lang="en-US" sz="3800" smtClean="0">
                <a:latin typeface="DevLys 010" pitchFamily="2" charset="0"/>
              </a:rPr>
              <a:t> de 3 </a:t>
            </a:r>
            <a:r>
              <a:rPr lang="en-US" sz="3800" err="1" smtClean="0">
                <a:latin typeface="DevLys 010" pitchFamily="2" charset="0"/>
              </a:rPr>
              <a:t>ckj</a:t>
            </a:r>
            <a:r>
              <a:rPr lang="en-US" sz="3800" smtClean="0">
                <a:latin typeface="DevLys 010" pitchFamily="2" charset="0"/>
              </a:rPr>
              <a:t> </a:t>
            </a:r>
            <a:r>
              <a:rPr lang="en-US" sz="3800" err="1" smtClean="0">
                <a:latin typeface="DevLys 010" pitchFamily="2" charset="0"/>
              </a:rPr>
              <a:t>fujh</a:t>
            </a:r>
            <a:r>
              <a:rPr lang="en-US" sz="3800" smtClean="0">
                <a:latin typeface="DevLys 010" pitchFamily="2" charset="0"/>
              </a:rPr>
              <a:t>{</a:t>
            </a:r>
            <a:r>
              <a:rPr lang="en-US" sz="3800" err="1" smtClean="0">
                <a:latin typeface="DevLys 010" pitchFamily="2" charset="0"/>
              </a:rPr>
              <a:t>k.k</a:t>
            </a:r>
            <a:r>
              <a:rPr lang="en-US" sz="3800" smtClean="0">
                <a:latin typeface="DevLys 010" pitchFamily="2" charset="0"/>
              </a:rPr>
              <a:t> </a:t>
            </a:r>
            <a:r>
              <a:rPr lang="en-US" sz="3800" err="1" smtClean="0">
                <a:latin typeface="DevLys 010" pitchFamily="2" charset="0"/>
              </a:rPr>
              <a:t>djsxkA</a:t>
            </a:r>
            <a:r>
              <a:rPr lang="en-US" sz="3800" smtClean="0">
                <a:latin typeface="DevLys 010" pitchFamily="2" charset="0"/>
              </a:rPr>
              <a:t> </a:t>
            </a:r>
            <a:r>
              <a:rPr lang="en-US" sz="3800" err="1" smtClean="0">
                <a:latin typeface="DevLys 010" pitchFamily="2" charset="0"/>
              </a:rPr>
              <a:t>nks</a:t>
            </a:r>
            <a:r>
              <a:rPr lang="en-US" sz="3800" smtClean="0">
                <a:latin typeface="DevLys 010" pitchFamily="2" charset="0"/>
              </a:rPr>
              <a:t> </a:t>
            </a:r>
            <a:r>
              <a:rPr lang="en-US" sz="3800" err="1" smtClean="0">
                <a:latin typeface="DevLys 010" pitchFamily="2" charset="0"/>
              </a:rPr>
              <a:t>fujh</a:t>
            </a:r>
            <a:r>
              <a:rPr lang="en-US" sz="3800" smtClean="0">
                <a:latin typeface="DevLys 010" pitchFamily="2" charset="0"/>
              </a:rPr>
              <a:t>{</a:t>
            </a:r>
            <a:r>
              <a:rPr lang="en-US" sz="3800" err="1" smtClean="0">
                <a:latin typeface="DevLys 010" pitchFamily="2" charset="0"/>
              </a:rPr>
              <a:t>k.kksa</a:t>
            </a:r>
            <a:r>
              <a:rPr lang="en-US" sz="3800" smtClean="0">
                <a:latin typeface="DevLys 010" pitchFamily="2" charset="0"/>
              </a:rPr>
              <a:t> </a:t>
            </a:r>
            <a:r>
              <a:rPr lang="en-US" sz="3800" err="1" smtClean="0">
                <a:latin typeface="DevLys 010" pitchFamily="2" charset="0"/>
              </a:rPr>
              <a:t>esa</a:t>
            </a:r>
            <a:r>
              <a:rPr lang="en-US" sz="3800" smtClean="0">
                <a:latin typeface="DevLys 010" pitchFamily="2" charset="0"/>
              </a:rPr>
              <a:t> 3 </a:t>
            </a:r>
            <a:r>
              <a:rPr lang="en-US" sz="3800" err="1" smtClean="0">
                <a:latin typeface="DevLys 010" pitchFamily="2" charset="0"/>
              </a:rPr>
              <a:t>fnu</a:t>
            </a:r>
            <a:r>
              <a:rPr lang="en-US" sz="3800" smtClean="0">
                <a:latin typeface="DevLys 010" pitchFamily="2" charset="0"/>
              </a:rPr>
              <a:t> </a:t>
            </a:r>
            <a:r>
              <a:rPr lang="en-US" sz="3800" err="1" smtClean="0">
                <a:latin typeface="DevLys 010" pitchFamily="2" charset="0"/>
              </a:rPr>
              <a:t>ls</a:t>
            </a:r>
            <a:r>
              <a:rPr lang="en-US" sz="3800" smtClean="0">
                <a:latin typeface="DevLys 010" pitchFamily="2" charset="0"/>
              </a:rPr>
              <a:t> de </a:t>
            </a:r>
            <a:r>
              <a:rPr lang="en-US" sz="3800" err="1" smtClean="0">
                <a:latin typeface="DevLys 010" pitchFamily="2" charset="0"/>
              </a:rPr>
              <a:t>dk</a:t>
            </a:r>
            <a:r>
              <a:rPr lang="en-US" sz="3800" smtClean="0">
                <a:latin typeface="DevLys 010" pitchFamily="2" charset="0"/>
              </a:rPr>
              <a:t> le; ugh </a:t>
            </a:r>
            <a:r>
              <a:rPr lang="en-US" sz="3800" err="1" smtClean="0">
                <a:latin typeface="DevLys 010" pitchFamily="2" charset="0"/>
              </a:rPr>
              <a:t>gksA</a:t>
            </a:r>
            <a:r>
              <a:rPr lang="en-US" sz="3800" smtClean="0">
                <a:latin typeface="DevLys 010" pitchFamily="2" charset="0"/>
              </a:rPr>
              <a:t> </a:t>
            </a:r>
            <a:r>
              <a:rPr lang="en-US" sz="3800" err="1" smtClean="0">
                <a:latin typeface="DevLys 010" pitchFamily="2" charset="0"/>
              </a:rPr>
              <a:t>vafre</a:t>
            </a:r>
            <a:r>
              <a:rPr lang="en-US" sz="3800" smtClean="0">
                <a:latin typeface="DevLys 010" pitchFamily="2" charset="0"/>
              </a:rPr>
              <a:t> </a:t>
            </a:r>
            <a:r>
              <a:rPr lang="en-US" sz="3800" err="1" smtClean="0">
                <a:latin typeface="DevLys 010" pitchFamily="2" charset="0"/>
              </a:rPr>
              <a:t>fujh</a:t>
            </a:r>
            <a:r>
              <a:rPr lang="en-US" sz="3800" smtClean="0">
                <a:latin typeface="DevLys 010" pitchFamily="2" charset="0"/>
              </a:rPr>
              <a:t>{</a:t>
            </a:r>
            <a:r>
              <a:rPr lang="en-US" sz="3800" err="1" smtClean="0">
                <a:latin typeface="DevLys 010" pitchFamily="2" charset="0"/>
              </a:rPr>
              <a:t>k.k</a:t>
            </a:r>
            <a:r>
              <a:rPr lang="en-US" sz="3800" smtClean="0">
                <a:latin typeface="DevLys 010" pitchFamily="2" charset="0"/>
              </a:rPr>
              <a:t> </a:t>
            </a:r>
            <a:r>
              <a:rPr lang="en-US" sz="3800" err="1" smtClean="0">
                <a:latin typeface="DevLys 010" pitchFamily="2" charset="0"/>
              </a:rPr>
              <a:t>ernku</a:t>
            </a:r>
            <a:r>
              <a:rPr lang="en-US" sz="3800" smtClean="0">
                <a:latin typeface="DevLys 010" pitchFamily="2" charset="0"/>
              </a:rPr>
              <a:t> </a:t>
            </a:r>
            <a:r>
              <a:rPr lang="en-US" sz="3800" err="1" smtClean="0">
                <a:latin typeface="DevLys 010" pitchFamily="2" charset="0"/>
              </a:rPr>
              <a:t>fnol</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rhu</a:t>
            </a:r>
            <a:r>
              <a:rPr lang="en-US" sz="3800" smtClean="0">
                <a:latin typeface="DevLys 010" pitchFamily="2" charset="0"/>
              </a:rPr>
              <a:t> </a:t>
            </a:r>
            <a:r>
              <a:rPr lang="en-US" sz="3800" err="1" smtClean="0">
                <a:latin typeface="DevLys 010" pitchFamily="2" charset="0"/>
              </a:rPr>
              <a:t>fnu</a:t>
            </a:r>
            <a:r>
              <a:rPr lang="en-US" sz="3800" smtClean="0">
                <a:latin typeface="DevLys 010" pitchFamily="2" charset="0"/>
              </a:rPr>
              <a:t> </a:t>
            </a:r>
            <a:r>
              <a:rPr lang="en-US" sz="3800" err="1" smtClean="0">
                <a:latin typeface="DevLys 010" pitchFamily="2" charset="0"/>
              </a:rPr>
              <a:t>ls</a:t>
            </a:r>
            <a:r>
              <a:rPr lang="en-US" sz="3800" smtClean="0">
                <a:latin typeface="DevLys 010" pitchFamily="2" charset="0"/>
              </a:rPr>
              <a:t> </a:t>
            </a:r>
            <a:r>
              <a:rPr lang="en-US" sz="3800" err="1" smtClean="0">
                <a:latin typeface="DevLys 010" pitchFamily="2" charset="0"/>
              </a:rPr>
              <a:t>igys</a:t>
            </a:r>
            <a:r>
              <a:rPr lang="en-US" sz="3800" smtClean="0">
                <a:latin typeface="DevLys 010" pitchFamily="2" charset="0"/>
              </a:rPr>
              <a:t> </a:t>
            </a:r>
            <a:r>
              <a:rPr lang="en-US" sz="3800" err="1" smtClean="0">
                <a:latin typeface="DevLys 010" pitchFamily="2" charset="0"/>
              </a:rPr>
              <a:t>uk</a:t>
            </a:r>
            <a:r>
              <a:rPr lang="en-US" sz="3800" smtClean="0">
                <a:latin typeface="DevLys 010" pitchFamily="2" charset="0"/>
              </a:rPr>
              <a:t> </a:t>
            </a:r>
            <a:r>
              <a:rPr lang="en-US" sz="3800" err="1" smtClean="0">
                <a:latin typeface="DevLys 010" pitchFamily="2" charset="0"/>
              </a:rPr>
              <a:t>gksA</a:t>
            </a:r>
            <a:endParaRPr lang="en-US" sz="3800" smtClean="0">
              <a:latin typeface="DevLys 010" pitchFamily="2" charset="0"/>
            </a:endParaRPr>
          </a:p>
          <a:p>
            <a:pPr marL="682625" lvl="0" indent="-682625" algn="just">
              <a:buClr>
                <a:srgbClr val="FFC000"/>
              </a:buClr>
              <a:buFont typeface="Arial" pitchFamily="34" charset="0"/>
              <a:buChar char="•"/>
              <a:defRPr/>
            </a:pPr>
            <a:r>
              <a:rPr lang="en-US" sz="3800" err="1" smtClean="0">
                <a:latin typeface="DevLys 010" pitchFamily="2" charset="0"/>
              </a:rPr>
              <a:t>izR;sd</a:t>
            </a:r>
            <a:r>
              <a:rPr lang="en-US" sz="3800" smtClean="0">
                <a:latin typeface="DevLys 010" pitchFamily="2" charset="0"/>
              </a:rPr>
              <a:t> </a:t>
            </a:r>
            <a:r>
              <a:rPr lang="en-US" sz="3800" err="1" smtClean="0">
                <a:latin typeface="DevLys 010" pitchFamily="2" charset="0"/>
              </a:rPr>
              <a:t>vH;FkhZ</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Nk;k</a:t>
            </a:r>
            <a:r>
              <a:rPr lang="en-US" sz="3800" smtClean="0">
                <a:latin typeface="DevLys 010" pitchFamily="2" charset="0"/>
              </a:rPr>
              <a:t> </a:t>
            </a:r>
            <a:r>
              <a:rPr lang="en-US" sz="3800" err="1" smtClean="0">
                <a:latin typeface="DevLys 010" pitchFamily="2" charset="0"/>
              </a:rPr>
              <a:t>izs</a:t>
            </a:r>
            <a:r>
              <a:rPr lang="en-US" sz="3800" smtClean="0">
                <a:latin typeface="DevLys 010" pitchFamily="2" charset="0"/>
              </a:rPr>
              <a:t>{</a:t>
            </a:r>
            <a:r>
              <a:rPr lang="en-US" sz="3800" err="1" smtClean="0">
                <a:latin typeface="DevLys 010" pitchFamily="2" charset="0"/>
              </a:rPr>
              <a:t>kd</a:t>
            </a:r>
            <a:r>
              <a:rPr lang="en-US" sz="3800" smtClean="0">
                <a:latin typeface="DevLys 010" pitchFamily="2" charset="0"/>
              </a:rPr>
              <a:t> </a:t>
            </a:r>
            <a:r>
              <a:rPr lang="en-US" sz="3800" err="1" smtClean="0">
                <a:latin typeface="DevLys 010" pitchFamily="2" charset="0"/>
              </a:rPr>
              <a:t>jftLVj</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fujh</a:t>
            </a:r>
            <a:r>
              <a:rPr lang="en-US" sz="3800" smtClean="0">
                <a:latin typeface="DevLys 010" pitchFamily="2" charset="0"/>
              </a:rPr>
              <a:t>{</a:t>
            </a:r>
            <a:r>
              <a:rPr lang="en-US" sz="3800" err="1" smtClean="0">
                <a:latin typeface="DevLys 010" pitchFamily="2" charset="0"/>
              </a:rPr>
              <a:t>k.k</a:t>
            </a:r>
            <a:r>
              <a:rPr lang="en-US" sz="3800" smtClean="0">
                <a:latin typeface="DevLys 010" pitchFamily="2" charset="0"/>
              </a:rPr>
              <a:t> </a:t>
            </a:r>
            <a:r>
              <a:rPr lang="en-US" sz="3800" err="1" smtClean="0">
                <a:latin typeface="DevLys 010" pitchFamily="2" charset="0"/>
              </a:rPr>
              <a:t>rFkk</a:t>
            </a:r>
            <a:r>
              <a:rPr lang="en-US" sz="3800" smtClean="0">
                <a:latin typeface="DevLys 010" pitchFamily="2" charset="0"/>
              </a:rPr>
              <a:t> ,</a:t>
            </a:r>
            <a:r>
              <a:rPr lang="en-US" sz="3800" err="1" smtClean="0">
                <a:latin typeface="DevLys 010" pitchFamily="2" charset="0"/>
              </a:rPr>
              <a:t>bZvks</a:t>
            </a:r>
            <a:r>
              <a:rPr lang="en-US" sz="3800" smtClean="0">
                <a:latin typeface="DevLys 010" pitchFamily="2" charset="0"/>
              </a:rPr>
              <a:t> </a:t>
            </a:r>
            <a:r>
              <a:rPr lang="en-US" sz="3800" err="1" smtClean="0">
                <a:latin typeface="DevLys 010" pitchFamily="2" charset="0"/>
              </a:rPr>
              <a:t>ds</a:t>
            </a:r>
            <a:r>
              <a:rPr lang="en-US" sz="3800" smtClean="0">
                <a:latin typeface="DevLys 010" pitchFamily="2" charset="0"/>
              </a:rPr>
              <a:t> </a:t>
            </a:r>
            <a:r>
              <a:rPr lang="en-US" sz="3800" err="1" smtClean="0">
                <a:latin typeface="DevLys 010" pitchFamily="2" charset="0"/>
              </a:rPr>
              <a:t>dkedkt</a:t>
            </a:r>
            <a:r>
              <a:rPr lang="en-US" sz="3800" smtClean="0">
                <a:latin typeface="DevLys 010" pitchFamily="2" charset="0"/>
              </a:rPr>
              <a:t> </a:t>
            </a:r>
            <a:r>
              <a:rPr lang="en-US" sz="3800" err="1" smtClean="0">
                <a:latin typeface="DevLys 010" pitchFamily="2" charset="0"/>
              </a:rPr>
              <a:t>dk</a:t>
            </a:r>
            <a:r>
              <a:rPr lang="en-US" sz="3800" smtClean="0">
                <a:latin typeface="DevLys 010" pitchFamily="2" charset="0"/>
              </a:rPr>
              <a:t> </a:t>
            </a:r>
            <a:r>
              <a:rPr lang="en-US" sz="3800" err="1" smtClean="0">
                <a:latin typeface="DevLys 010" pitchFamily="2" charset="0"/>
              </a:rPr>
              <a:t>Ik;Zos</a:t>
            </a:r>
            <a:r>
              <a:rPr lang="en-US" sz="3800" smtClean="0">
                <a:latin typeface="DevLys 010" pitchFamily="2" charset="0"/>
              </a:rPr>
              <a:t>{</a:t>
            </a:r>
            <a:r>
              <a:rPr lang="en-US" sz="3800" err="1" smtClean="0">
                <a:latin typeface="DevLys 010" pitchFamily="2" charset="0"/>
              </a:rPr>
              <a:t>k.k</a:t>
            </a:r>
            <a:r>
              <a:rPr lang="en-US" sz="3800" smtClean="0">
                <a:latin typeface="DevLys 010" pitchFamily="2" charset="0"/>
              </a:rPr>
              <a:t> </a:t>
            </a:r>
            <a:r>
              <a:rPr lang="en-US" sz="3800" err="1" smtClean="0">
                <a:latin typeface="DevLys 010" pitchFamily="2" charset="0"/>
              </a:rPr>
              <a:t>djsxkA</a:t>
            </a:r>
            <a:endParaRPr lang="en-US" sz="3800" smtClean="0">
              <a:latin typeface="DevLys 010" pitchFamily="2" charset="0"/>
            </a:endParaRPr>
          </a:p>
          <a:p>
            <a:pPr marL="682625" lvl="0" indent="-682625" algn="just">
              <a:buClr>
                <a:srgbClr val="FFC000"/>
              </a:buClr>
              <a:buFont typeface="Arial" pitchFamily="34" charset="0"/>
              <a:buChar char="•"/>
              <a:defRPr/>
            </a:pPr>
            <a:r>
              <a:rPr lang="en-US" sz="3800" err="1" smtClean="0">
                <a:latin typeface="DevLys 010" pitchFamily="2" charset="0"/>
              </a:rPr>
              <a:t>lwpuk</a:t>
            </a:r>
            <a:r>
              <a:rPr lang="en-US" sz="3800" smtClean="0">
                <a:latin typeface="DevLys 010" pitchFamily="2" charset="0"/>
              </a:rPr>
              <a:t> </a:t>
            </a:r>
            <a:r>
              <a:rPr lang="en-US" sz="3800" err="1" smtClean="0">
                <a:latin typeface="DevLys 010" pitchFamily="2" charset="0"/>
              </a:rPr>
              <a:t>ij</a:t>
            </a:r>
            <a:r>
              <a:rPr lang="en-US" sz="3800" smtClean="0">
                <a:latin typeface="DevLys 010" pitchFamily="2" charset="0"/>
              </a:rPr>
              <a:t> </a:t>
            </a:r>
            <a:r>
              <a:rPr lang="en-US" sz="3800" err="1" smtClean="0">
                <a:latin typeface="DevLys 010" pitchFamily="2" charset="0"/>
              </a:rPr>
              <a:t>Rofjr</a:t>
            </a:r>
            <a:r>
              <a:rPr lang="en-US" sz="3800" smtClean="0">
                <a:latin typeface="DevLys 010" pitchFamily="2" charset="0"/>
              </a:rPr>
              <a:t> </a:t>
            </a:r>
            <a:r>
              <a:rPr lang="en-US" sz="3800" err="1" smtClean="0">
                <a:latin typeface="DevLys 010" pitchFamily="2" charset="0"/>
              </a:rPr>
              <a:t>dk;Zokgh</a:t>
            </a:r>
            <a:r>
              <a:rPr lang="en-US" sz="3800" smtClean="0">
                <a:latin typeface="DevLys 010" pitchFamily="2" charset="0"/>
              </a:rPr>
              <a:t> ugh </a:t>
            </a:r>
            <a:r>
              <a:rPr lang="en-US" sz="3800" err="1" smtClean="0">
                <a:latin typeface="DevLys 010" pitchFamily="2" charset="0"/>
              </a:rPr>
              <a:t>djus</a:t>
            </a:r>
            <a:r>
              <a:rPr lang="en-US" sz="3800" smtClean="0">
                <a:latin typeface="DevLys 010" pitchFamily="2" charset="0"/>
              </a:rPr>
              <a:t> </a:t>
            </a:r>
            <a:r>
              <a:rPr lang="en-US" sz="3800" err="1" smtClean="0">
                <a:latin typeface="DevLys 010" pitchFamily="2" charset="0"/>
              </a:rPr>
              <a:t>ij</a:t>
            </a:r>
            <a:r>
              <a:rPr lang="en-US" sz="3800" smtClean="0">
                <a:latin typeface="DevLys 010" pitchFamily="2" charset="0"/>
              </a:rPr>
              <a:t> </a:t>
            </a:r>
            <a:r>
              <a:rPr lang="en-US" sz="3800" err="1" smtClean="0">
                <a:latin typeface="DevLys 010" pitchFamily="2" charset="0"/>
              </a:rPr>
              <a:t>vk;ksx</a:t>
            </a:r>
            <a:r>
              <a:rPr lang="en-US" sz="3800" smtClean="0">
                <a:latin typeface="DevLys 010" pitchFamily="2" charset="0"/>
              </a:rPr>
              <a:t> </a:t>
            </a:r>
            <a:r>
              <a:rPr lang="en-US" sz="3800" err="1" smtClean="0">
                <a:latin typeface="DevLys 010" pitchFamily="2" charset="0"/>
              </a:rPr>
              <a:t>dks</a:t>
            </a:r>
            <a:r>
              <a:rPr lang="en-US" sz="3800" smtClean="0">
                <a:latin typeface="DevLys 010" pitchFamily="2" charset="0"/>
              </a:rPr>
              <a:t> </a:t>
            </a:r>
            <a:r>
              <a:rPr lang="en-US" sz="3800" err="1" smtClean="0">
                <a:latin typeface="DevLys 010" pitchFamily="2" charset="0"/>
              </a:rPr>
              <a:t>fjiksVZA</a:t>
            </a:r>
            <a:endParaRPr lang="en-US" sz="3800" smtClean="0">
              <a:latin typeface="DevLys 010" pitchFamily="2" charset="0"/>
            </a:endParaRPr>
          </a:p>
          <a:p>
            <a:pPr marL="682625" lvl="0" indent="-682625" algn="just">
              <a:buClr>
                <a:srgbClr val="FFC000"/>
              </a:buClr>
              <a:buFont typeface="Arial" pitchFamily="34" charset="0"/>
              <a:buChar char="•"/>
              <a:defRPr/>
            </a:pPr>
            <a:r>
              <a:rPr lang="en-US" sz="3800" err="1" smtClean="0">
                <a:latin typeface="DevLys 010" pitchFamily="2" charset="0"/>
              </a:rPr>
              <a:t>tCrh</a:t>
            </a:r>
            <a:r>
              <a:rPr lang="en-US" sz="3800" smtClean="0">
                <a:latin typeface="DevLys 010" pitchFamily="2" charset="0"/>
              </a:rPr>
              <a:t> dh </a:t>
            </a:r>
            <a:r>
              <a:rPr lang="en-US" sz="3800" err="1" smtClean="0">
                <a:latin typeface="DevLys 010" pitchFamily="2" charset="0"/>
              </a:rPr>
              <a:t>n’kk</a:t>
            </a:r>
            <a:r>
              <a:rPr lang="en-US" sz="3800" smtClean="0">
                <a:latin typeface="DevLys 010" pitchFamily="2" charset="0"/>
              </a:rPr>
              <a:t> </a:t>
            </a:r>
            <a:r>
              <a:rPr lang="en-US" sz="3800" err="1" smtClean="0">
                <a:latin typeface="DevLys 010" pitchFamily="2" charset="0"/>
              </a:rPr>
              <a:t>esa</a:t>
            </a:r>
            <a:r>
              <a:rPr lang="en-US" sz="3800" smtClean="0">
                <a:latin typeface="DevLys 010" pitchFamily="2" charset="0"/>
              </a:rPr>
              <a:t> </a:t>
            </a:r>
            <a:r>
              <a:rPr lang="en-US" sz="3800" err="1" smtClean="0">
                <a:latin typeface="DevLys 010" pitchFamily="2" charset="0"/>
              </a:rPr>
              <a:t>og</a:t>
            </a:r>
            <a:r>
              <a:rPr lang="en-US" sz="3800" smtClean="0">
                <a:latin typeface="DevLys 010" pitchFamily="2" charset="0"/>
              </a:rPr>
              <a:t> </a:t>
            </a:r>
            <a:r>
              <a:rPr lang="en-US" sz="3800" err="1" smtClean="0">
                <a:latin typeface="DevLys 010" pitchFamily="2" charset="0"/>
              </a:rPr>
              <a:t>vk;ksx</a:t>
            </a:r>
            <a:r>
              <a:rPr lang="en-US" sz="3800" smtClean="0">
                <a:latin typeface="DevLys 010" pitchFamily="2" charset="0"/>
              </a:rPr>
              <a:t> </a:t>
            </a:r>
            <a:r>
              <a:rPr lang="en-US" sz="3800" err="1" smtClean="0">
                <a:latin typeface="DevLys 010" pitchFamily="2" charset="0"/>
              </a:rPr>
              <a:t>dks</a:t>
            </a:r>
            <a:r>
              <a:rPr lang="en-US" sz="3800" smtClean="0">
                <a:latin typeface="DevLys 010" pitchFamily="2" charset="0"/>
              </a:rPr>
              <a:t> </a:t>
            </a:r>
            <a:r>
              <a:rPr lang="en-US" sz="3200" smtClean="0"/>
              <a:t>Fax</a:t>
            </a:r>
            <a:r>
              <a:rPr lang="en-US" sz="3200" smtClean="0">
                <a:latin typeface="DevLys 010" pitchFamily="2" charset="0"/>
              </a:rPr>
              <a:t> </a:t>
            </a:r>
            <a:r>
              <a:rPr lang="en-US" sz="3800" err="1" smtClean="0">
                <a:latin typeface="DevLys 010" pitchFamily="2" charset="0"/>
              </a:rPr>
              <a:t>djsxk</a:t>
            </a:r>
            <a:r>
              <a:rPr lang="en-US" sz="3800" smtClean="0">
                <a:latin typeface="DevLys 010" pitchFamily="2" charset="0"/>
              </a:rPr>
              <a:t> o </a:t>
            </a:r>
            <a:r>
              <a:rPr lang="en-US" sz="3800" err="1" smtClean="0">
                <a:latin typeface="DevLys 010" pitchFamily="2" charset="0"/>
              </a:rPr>
              <a:t>mlh</a:t>
            </a:r>
            <a:r>
              <a:rPr lang="en-US" sz="3800" smtClean="0">
                <a:latin typeface="DevLys 010" pitchFamily="2" charset="0"/>
              </a:rPr>
              <a:t> </a:t>
            </a:r>
            <a:r>
              <a:rPr lang="en-US" sz="3800" err="1" smtClean="0">
                <a:latin typeface="DevLys 010" pitchFamily="2" charset="0"/>
              </a:rPr>
              <a:t>fnu</a:t>
            </a:r>
            <a:r>
              <a:rPr lang="en-US" sz="3800" smtClean="0">
                <a:latin typeface="DevLys 010" pitchFamily="2" charset="0"/>
              </a:rPr>
              <a:t> </a:t>
            </a:r>
            <a:r>
              <a:rPr lang="en-US" sz="3200" smtClean="0"/>
              <a:t>CEO</a:t>
            </a:r>
            <a:r>
              <a:rPr lang="en-US" sz="3800" smtClean="0">
                <a:latin typeface="DevLys 010" pitchFamily="2" charset="0"/>
              </a:rPr>
              <a:t> </a:t>
            </a:r>
            <a:r>
              <a:rPr lang="en-US" sz="3800" err="1" smtClean="0">
                <a:latin typeface="DevLys 010" pitchFamily="2" charset="0"/>
              </a:rPr>
              <a:t>dks</a:t>
            </a:r>
            <a:r>
              <a:rPr lang="en-US" sz="3800" smtClean="0">
                <a:latin typeface="DevLys 010" pitchFamily="2" charset="0"/>
              </a:rPr>
              <a:t> </a:t>
            </a:r>
            <a:r>
              <a:rPr lang="en-US" sz="3800" err="1" smtClean="0">
                <a:latin typeface="DevLys 010" pitchFamily="2" charset="0"/>
              </a:rPr>
              <a:t>izfrfyfi</a:t>
            </a:r>
            <a:r>
              <a:rPr lang="en-US" sz="3800" smtClean="0">
                <a:latin typeface="DevLys 010" pitchFamily="2" charset="0"/>
              </a:rPr>
              <a:t> </a:t>
            </a:r>
            <a:r>
              <a:rPr lang="en-US" sz="3800" err="1" smtClean="0">
                <a:latin typeface="DevLys 010" pitchFamily="2" charset="0"/>
              </a:rPr>
              <a:t>nsxkA</a:t>
            </a:r>
            <a:endParaRPr lang="en-US" sz="3800" smtClean="0">
              <a:latin typeface="DevLys 01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532993"/>
            <a:ext cx="8640960" cy="5016758"/>
          </a:xfrm>
          <a:prstGeom prst="rect">
            <a:avLst/>
          </a:prstGeom>
        </p:spPr>
        <p:txBody>
          <a:bodyPr wrap="square">
            <a:spAutoFit/>
          </a:bodyPr>
          <a:lstStyle/>
          <a:p>
            <a:pPr marL="682625" indent="-682625" algn="just">
              <a:buClr>
                <a:srgbClr val="FFC000"/>
              </a:buClr>
              <a:buFont typeface="Arial" pitchFamily="34" charset="0"/>
              <a:buChar char="•"/>
              <a:defRPr/>
            </a:pPr>
            <a:r>
              <a:rPr lang="en-US" sz="4000" err="1" smtClean="0">
                <a:latin typeface="DevLys 010" pitchFamily="2" charset="0"/>
              </a:rPr>
              <a:t>fnukad</a:t>
            </a:r>
            <a:r>
              <a:rPr lang="en-US" sz="4000" smtClean="0">
                <a:latin typeface="DevLys 010" pitchFamily="2" charset="0"/>
              </a:rPr>
              <a:t> 14-03-13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vkns’k</a:t>
            </a:r>
            <a:r>
              <a:rPr lang="en-US" sz="4000" smtClean="0">
                <a:latin typeface="DevLys 010" pitchFamily="2" charset="0"/>
              </a:rPr>
              <a:t> dh </a:t>
            </a:r>
            <a:r>
              <a:rPr lang="en-US" sz="4000" err="1" smtClean="0">
                <a:latin typeface="DevLys 010" pitchFamily="2" charset="0"/>
              </a:rPr>
              <a:t>dkWih</a:t>
            </a:r>
            <a:r>
              <a:rPr lang="en-US" sz="4000" smtClean="0">
                <a:latin typeface="DevLys 010" pitchFamily="2" charset="0"/>
              </a:rPr>
              <a:t> </a:t>
            </a:r>
            <a:r>
              <a:rPr lang="en-US" sz="4000" err="1" smtClean="0">
                <a:latin typeface="DevLys 010" pitchFamily="2" charset="0"/>
              </a:rPr>
              <a:t>lHkh</a:t>
            </a:r>
            <a:r>
              <a:rPr lang="en-US" sz="4000" smtClean="0">
                <a:latin typeface="DevLys 010" pitchFamily="2" charset="0"/>
              </a:rPr>
              <a:t> </a:t>
            </a:r>
            <a:r>
              <a:rPr lang="en-US" sz="4000" err="1" smtClean="0">
                <a:latin typeface="DevLys 010" pitchFamily="2" charset="0"/>
              </a:rPr>
              <a:t>vH;fFkZ;ksa</a:t>
            </a:r>
            <a:r>
              <a:rPr lang="en-US" sz="4000" smtClean="0">
                <a:latin typeface="DevLys 010" pitchFamily="2" charset="0"/>
              </a:rPr>
              <a:t> </a:t>
            </a:r>
            <a:r>
              <a:rPr lang="en-US" sz="4000" err="1" smtClean="0">
                <a:latin typeface="DevLys 010" pitchFamily="2" charset="0"/>
              </a:rPr>
              <a:t>dks</a:t>
            </a:r>
            <a:r>
              <a:rPr lang="en-US" sz="4000" smtClean="0">
                <a:latin typeface="DevLys 010" pitchFamily="2" charset="0"/>
              </a:rPr>
              <a:t> </a:t>
            </a:r>
            <a:r>
              <a:rPr lang="en-US" sz="4000" err="1" smtClean="0">
                <a:latin typeface="DevLys 010" pitchFamily="2" charset="0"/>
              </a:rPr>
              <a:t>nh</a:t>
            </a:r>
            <a:r>
              <a:rPr lang="en-US" sz="4000" smtClean="0">
                <a:latin typeface="DevLys 010" pitchFamily="2" charset="0"/>
              </a:rPr>
              <a:t> </a:t>
            </a:r>
            <a:r>
              <a:rPr lang="en-US" sz="4000" err="1" smtClean="0">
                <a:latin typeface="DevLys 010" pitchFamily="2" charset="0"/>
              </a:rPr>
              <a:t>tk</a:t>
            </a:r>
            <a:r>
              <a:rPr lang="en-US" sz="4000" smtClean="0">
                <a:latin typeface="DevLys 010" pitchFamily="2" charset="0"/>
              </a:rPr>
              <a:t> </a:t>
            </a:r>
            <a:r>
              <a:rPr lang="en-US" sz="4000" err="1" smtClean="0">
                <a:latin typeface="DevLys 010" pitchFamily="2" charset="0"/>
              </a:rPr>
              <a:t>pqdh</a:t>
            </a:r>
            <a:r>
              <a:rPr lang="en-US" sz="4000" smtClean="0">
                <a:latin typeface="DevLys 010" pitchFamily="2" charset="0"/>
              </a:rPr>
              <a:t> </a:t>
            </a:r>
            <a:r>
              <a:rPr lang="en-US" sz="4000" err="1" smtClean="0">
                <a:latin typeface="DevLys 010" pitchFamily="2" charset="0"/>
              </a:rPr>
              <a:t>gS</a:t>
            </a:r>
            <a:r>
              <a:rPr lang="en-US" sz="4000" smtClean="0">
                <a:latin typeface="DevLys 010" pitchFamily="2" charset="0"/>
              </a:rPr>
              <a:t>] </a:t>
            </a:r>
            <a:r>
              <a:rPr lang="en-US" sz="4000" err="1" smtClean="0">
                <a:latin typeface="DevLys 010" pitchFamily="2" charset="0"/>
              </a:rPr>
              <a:t>bldh</a:t>
            </a:r>
            <a:r>
              <a:rPr lang="en-US" sz="4000" smtClean="0">
                <a:latin typeface="DevLys 010" pitchFamily="2" charset="0"/>
              </a:rPr>
              <a:t> </a:t>
            </a:r>
            <a:r>
              <a:rPr lang="en-US" sz="4000" err="1" smtClean="0">
                <a:latin typeface="DevLys 010" pitchFamily="2" charset="0"/>
              </a:rPr>
              <a:t>lqfuf’prrk</a:t>
            </a:r>
            <a:r>
              <a:rPr lang="en-US" sz="4000" smtClean="0">
                <a:latin typeface="DevLys 010" pitchFamily="2" charset="0"/>
              </a:rPr>
              <a:t> </a:t>
            </a:r>
            <a:r>
              <a:rPr lang="en-US" sz="4000" err="1" smtClean="0">
                <a:latin typeface="DevLys 010" pitchFamily="2" charset="0"/>
              </a:rPr>
              <a:t>djsxkA</a:t>
            </a:r>
            <a:endParaRPr lang="en-US" sz="4000" smtClean="0">
              <a:latin typeface="DevLys 010" pitchFamily="2" charset="0"/>
            </a:endParaRPr>
          </a:p>
          <a:p>
            <a:pPr marL="682625" indent="-682625" algn="just">
              <a:buClr>
                <a:srgbClr val="FFC000"/>
              </a:buClr>
              <a:buFont typeface="Arial" pitchFamily="34" charset="0"/>
              <a:buChar char="•"/>
              <a:defRPr/>
            </a:pPr>
            <a:r>
              <a:rPr lang="en-US" sz="2800" smtClean="0"/>
              <a:t>Paid News </a:t>
            </a:r>
            <a:r>
              <a:rPr lang="en-US" sz="4000" err="1" smtClean="0">
                <a:latin typeface="DevLys 010" pitchFamily="2" charset="0"/>
              </a:rPr>
              <a:t>ij</a:t>
            </a:r>
            <a:r>
              <a:rPr lang="en-US" sz="4000" smtClean="0">
                <a:latin typeface="DevLys 010" pitchFamily="2" charset="0"/>
              </a:rPr>
              <a:t> </a:t>
            </a:r>
            <a:r>
              <a:rPr lang="en-US" sz="4000" err="1" smtClean="0">
                <a:latin typeface="DevLys 010" pitchFamily="2" charset="0"/>
              </a:rPr>
              <a:t>Hkh</a:t>
            </a:r>
            <a:r>
              <a:rPr lang="en-US" sz="4000" smtClean="0">
                <a:latin typeface="DevLys 010" pitchFamily="2" charset="0"/>
              </a:rPr>
              <a:t> </a:t>
            </a:r>
            <a:r>
              <a:rPr lang="en-US" sz="4000" err="1" smtClean="0">
                <a:latin typeface="DevLys 010" pitchFamily="2" charset="0"/>
              </a:rPr>
              <a:t>og</a:t>
            </a:r>
            <a:r>
              <a:rPr lang="en-US" sz="4000" smtClean="0">
                <a:latin typeface="DevLys 010" pitchFamily="2" charset="0"/>
              </a:rPr>
              <a:t> </a:t>
            </a:r>
            <a:r>
              <a:rPr lang="en-US" sz="2800" err="1" smtClean="0"/>
              <a:t>MCMC</a:t>
            </a:r>
            <a:r>
              <a:rPr lang="en-US" sz="4000" smtClean="0"/>
              <a:t> </a:t>
            </a:r>
            <a:r>
              <a:rPr lang="en-US" sz="4000" err="1" smtClean="0">
                <a:latin typeface="DevLys 010" pitchFamily="2" charset="0"/>
              </a:rPr>
              <a:t>dks</a:t>
            </a:r>
            <a:r>
              <a:rPr lang="en-US" sz="4000" smtClean="0">
                <a:latin typeface="DevLys 010" pitchFamily="2" charset="0"/>
              </a:rPr>
              <a:t> </a:t>
            </a:r>
            <a:r>
              <a:rPr lang="en-US" sz="4000" err="1" smtClean="0">
                <a:latin typeface="DevLys 010" pitchFamily="2" charset="0"/>
              </a:rPr>
              <a:t>lwfpr</a:t>
            </a:r>
            <a:r>
              <a:rPr lang="en-US" sz="4000" smtClean="0">
                <a:latin typeface="DevLys 010" pitchFamily="2" charset="0"/>
              </a:rPr>
              <a:t> </a:t>
            </a:r>
            <a:r>
              <a:rPr lang="en-US" sz="4000" err="1" smtClean="0">
                <a:latin typeface="DevLys 010" pitchFamily="2" charset="0"/>
              </a:rPr>
              <a:t>djsxkA</a:t>
            </a:r>
            <a:endParaRPr lang="en-US" sz="4000" smtClean="0">
              <a:latin typeface="DevLys 010" pitchFamily="2" charset="0"/>
            </a:endParaRPr>
          </a:p>
          <a:p>
            <a:pPr marL="682625" indent="-682625" algn="just">
              <a:buClr>
                <a:srgbClr val="FFC000"/>
              </a:buClr>
              <a:buFont typeface="Arial" pitchFamily="34" charset="0"/>
              <a:buChar char="•"/>
              <a:defRPr/>
            </a:pPr>
            <a:r>
              <a:rPr lang="en-US" sz="4000" smtClean="0">
                <a:latin typeface="DevLys 010" pitchFamily="2" charset="0"/>
              </a:rPr>
              <a:t>O;; </a:t>
            </a:r>
            <a:r>
              <a:rPr lang="en-US" sz="4000" err="1" smtClean="0">
                <a:latin typeface="DevLys 010" pitchFamily="2" charset="0"/>
              </a:rPr>
              <a:t>i;Zos</a:t>
            </a:r>
            <a:r>
              <a:rPr lang="en-US" sz="4000" smtClean="0">
                <a:latin typeface="DevLys 010" pitchFamily="2" charset="0"/>
              </a:rPr>
              <a:t>{</a:t>
            </a:r>
            <a:r>
              <a:rPr lang="en-US" sz="4000" err="1" smtClean="0">
                <a:latin typeface="DevLys 010" pitchFamily="2" charset="0"/>
              </a:rPr>
              <a:t>kd</a:t>
            </a:r>
            <a:r>
              <a:rPr lang="en-US" sz="4000" smtClean="0">
                <a:latin typeface="DevLys 010" pitchFamily="2" charset="0"/>
              </a:rPr>
              <a:t> </a:t>
            </a:r>
            <a:r>
              <a:rPr lang="en-US" sz="4000" err="1" smtClean="0">
                <a:latin typeface="DevLys 010" pitchFamily="2" charset="0"/>
              </a:rPr>
              <a:t>iqfyl</a:t>
            </a:r>
            <a:r>
              <a:rPr lang="en-US" sz="4000" smtClean="0">
                <a:latin typeface="DevLys 010" pitchFamily="2" charset="0"/>
              </a:rPr>
              <a:t>] </a:t>
            </a:r>
            <a:r>
              <a:rPr lang="en-US" sz="4000" err="1" smtClean="0">
                <a:latin typeface="DevLys 010" pitchFamily="2" charset="0"/>
              </a:rPr>
              <a:t>vk;dj</a:t>
            </a:r>
            <a:r>
              <a:rPr lang="en-US" sz="4000" smtClean="0">
                <a:latin typeface="DevLys 010" pitchFamily="2" charset="0"/>
              </a:rPr>
              <a:t> </a:t>
            </a:r>
            <a:r>
              <a:rPr lang="en-US" sz="4000" err="1" smtClean="0">
                <a:latin typeface="DevLys 010" pitchFamily="2" charset="0"/>
              </a:rPr>
              <a:t>foHkkx</a:t>
            </a:r>
            <a:r>
              <a:rPr lang="en-US" sz="4000" smtClean="0">
                <a:latin typeface="DevLys 010" pitchFamily="2" charset="0"/>
              </a:rPr>
              <a:t> o </a:t>
            </a:r>
            <a:r>
              <a:rPr lang="en-US" sz="4000" err="1" smtClean="0">
                <a:latin typeface="DevLys 010" pitchFamily="2" charset="0"/>
              </a:rPr>
              <a:t>vkcdkjh</a:t>
            </a:r>
            <a:r>
              <a:rPr lang="en-US" sz="4000" smtClean="0">
                <a:latin typeface="DevLys 010" pitchFamily="2" charset="0"/>
              </a:rPr>
              <a:t> </a:t>
            </a:r>
            <a:r>
              <a:rPr lang="en-US" sz="4000" err="1" smtClean="0">
                <a:latin typeface="DevLys 010" pitchFamily="2" charset="0"/>
              </a:rPr>
              <a:t>foHkkx</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uksMy</a:t>
            </a:r>
            <a:r>
              <a:rPr lang="en-US" sz="4000" smtClean="0">
                <a:latin typeface="DevLys 010" pitchFamily="2" charset="0"/>
              </a:rPr>
              <a:t> </a:t>
            </a:r>
            <a:r>
              <a:rPr lang="en-US" sz="4000" err="1" smtClean="0">
                <a:latin typeface="DevLys 010" pitchFamily="2" charset="0"/>
              </a:rPr>
              <a:t>vf</a:t>
            </a:r>
            <a:r>
              <a:rPr lang="en-US" sz="4000" smtClean="0">
                <a:latin typeface="DevLys 010" pitchFamily="2" charset="0"/>
              </a:rPr>
              <a:t>/</a:t>
            </a:r>
            <a:r>
              <a:rPr lang="en-US" sz="4000" err="1" smtClean="0">
                <a:latin typeface="DevLys 010" pitchFamily="2" charset="0"/>
              </a:rPr>
              <a:t>kdkjh</a:t>
            </a:r>
            <a:r>
              <a:rPr lang="en-US" sz="4000" smtClean="0">
                <a:latin typeface="DevLys 010" pitchFamily="2" charset="0"/>
              </a:rPr>
              <a:t> </a:t>
            </a:r>
            <a:r>
              <a:rPr lang="en-US" sz="4000" err="1" smtClean="0">
                <a:latin typeface="DevLys 010" pitchFamily="2" charset="0"/>
              </a:rPr>
              <a:t>ls</a:t>
            </a:r>
            <a:r>
              <a:rPr lang="en-US" sz="4000" smtClean="0">
                <a:latin typeface="DevLys 010" pitchFamily="2" charset="0"/>
              </a:rPr>
              <a:t> </a:t>
            </a:r>
            <a:r>
              <a:rPr lang="en-US" sz="4000" err="1" smtClean="0">
                <a:latin typeface="DevLys 010" pitchFamily="2" charset="0"/>
              </a:rPr>
              <a:t>leUo</a:t>
            </a:r>
            <a:r>
              <a:rPr lang="en-US" sz="4000" smtClean="0">
                <a:latin typeface="DevLys 010" pitchFamily="2" charset="0"/>
              </a:rPr>
              <a:t>; </a:t>
            </a:r>
            <a:r>
              <a:rPr lang="en-US" sz="4000" err="1" smtClean="0">
                <a:latin typeface="DevLys 010" pitchFamily="2" charset="0"/>
              </a:rPr>
              <a:t>cuk,saxsA</a:t>
            </a:r>
            <a:r>
              <a:rPr lang="en-US" sz="4000" smtClean="0">
                <a:latin typeface="DevLys 010" pitchFamily="2" charset="0"/>
              </a:rPr>
              <a:t> </a:t>
            </a:r>
          </a:p>
          <a:p>
            <a:pPr marL="682625" indent="-682625" algn="just">
              <a:buClr>
                <a:srgbClr val="FFC000"/>
              </a:buClr>
              <a:buFont typeface="Arial" pitchFamily="34" charset="0"/>
              <a:buChar char="•"/>
              <a:defRPr/>
            </a:pPr>
            <a:r>
              <a:rPr lang="en-US" sz="2800" err="1" smtClean="0"/>
              <a:t>DEMC</a:t>
            </a:r>
            <a:r>
              <a:rPr lang="en-US" sz="4000" smtClean="0"/>
              <a:t> </a:t>
            </a:r>
            <a:r>
              <a:rPr lang="en-US" sz="4000" smtClean="0">
                <a:latin typeface="DevLys 010" pitchFamily="2" charset="0"/>
              </a:rPr>
              <a:t>dh v/;{krk </a:t>
            </a:r>
            <a:r>
              <a:rPr lang="en-US" sz="4000" err="1" smtClean="0">
                <a:latin typeface="DevLys 010" pitchFamily="2" charset="0"/>
              </a:rPr>
              <a:t>djsxkA</a:t>
            </a:r>
            <a:endParaRPr lang="en-US" sz="4000"/>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980728"/>
            <a:ext cx="8496944" cy="5632311"/>
          </a:xfrm>
          <a:prstGeom prst="rect">
            <a:avLst/>
          </a:prstGeom>
        </p:spPr>
        <p:txBody>
          <a:bodyPr wrap="square">
            <a:spAutoFit/>
          </a:bodyPr>
          <a:lstStyle/>
          <a:p>
            <a:pPr marL="465138" indent="-436563" algn="just">
              <a:buClr>
                <a:srgbClr val="FFC000"/>
              </a:buClr>
              <a:buFont typeface="Arial" pitchFamily="34" charset="0"/>
              <a:buChar char="•"/>
              <a:defRPr/>
            </a:pPr>
            <a:r>
              <a:rPr lang="en-US" sz="4000" err="1" smtClean="0">
                <a:latin typeface="DevLys 010" pitchFamily="2" charset="0"/>
              </a:rPr>
              <a:t>izR;sd</a:t>
            </a:r>
            <a:r>
              <a:rPr lang="en-US" sz="4000" smtClean="0">
                <a:latin typeface="DevLys 010" pitchFamily="2" charset="0"/>
              </a:rPr>
              <a:t> </a:t>
            </a:r>
            <a:r>
              <a:rPr lang="en-US" sz="4000" err="1" smtClean="0">
                <a:latin typeface="DevLys 010" pitchFamily="2" charset="0"/>
              </a:rPr>
              <a:t>fo</a:t>
            </a:r>
            <a:r>
              <a:rPr lang="en-US" sz="4000" smtClean="0">
                <a:latin typeface="DevLys 010" pitchFamily="2" charset="0"/>
              </a:rPr>
              <a:t>/</a:t>
            </a:r>
            <a:r>
              <a:rPr lang="en-US" sz="4000" err="1" smtClean="0">
                <a:latin typeface="DevLys 010" pitchFamily="2" charset="0"/>
              </a:rPr>
              <a:t>kku</a:t>
            </a:r>
            <a:r>
              <a:rPr lang="en-US" sz="4000" smtClean="0">
                <a:latin typeface="DevLys 010" pitchFamily="2" charset="0"/>
              </a:rPr>
              <a:t> </a:t>
            </a:r>
            <a:r>
              <a:rPr lang="en-US" sz="4000" err="1" smtClean="0">
                <a:latin typeface="DevLys 010" pitchFamily="2" charset="0"/>
              </a:rPr>
              <a:t>lHkk</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fy;s</a:t>
            </a:r>
            <a:r>
              <a:rPr lang="en-US" sz="4000" smtClean="0">
                <a:latin typeface="DevLys 010" pitchFamily="2" charset="0"/>
              </a:rPr>
              <a:t> de </a:t>
            </a:r>
            <a:r>
              <a:rPr lang="en-US" sz="4000" err="1" smtClean="0">
                <a:latin typeface="DevLys 010" pitchFamily="2" charset="0"/>
              </a:rPr>
              <a:t>ls</a:t>
            </a:r>
            <a:r>
              <a:rPr lang="en-US" sz="4000" smtClean="0">
                <a:latin typeface="DevLys 010" pitchFamily="2" charset="0"/>
              </a:rPr>
              <a:t> de ,d </a:t>
            </a:r>
            <a:r>
              <a:rPr lang="en-US" sz="4000" err="1" smtClean="0">
                <a:latin typeface="DevLys 010" pitchFamily="2" charset="0"/>
              </a:rPr>
              <a:t>lgk;d</a:t>
            </a:r>
            <a:r>
              <a:rPr lang="en-US" sz="4000" smtClean="0">
                <a:latin typeface="DevLys 010" pitchFamily="2" charset="0"/>
              </a:rPr>
              <a:t> O;; </a:t>
            </a:r>
            <a:r>
              <a:rPr lang="en-US" sz="4000" err="1" smtClean="0">
                <a:latin typeface="DevLys 010" pitchFamily="2" charset="0"/>
              </a:rPr>
              <a:t>izs</a:t>
            </a:r>
            <a:r>
              <a:rPr lang="en-US" sz="4000" smtClean="0">
                <a:latin typeface="DevLys 010" pitchFamily="2" charset="0"/>
              </a:rPr>
              <a:t>{</a:t>
            </a:r>
            <a:r>
              <a:rPr lang="en-US" sz="4000" err="1" smtClean="0">
                <a:latin typeface="DevLys 010" pitchFamily="2" charset="0"/>
              </a:rPr>
              <a:t>kd</a:t>
            </a:r>
            <a:r>
              <a:rPr lang="en-US" sz="4000" smtClean="0">
                <a:latin typeface="DevLys 010" pitchFamily="2" charset="0"/>
              </a:rPr>
              <a:t> </a:t>
            </a:r>
            <a:r>
              <a:rPr lang="en-US" sz="4000" err="1" smtClean="0">
                <a:latin typeface="DevLys 010" pitchFamily="2" charset="0"/>
              </a:rPr>
              <a:t>fuokZpu</a:t>
            </a:r>
            <a:r>
              <a:rPr lang="en-US" sz="4000" smtClean="0">
                <a:latin typeface="DevLys 010" pitchFamily="2" charset="0"/>
              </a:rPr>
              <a:t> dh </a:t>
            </a:r>
            <a:r>
              <a:rPr lang="en-US" sz="4000" err="1" smtClean="0">
                <a:latin typeface="DevLys 010" pitchFamily="2" charset="0"/>
              </a:rPr>
              <a:t>vf</a:t>
            </a:r>
            <a:r>
              <a:rPr lang="en-US" sz="4000" smtClean="0">
                <a:latin typeface="DevLys 010" pitchFamily="2" charset="0"/>
              </a:rPr>
              <a:t>/</a:t>
            </a:r>
            <a:r>
              <a:rPr lang="en-US" sz="4000" err="1" smtClean="0">
                <a:latin typeface="DevLys 010" pitchFamily="2" charset="0"/>
              </a:rPr>
              <a:t>klwpuk</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fnu</a:t>
            </a:r>
            <a:r>
              <a:rPr lang="en-US" sz="4000" smtClean="0">
                <a:latin typeface="DevLys 010" pitchFamily="2" charset="0"/>
              </a:rPr>
              <a:t> </a:t>
            </a:r>
            <a:r>
              <a:rPr lang="en-US" sz="4000" err="1" smtClean="0">
                <a:latin typeface="DevLys 010" pitchFamily="2" charset="0"/>
              </a:rPr>
              <a:t>ls</a:t>
            </a:r>
            <a:r>
              <a:rPr lang="en-US" sz="4000" smtClean="0">
                <a:latin typeface="DevLys 010" pitchFamily="2" charset="0"/>
              </a:rPr>
              <a:t> </a:t>
            </a:r>
            <a:r>
              <a:rPr lang="en-US" sz="4000" err="1" smtClean="0">
                <a:latin typeface="DevLys 010" pitchFamily="2" charset="0"/>
              </a:rPr>
              <a:t>mls</a:t>
            </a:r>
            <a:r>
              <a:rPr lang="en-US" sz="4000" smtClean="0">
                <a:latin typeface="DevLys 010" pitchFamily="2" charset="0"/>
              </a:rPr>
              <a:t> </a:t>
            </a:r>
            <a:r>
              <a:rPr lang="en-US" sz="4000" err="1" smtClean="0">
                <a:latin typeface="DevLys 010" pitchFamily="2" charset="0"/>
              </a:rPr>
              <a:t>fu;r</a:t>
            </a:r>
            <a:r>
              <a:rPr lang="en-US" sz="4000" smtClean="0">
                <a:latin typeface="DevLys 010" pitchFamily="2" charset="0"/>
              </a:rPr>
              <a:t> </a:t>
            </a:r>
            <a:r>
              <a:rPr lang="en-US" sz="4000" err="1" smtClean="0">
                <a:latin typeface="DevLys 010" pitchFamily="2" charset="0"/>
              </a:rPr>
              <a:t>dj</a:t>
            </a:r>
            <a:r>
              <a:rPr lang="en-US" sz="4000" smtClean="0">
                <a:latin typeface="DevLys 010" pitchFamily="2" charset="0"/>
              </a:rPr>
              <a:t> </a:t>
            </a:r>
            <a:r>
              <a:rPr lang="en-US" sz="4000" err="1" smtClean="0">
                <a:latin typeface="DevLys 010" pitchFamily="2" charset="0"/>
              </a:rPr>
              <a:t>fn;k</a:t>
            </a:r>
            <a:r>
              <a:rPr lang="en-US" sz="4000" smtClean="0">
                <a:latin typeface="DevLys 010" pitchFamily="2" charset="0"/>
              </a:rPr>
              <a:t> </a:t>
            </a:r>
            <a:r>
              <a:rPr lang="en-US" sz="4000" err="1" smtClean="0">
                <a:latin typeface="DevLys 010" pitchFamily="2" charset="0"/>
              </a:rPr>
              <a:t>tk;sxkA</a:t>
            </a:r>
            <a:endParaRPr lang="en-US" sz="4000" smtClean="0">
              <a:latin typeface="DevLys 010" pitchFamily="2" charset="0"/>
            </a:endParaRPr>
          </a:p>
          <a:p>
            <a:pPr marL="465138" indent="-436563" algn="just">
              <a:buClr>
                <a:srgbClr val="FFC000"/>
              </a:buClr>
              <a:buFont typeface="Arial" pitchFamily="34" charset="0"/>
              <a:buChar char="•"/>
              <a:defRPr/>
            </a:pPr>
            <a:r>
              <a:rPr lang="en-US" sz="4000" smtClean="0">
                <a:latin typeface="DevLys 010" pitchFamily="2" charset="0"/>
              </a:rPr>
              <a:t>O;; </a:t>
            </a:r>
            <a:r>
              <a:rPr lang="en-US" sz="4000" err="1" smtClean="0">
                <a:latin typeface="DevLys 010" pitchFamily="2" charset="0"/>
              </a:rPr>
              <a:t>laosnu’khy</a:t>
            </a:r>
            <a:r>
              <a:rPr lang="en-US" sz="4000" smtClean="0">
                <a:latin typeface="DevLys 010" pitchFamily="2" charset="0"/>
              </a:rPr>
              <a:t> </a:t>
            </a:r>
            <a:r>
              <a:rPr lang="en-US" sz="4000" err="1" smtClean="0">
                <a:latin typeface="DevLys 010" pitchFamily="2" charset="0"/>
              </a:rPr>
              <a:t>yksdlHkk@fo</a:t>
            </a:r>
            <a:r>
              <a:rPr lang="en-US" sz="4000" smtClean="0">
                <a:latin typeface="DevLys 010" pitchFamily="2" charset="0"/>
              </a:rPr>
              <a:t>/</a:t>
            </a:r>
            <a:r>
              <a:rPr lang="en-US" sz="4000" err="1" smtClean="0">
                <a:latin typeface="DevLys 010" pitchFamily="2" charset="0"/>
              </a:rPr>
              <a:t>kkulHkk</a:t>
            </a:r>
            <a:r>
              <a:rPr lang="en-US" sz="4000" smtClean="0">
                <a:latin typeface="DevLys 010" pitchFamily="2" charset="0"/>
              </a:rPr>
              <a:t> </a:t>
            </a:r>
            <a:r>
              <a:rPr lang="en-US" sz="4000" err="1" smtClean="0">
                <a:latin typeface="DevLys 010" pitchFamily="2" charset="0"/>
              </a:rPr>
              <a:t>esa</a:t>
            </a:r>
            <a:r>
              <a:rPr lang="en-US" sz="4000" smtClean="0">
                <a:latin typeface="DevLys 010" pitchFamily="2" charset="0"/>
              </a:rPr>
              <a:t> de </a:t>
            </a:r>
            <a:r>
              <a:rPr lang="en-US" sz="4000" err="1" smtClean="0">
                <a:latin typeface="DevLys 010" pitchFamily="2" charset="0"/>
              </a:rPr>
              <a:t>ls</a:t>
            </a:r>
            <a:r>
              <a:rPr lang="en-US" sz="4000" smtClean="0">
                <a:latin typeface="DevLys 010" pitchFamily="2" charset="0"/>
              </a:rPr>
              <a:t> de </a:t>
            </a:r>
            <a:r>
              <a:rPr lang="en-US" sz="4000" err="1" smtClean="0">
                <a:latin typeface="DevLys 010" pitchFamily="2" charset="0"/>
              </a:rPr>
              <a:t>nks&amp;,d</a:t>
            </a:r>
            <a:r>
              <a:rPr lang="en-US" sz="4000" smtClean="0">
                <a:latin typeface="DevLys 010" pitchFamily="2" charset="0"/>
              </a:rPr>
              <a:t> </a:t>
            </a:r>
            <a:r>
              <a:rPr lang="en-US" sz="4000" err="1" smtClean="0">
                <a:latin typeface="DevLys 010" pitchFamily="2" charset="0"/>
              </a:rPr>
              <a:t>ckgj</a:t>
            </a:r>
            <a:r>
              <a:rPr lang="en-US" sz="4000" smtClean="0">
                <a:latin typeface="DevLys 010" pitchFamily="2" charset="0"/>
              </a:rPr>
              <a:t> dh </a:t>
            </a:r>
            <a:r>
              <a:rPr lang="en-US" sz="4000" err="1" smtClean="0">
                <a:latin typeface="DevLys 010" pitchFamily="2" charset="0"/>
              </a:rPr>
              <a:t>fjdkWfMZx</a:t>
            </a:r>
            <a:r>
              <a:rPr lang="en-US" sz="4000" smtClean="0">
                <a:latin typeface="DevLys 010" pitchFamily="2" charset="0"/>
              </a:rPr>
              <a:t> </a:t>
            </a:r>
            <a:r>
              <a:rPr lang="en-US" sz="4000" err="1" smtClean="0">
                <a:latin typeface="DevLys 010" pitchFamily="2" charset="0"/>
              </a:rPr>
              <a:t>djus</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fy</a:t>
            </a:r>
            <a:r>
              <a:rPr lang="en-US" sz="4000" smtClean="0">
                <a:latin typeface="DevLys 010" pitchFamily="2" charset="0"/>
              </a:rPr>
              <a:t>, o </a:t>
            </a:r>
            <a:r>
              <a:rPr lang="en-US" sz="4000" err="1" smtClean="0">
                <a:latin typeface="DevLys 010" pitchFamily="2" charset="0"/>
              </a:rPr>
              <a:t>nwljk</a:t>
            </a:r>
            <a:r>
              <a:rPr lang="en-US" sz="4000" smtClean="0">
                <a:latin typeface="DevLys 010" pitchFamily="2" charset="0"/>
              </a:rPr>
              <a:t> </a:t>
            </a:r>
            <a:r>
              <a:rPr lang="en-US" sz="4000" err="1" smtClean="0">
                <a:latin typeface="DevLys 010" pitchFamily="2" charset="0"/>
              </a:rPr>
              <a:t>lHkh</a:t>
            </a:r>
            <a:r>
              <a:rPr lang="en-US" sz="4000" smtClean="0">
                <a:latin typeface="DevLys 010" pitchFamily="2" charset="0"/>
              </a:rPr>
              <a:t> </a:t>
            </a:r>
            <a:r>
              <a:rPr lang="en-US" sz="4000" err="1" smtClean="0">
                <a:latin typeface="DevLys 010" pitchFamily="2" charset="0"/>
              </a:rPr>
              <a:t>Vheksa</a:t>
            </a:r>
            <a:r>
              <a:rPr lang="en-US" sz="4000" smtClean="0">
                <a:latin typeface="DevLys 010" pitchFamily="2" charset="0"/>
              </a:rPr>
              <a:t> </a:t>
            </a:r>
            <a:r>
              <a:rPr lang="en-US" sz="4000" err="1" smtClean="0">
                <a:latin typeface="DevLys 010" pitchFamily="2" charset="0"/>
              </a:rPr>
              <a:t>es</a:t>
            </a:r>
            <a:r>
              <a:rPr lang="en-US" sz="4000" smtClean="0">
                <a:latin typeface="DevLys 010" pitchFamily="2" charset="0"/>
              </a:rPr>
              <a:t> </a:t>
            </a:r>
            <a:r>
              <a:rPr lang="en-US" sz="4000" err="1" smtClean="0">
                <a:latin typeface="DevLys 010" pitchFamily="2" charset="0"/>
              </a:rPr>
              <a:t>leUo</a:t>
            </a:r>
            <a:r>
              <a:rPr lang="en-US" sz="4000" smtClean="0">
                <a:latin typeface="DevLys 010" pitchFamily="2" charset="0"/>
              </a:rPr>
              <a:t>; </a:t>
            </a:r>
            <a:r>
              <a:rPr lang="en-US" sz="4000" err="1" smtClean="0">
                <a:latin typeface="DevLys 010" pitchFamily="2" charset="0"/>
              </a:rPr>
              <a:t>cukus</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fy,A</a:t>
            </a:r>
            <a:endParaRPr lang="en-US" sz="4000" smtClean="0">
              <a:latin typeface="DevLys 010" pitchFamily="2" charset="0"/>
            </a:endParaRPr>
          </a:p>
          <a:p>
            <a:pPr marL="465138" indent="-436563" algn="just">
              <a:buClr>
                <a:srgbClr val="FFC000"/>
              </a:buClr>
              <a:buFont typeface="Arial" pitchFamily="34" charset="0"/>
              <a:buChar char="•"/>
              <a:defRPr/>
            </a:pPr>
            <a:r>
              <a:rPr lang="en-US" sz="4000" err="1" smtClean="0">
                <a:latin typeface="DevLys 010" pitchFamily="2" charset="0"/>
              </a:rPr>
              <a:t>fuokZpu</a:t>
            </a:r>
            <a:r>
              <a:rPr lang="en-US" sz="4000" smtClean="0">
                <a:latin typeface="DevLys 010" pitchFamily="2" charset="0"/>
              </a:rPr>
              <a:t> dh </a:t>
            </a:r>
            <a:r>
              <a:rPr lang="en-US" sz="4000" err="1" smtClean="0">
                <a:latin typeface="DevLys 010" pitchFamily="2" charset="0"/>
              </a:rPr>
              <a:t>vf</a:t>
            </a:r>
            <a:r>
              <a:rPr lang="en-US" sz="4000" smtClean="0">
                <a:latin typeface="DevLys 010" pitchFamily="2" charset="0"/>
              </a:rPr>
              <a:t>/</a:t>
            </a:r>
            <a:r>
              <a:rPr lang="en-US" sz="4000" err="1" smtClean="0">
                <a:latin typeface="DevLys 010" pitchFamily="2" charset="0"/>
              </a:rPr>
              <a:t>klwpuk</a:t>
            </a:r>
            <a:r>
              <a:rPr lang="en-US" sz="4000" smtClean="0">
                <a:latin typeface="DevLys 010" pitchFamily="2" charset="0"/>
              </a:rPr>
              <a:t> dh </a:t>
            </a:r>
            <a:r>
              <a:rPr lang="en-US" sz="4000" err="1" smtClean="0">
                <a:latin typeface="DevLys 010" pitchFamily="2" charset="0"/>
              </a:rPr>
              <a:t>frFkh</a:t>
            </a:r>
            <a:r>
              <a:rPr lang="en-US" sz="4000" smtClean="0">
                <a:latin typeface="DevLys 010" pitchFamily="2" charset="0"/>
              </a:rPr>
              <a:t> </a:t>
            </a:r>
            <a:r>
              <a:rPr lang="en-US" sz="4000" err="1" smtClean="0">
                <a:latin typeface="DevLys 010" pitchFamily="2" charset="0"/>
              </a:rPr>
              <a:t>ls</a:t>
            </a:r>
            <a:r>
              <a:rPr lang="en-US" sz="4000" smtClean="0">
                <a:latin typeface="DevLys 010" pitchFamily="2" charset="0"/>
              </a:rPr>
              <a:t> </a:t>
            </a:r>
            <a:r>
              <a:rPr lang="en-US" sz="4000" err="1" smtClean="0">
                <a:latin typeface="DevLys 010" pitchFamily="2" charset="0"/>
              </a:rPr>
              <a:t>dk;Z</a:t>
            </a:r>
            <a:r>
              <a:rPr lang="en-US" sz="4000" smtClean="0">
                <a:latin typeface="DevLys 010" pitchFamily="2" charset="0"/>
              </a:rPr>
              <a:t> </a:t>
            </a:r>
            <a:r>
              <a:rPr lang="en-US" sz="4000" err="1" smtClean="0">
                <a:latin typeface="DevLys 010" pitchFamily="2" charset="0"/>
              </a:rPr>
              <a:t>djsxk</a:t>
            </a:r>
            <a:r>
              <a:rPr lang="en-US" sz="4000" smtClean="0">
                <a:latin typeface="DevLys 010" pitchFamily="2" charset="0"/>
              </a:rPr>
              <a:t> ;</a:t>
            </a:r>
            <a:r>
              <a:rPr lang="en-US" sz="4000" err="1" smtClean="0">
                <a:latin typeface="DevLys 010" pitchFamily="2" charset="0"/>
              </a:rPr>
              <a:t>FkklaHko</a:t>
            </a:r>
            <a:r>
              <a:rPr lang="en-US" sz="4000" smtClean="0">
                <a:latin typeface="DevLys 010" pitchFamily="2" charset="0"/>
              </a:rPr>
              <a:t> </a:t>
            </a:r>
            <a:r>
              <a:rPr lang="en-US" sz="4000" err="1" smtClean="0">
                <a:latin typeface="DevLys 010" pitchFamily="2" charset="0"/>
              </a:rPr>
              <a:t>dsUnz</a:t>
            </a:r>
            <a:r>
              <a:rPr lang="en-US" sz="4000" smtClean="0">
                <a:latin typeface="DevLys 010" pitchFamily="2" charset="0"/>
              </a:rPr>
              <a:t> </a:t>
            </a:r>
            <a:r>
              <a:rPr lang="en-US" sz="4000" err="1" smtClean="0">
                <a:latin typeface="DevLys 010" pitchFamily="2" charset="0"/>
              </a:rPr>
              <a:t>ljdkj</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xzqi</a:t>
            </a:r>
            <a:r>
              <a:rPr lang="en-US" sz="4000" smtClean="0">
                <a:latin typeface="DevLys 010" pitchFamily="2" charset="0"/>
              </a:rPr>
              <a:t> </a:t>
            </a:r>
            <a:r>
              <a:rPr lang="en-US" sz="4000" err="1" smtClean="0">
                <a:latin typeface="DevLys 010" pitchFamily="2" charset="0"/>
              </a:rPr>
              <a:t>ds</a:t>
            </a:r>
            <a:r>
              <a:rPr lang="en-US" sz="4000" smtClean="0">
                <a:latin typeface="DevLys 010" pitchFamily="2" charset="0"/>
              </a:rPr>
              <a:t> </a:t>
            </a:r>
            <a:r>
              <a:rPr lang="en-US" sz="4000" err="1" smtClean="0">
                <a:latin typeface="DevLys 010" pitchFamily="2" charset="0"/>
              </a:rPr>
              <a:t>vf</a:t>
            </a:r>
            <a:r>
              <a:rPr lang="en-US" sz="4000" smtClean="0">
                <a:latin typeface="DevLys 010" pitchFamily="2" charset="0"/>
              </a:rPr>
              <a:t>/</a:t>
            </a:r>
            <a:r>
              <a:rPr lang="en-US" sz="4000" err="1" smtClean="0">
                <a:latin typeface="DevLys 010" pitchFamily="2" charset="0"/>
              </a:rPr>
              <a:t>kdkfj;ksa</a:t>
            </a:r>
            <a:r>
              <a:rPr lang="en-US" sz="4000" smtClean="0">
                <a:latin typeface="DevLys 010" pitchFamily="2" charset="0"/>
              </a:rPr>
              <a:t> dh </a:t>
            </a:r>
            <a:r>
              <a:rPr lang="en-US" sz="4000" err="1" smtClean="0">
                <a:latin typeface="DevLys 010" pitchFamily="2" charset="0"/>
              </a:rPr>
              <a:t>fu;qfDrA</a:t>
            </a:r>
            <a:endParaRPr lang="en-US" sz="4000" smtClean="0">
              <a:latin typeface="DevLys 010" pitchFamily="2" charset="0"/>
            </a:endParaRPr>
          </a:p>
        </p:txBody>
      </p:sp>
      <p:sp>
        <p:nvSpPr>
          <p:cNvPr id="5" name="Rectangle 4"/>
          <p:cNvSpPr/>
          <p:nvPr/>
        </p:nvSpPr>
        <p:spPr>
          <a:xfrm>
            <a:off x="0" y="67271"/>
            <a:ext cx="9144000"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r>
              <a:rPr lang="en-US" sz="4400" err="1" smtClean="0">
                <a:solidFill>
                  <a:srgbClr val="FFC000"/>
                </a:solidFill>
                <a:effectLst>
                  <a:outerShdw blurRad="38100" dist="25500" dir="5400000" algn="tl" rotWithShape="0">
                    <a:srgbClr val="000000">
                      <a:satMod val="180000"/>
                      <a:alpha val="75000"/>
                    </a:srgbClr>
                  </a:outerShdw>
                </a:effectLst>
                <a:latin typeface="DevLys 010" pitchFamily="2" charset="0"/>
              </a:rPr>
              <a:t>lgk;d</a:t>
            </a:r>
            <a:r>
              <a:rPr lang="en-US" sz="4400" smtClean="0">
                <a:solidFill>
                  <a:srgbClr val="FFC000"/>
                </a:solidFill>
                <a:effectLst>
                  <a:outerShdw blurRad="38100" dist="25500" dir="5400000" algn="tl" rotWithShape="0">
                    <a:srgbClr val="000000">
                      <a:satMod val="180000"/>
                      <a:alpha val="75000"/>
                    </a:srgbClr>
                  </a:outerShdw>
                </a:effectLst>
                <a:latin typeface="DevLys 010" pitchFamily="2" charset="0"/>
              </a:rPr>
              <a:t> O;; </a:t>
            </a:r>
            <a:r>
              <a:rPr lang="en-US" sz="4400" err="1" smtClean="0">
                <a:solidFill>
                  <a:srgbClr val="FFC000"/>
                </a:solidFill>
                <a:effectLst>
                  <a:outerShdw blurRad="38100" dist="25500" dir="5400000" algn="tl" rotWithShape="0">
                    <a:srgbClr val="000000">
                      <a:satMod val="180000"/>
                      <a:alpha val="75000"/>
                    </a:srgbClr>
                  </a:outerShdw>
                </a:effectLst>
                <a:latin typeface="DevLys 010" pitchFamily="2" charset="0"/>
              </a:rPr>
              <a:t>izs</a:t>
            </a:r>
            <a:r>
              <a:rPr lang="en-US" sz="4400" smtClean="0">
                <a:solidFill>
                  <a:srgbClr val="FFC000"/>
                </a:solidFill>
                <a:effectLst>
                  <a:outerShdw blurRad="38100" dist="25500" dir="5400000" algn="tl" rotWithShape="0">
                    <a:srgbClr val="000000">
                      <a:satMod val="180000"/>
                      <a:alpha val="75000"/>
                    </a:srgbClr>
                  </a:outerShdw>
                </a:effectLst>
                <a:latin typeface="DevLys 010" pitchFamily="2" charset="0"/>
              </a:rPr>
              <a:t>{</a:t>
            </a:r>
            <a:r>
              <a:rPr lang="en-US" sz="4400" err="1" smtClean="0">
                <a:solidFill>
                  <a:srgbClr val="FFC000"/>
                </a:solidFill>
                <a:effectLst>
                  <a:outerShdw blurRad="38100" dist="25500" dir="5400000" algn="tl" rotWithShape="0">
                    <a:srgbClr val="000000">
                      <a:satMod val="180000"/>
                      <a:alpha val="75000"/>
                    </a:srgbClr>
                  </a:outerShdw>
                </a:effectLst>
                <a:latin typeface="DevLys 010" pitchFamily="2" charset="0"/>
              </a:rPr>
              <a:t>kd</a:t>
            </a:r>
            <a:r>
              <a:rPr lang="en-US" sz="4400" smtClean="0">
                <a:solidFill>
                  <a:srgbClr val="FFC000"/>
                </a:solidFill>
                <a:effectLst>
                  <a:outerShdw blurRad="38100" dist="25500" dir="5400000" algn="tl" rotWithShape="0">
                    <a:srgbClr val="000000">
                      <a:satMod val="180000"/>
                      <a:alpha val="75000"/>
                    </a:srgbClr>
                  </a:outerShdw>
                </a:effectLst>
                <a:latin typeface="DevLys 010" pitchFamily="2" charset="0"/>
              </a:rPr>
              <a:t> ¼</a:t>
            </a:r>
            <a:r>
              <a:rPr lang="en-US" sz="3600" smtClean="0">
                <a:solidFill>
                  <a:srgbClr val="FFC000"/>
                </a:solidFill>
                <a:effectLst>
                  <a:outerShdw blurRad="38100" dist="25500" dir="5400000" algn="tl" rotWithShape="0">
                    <a:srgbClr val="000000">
                      <a:satMod val="180000"/>
                      <a:alpha val="75000"/>
                    </a:srgbClr>
                  </a:outerShdw>
                </a:effectLst>
              </a:rPr>
              <a:t>AEO</a:t>
            </a:r>
            <a:r>
              <a:rPr lang="en-US" sz="4400" smtClean="0">
                <a:solidFill>
                  <a:srgbClr val="FFC000"/>
                </a:solidFill>
                <a:effectLst>
                  <a:outerShdw blurRad="38100" dist="25500" dir="5400000" algn="tl" rotWithShape="0">
                    <a:srgbClr val="000000">
                      <a:satMod val="180000"/>
                      <a:alpha val="75000"/>
                    </a:srgbClr>
                  </a:outerShdw>
                </a:effectLst>
                <a:latin typeface="DevLys 010" pitchFamily="2" charset="0"/>
              </a:rPr>
              <a:t>½</a:t>
            </a:r>
            <a:endParaRPr lang="en-US" sz="4400">
              <a:solidFill>
                <a:srgbClr val="FFC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02358"/>
            <a:ext cx="8568952" cy="6186309"/>
          </a:xfrm>
          <a:prstGeom prst="rect">
            <a:avLst/>
          </a:prstGeom>
        </p:spPr>
        <p:txBody>
          <a:bodyPr wrap="square">
            <a:spAutoFit/>
          </a:bodyPr>
          <a:lstStyle/>
          <a:p>
            <a:pPr marL="465138" indent="-450850" algn="just">
              <a:buClr>
                <a:srgbClr val="FFC000"/>
              </a:buClr>
              <a:buFont typeface="Arial" pitchFamily="34" charset="0"/>
              <a:buChar char="•"/>
              <a:defRPr/>
            </a:pPr>
            <a:r>
              <a:rPr lang="en-US" sz="4400" smtClean="0">
                <a:latin typeface="DevLys 010" pitchFamily="2" charset="0"/>
              </a:rPr>
              <a:t>;fn </a:t>
            </a:r>
            <a:r>
              <a:rPr lang="en-US" sz="4400" err="1" smtClean="0">
                <a:latin typeface="DevLys 010" pitchFamily="2" charset="0"/>
              </a:rPr>
              <a:t>dsUnz</a:t>
            </a:r>
            <a:r>
              <a:rPr lang="en-US" sz="4400" smtClean="0">
                <a:latin typeface="DevLys 010" pitchFamily="2" charset="0"/>
              </a:rPr>
              <a:t> </a:t>
            </a:r>
            <a:r>
              <a:rPr lang="en-US" sz="4400" err="1" smtClean="0">
                <a:latin typeface="DevLys 010" pitchFamily="2" charset="0"/>
              </a:rPr>
              <a:t>ljdkj</a:t>
            </a:r>
            <a:r>
              <a:rPr lang="en-US" sz="4400" smtClean="0">
                <a:latin typeface="DevLys 010" pitchFamily="2" charset="0"/>
              </a:rPr>
              <a:t> </a:t>
            </a:r>
            <a:r>
              <a:rPr lang="en-US" sz="4400" err="1" smtClean="0">
                <a:latin typeface="DevLys 010" pitchFamily="2" charset="0"/>
              </a:rPr>
              <a:t>ds</a:t>
            </a:r>
            <a:r>
              <a:rPr lang="en-US" sz="4400" smtClean="0">
                <a:latin typeface="DevLys 010" pitchFamily="2" charset="0"/>
              </a:rPr>
              <a:t> </a:t>
            </a:r>
            <a:r>
              <a:rPr lang="en-US" sz="4400" err="1" smtClean="0">
                <a:latin typeface="DevLys 010" pitchFamily="2" charset="0"/>
              </a:rPr>
              <a:t>deZpkjh</a:t>
            </a:r>
            <a:r>
              <a:rPr lang="en-US" sz="4400" smtClean="0">
                <a:latin typeface="DevLys 010" pitchFamily="2" charset="0"/>
              </a:rPr>
              <a:t> </a:t>
            </a:r>
            <a:r>
              <a:rPr lang="en-US" sz="4400" err="1" smtClean="0">
                <a:latin typeface="DevLys 010" pitchFamily="2" charset="0"/>
              </a:rPr>
              <a:t>miyC</a:t>
            </a:r>
            <a:r>
              <a:rPr lang="en-US" sz="4400" smtClean="0">
                <a:latin typeface="DevLys 010" pitchFamily="2" charset="0"/>
              </a:rPr>
              <a:t>/k </a:t>
            </a:r>
            <a:r>
              <a:rPr lang="en-US" sz="4400" err="1" smtClean="0">
                <a:latin typeface="DevLys 010" pitchFamily="2" charset="0"/>
              </a:rPr>
              <a:t>ugha</a:t>
            </a:r>
            <a:r>
              <a:rPr lang="en-US" sz="4400" smtClean="0">
                <a:latin typeface="DevLys 010" pitchFamily="2" charset="0"/>
              </a:rPr>
              <a:t> </a:t>
            </a:r>
            <a:r>
              <a:rPr lang="en-US" sz="4400" err="1" smtClean="0">
                <a:latin typeface="DevLys 010" pitchFamily="2" charset="0"/>
              </a:rPr>
              <a:t>rks</a:t>
            </a:r>
            <a:r>
              <a:rPr lang="en-US" sz="4400" smtClean="0">
                <a:latin typeface="DevLys 010" pitchFamily="2" charset="0"/>
              </a:rPr>
              <a:t> </a:t>
            </a:r>
            <a:r>
              <a:rPr lang="en-US" sz="4400" err="1" smtClean="0">
                <a:latin typeface="DevLys 010" pitchFamily="2" charset="0"/>
              </a:rPr>
              <a:t>ys</a:t>
            </a:r>
            <a:r>
              <a:rPr lang="en-US" sz="4400" smtClean="0">
                <a:latin typeface="DevLys 010" pitchFamily="2" charset="0"/>
              </a:rPr>
              <a:t>[</a:t>
            </a:r>
            <a:r>
              <a:rPr lang="en-US" sz="4400" err="1" smtClean="0">
                <a:latin typeface="DevLys 010" pitchFamily="2" charset="0"/>
              </a:rPr>
              <a:t>kk</a:t>
            </a:r>
            <a:r>
              <a:rPr lang="en-US" sz="4400" smtClean="0">
                <a:latin typeface="DevLys 010" pitchFamily="2" charset="0"/>
              </a:rPr>
              <a:t> </a:t>
            </a:r>
            <a:r>
              <a:rPr lang="en-US" sz="4400" err="1" smtClean="0">
                <a:latin typeface="DevLys 010" pitchFamily="2" charset="0"/>
              </a:rPr>
              <a:t>lsok</a:t>
            </a:r>
            <a:r>
              <a:rPr lang="en-US" sz="4400" smtClean="0">
                <a:latin typeface="DevLys 010" pitchFamily="2" charset="0"/>
              </a:rPr>
              <a:t> </a:t>
            </a:r>
            <a:r>
              <a:rPr lang="en-US" sz="4400" err="1" smtClean="0">
                <a:latin typeface="DevLys 010" pitchFamily="2" charset="0"/>
              </a:rPr>
              <a:t>ds</a:t>
            </a:r>
            <a:r>
              <a:rPr lang="en-US" sz="4400" smtClean="0">
                <a:latin typeface="DevLys 010" pitchFamily="2" charset="0"/>
              </a:rPr>
              <a:t> </a:t>
            </a:r>
            <a:r>
              <a:rPr lang="en-US" sz="4400" err="1" smtClean="0">
                <a:latin typeface="DevLys 010" pitchFamily="2" charset="0"/>
              </a:rPr>
              <a:t>vf</a:t>
            </a:r>
            <a:r>
              <a:rPr lang="en-US" sz="4400" smtClean="0">
                <a:latin typeface="DevLys 010" pitchFamily="2" charset="0"/>
              </a:rPr>
              <a:t>/</a:t>
            </a:r>
            <a:r>
              <a:rPr lang="en-US" sz="4400" err="1" smtClean="0">
                <a:latin typeface="DevLys 010" pitchFamily="2" charset="0"/>
              </a:rPr>
              <a:t>kdkfj;ksa</a:t>
            </a:r>
            <a:r>
              <a:rPr lang="en-US" sz="4400" smtClean="0">
                <a:latin typeface="DevLys 010" pitchFamily="2" charset="0"/>
              </a:rPr>
              <a:t> dh </a:t>
            </a:r>
            <a:r>
              <a:rPr lang="en-US" sz="4400" err="1" smtClean="0">
                <a:latin typeface="DevLys 010" pitchFamily="2" charset="0"/>
              </a:rPr>
              <a:t>fu;qfDrA</a:t>
            </a:r>
            <a:endParaRPr lang="en-US" sz="4400" smtClean="0">
              <a:latin typeface="DevLys 010" pitchFamily="2" charset="0"/>
            </a:endParaRPr>
          </a:p>
          <a:p>
            <a:pPr marL="465138" indent="-450850" algn="just">
              <a:buClr>
                <a:srgbClr val="FFC000"/>
              </a:buClr>
              <a:buFont typeface="Arial" pitchFamily="34" charset="0"/>
              <a:buChar char="•"/>
              <a:defRPr/>
            </a:pPr>
            <a:r>
              <a:rPr lang="en-US" sz="4400" smtClean="0">
                <a:latin typeface="DevLys 010" pitchFamily="2" charset="0"/>
              </a:rPr>
              <a:t>O;; </a:t>
            </a:r>
            <a:r>
              <a:rPr lang="en-US" sz="4400" err="1" smtClean="0">
                <a:latin typeface="DevLys 010" pitchFamily="2" charset="0"/>
              </a:rPr>
              <a:t>ioZos</a:t>
            </a:r>
            <a:r>
              <a:rPr lang="en-US" sz="4400" smtClean="0">
                <a:latin typeface="DevLys 010" pitchFamily="2" charset="0"/>
              </a:rPr>
              <a:t>{</a:t>
            </a:r>
            <a:r>
              <a:rPr lang="en-US" sz="4400" err="1" smtClean="0">
                <a:latin typeface="DevLys 010" pitchFamily="2" charset="0"/>
              </a:rPr>
              <a:t>kd</a:t>
            </a:r>
            <a:r>
              <a:rPr lang="en-US" sz="4400" smtClean="0">
                <a:latin typeface="DevLys 010" pitchFamily="2" charset="0"/>
              </a:rPr>
              <a:t> dh </a:t>
            </a:r>
            <a:r>
              <a:rPr lang="en-US" sz="4400" err="1" smtClean="0">
                <a:latin typeface="DevLys 010" pitchFamily="2" charset="0"/>
              </a:rPr>
              <a:t>vuqefr</a:t>
            </a:r>
            <a:r>
              <a:rPr lang="en-US" sz="4400" smtClean="0">
                <a:latin typeface="DevLys 010" pitchFamily="2" charset="0"/>
              </a:rPr>
              <a:t> </a:t>
            </a:r>
            <a:r>
              <a:rPr lang="en-US" sz="4400" err="1" smtClean="0">
                <a:latin typeface="DevLys 010" pitchFamily="2" charset="0"/>
              </a:rPr>
              <a:t>ds</a:t>
            </a:r>
            <a:r>
              <a:rPr lang="en-US" sz="4400" smtClean="0">
                <a:latin typeface="DevLys 010" pitchFamily="2" charset="0"/>
              </a:rPr>
              <a:t> </a:t>
            </a:r>
            <a:r>
              <a:rPr lang="en-US" sz="4400" err="1" smtClean="0">
                <a:latin typeface="DevLys 010" pitchFamily="2" charset="0"/>
              </a:rPr>
              <a:t>fcuk</a:t>
            </a:r>
            <a:r>
              <a:rPr lang="en-US" sz="4400" smtClean="0">
                <a:latin typeface="DevLys 010" pitchFamily="2" charset="0"/>
              </a:rPr>
              <a:t> {</a:t>
            </a:r>
            <a:r>
              <a:rPr lang="en-US" sz="4400" err="1" smtClean="0">
                <a:latin typeface="DevLys 010" pitchFamily="2" charset="0"/>
              </a:rPr>
              <a:t>ks</a:t>
            </a:r>
            <a:r>
              <a:rPr lang="en-US" sz="4400" smtClean="0">
                <a:latin typeface="DevLys 010" pitchFamily="2" charset="0"/>
              </a:rPr>
              <a:t>= ugh </a:t>
            </a:r>
            <a:r>
              <a:rPr lang="en-US" sz="4400" err="1" smtClean="0">
                <a:latin typeface="DevLys 010" pitchFamily="2" charset="0"/>
              </a:rPr>
              <a:t>NksM+sxkA</a:t>
            </a:r>
            <a:endParaRPr lang="en-US" sz="4400" smtClean="0">
              <a:latin typeface="DevLys 010" pitchFamily="2" charset="0"/>
            </a:endParaRPr>
          </a:p>
          <a:p>
            <a:pPr marL="465138" indent="-450850" algn="just">
              <a:buClr>
                <a:srgbClr val="FFC000"/>
              </a:buClr>
              <a:buFont typeface="Arial" pitchFamily="34" charset="0"/>
              <a:buChar char="•"/>
              <a:defRPr/>
            </a:pPr>
            <a:r>
              <a:rPr lang="en-US" sz="4400" err="1" smtClean="0">
                <a:latin typeface="DevLys 010" pitchFamily="2" charset="0"/>
              </a:rPr>
              <a:t>lHkh</a:t>
            </a:r>
            <a:r>
              <a:rPr lang="en-US" sz="4400" smtClean="0">
                <a:latin typeface="DevLys 010" pitchFamily="2" charset="0"/>
              </a:rPr>
              <a:t> </a:t>
            </a:r>
            <a:r>
              <a:rPr lang="en-US" sz="4400" err="1" smtClean="0">
                <a:latin typeface="DevLys 010" pitchFamily="2" charset="0"/>
              </a:rPr>
              <a:t>lh-Mh@ohfM;ks</a:t>
            </a:r>
            <a:r>
              <a:rPr lang="en-US" sz="4400" smtClean="0">
                <a:latin typeface="DevLys 010" pitchFamily="2" charset="0"/>
              </a:rPr>
              <a:t> dh </a:t>
            </a:r>
            <a:r>
              <a:rPr lang="en-US" sz="4400" err="1" smtClean="0">
                <a:latin typeface="DevLys 010" pitchFamily="2" charset="0"/>
              </a:rPr>
              <a:t>fjiksVZ</a:t>
            </a:r>
            <a:r>
              <a:rPr lang="en-US" sz="4400" smtClean="0">
                <a:latin typeface="DevLys 010" pitchFamily="2" charset="0"/>
              </a:rPr>
              <a:t> </a:t>
            </a:r>
            <a:r>
              <a:rPr lang="en-US" sz="4400" err="1" smtClean="0">
                <a:latin typeface="DevLys 010" pitchFamily="2" charset="0"/>
              </a:rPr>
              <a:t>dks</a:t>
            </a:r>
            <a:r>
              <a:rPr lang="en-US" sz="4400" smtClean="0">
                <a:latin typeface="DevLys 010" pitchFamily="2" charset="0"/>
              </a:rPr>
              <a:t> ns[</a:t>
            </a:r>
            <a:r>
              <a:rPr lang="en-US" sz="4400" err="1" smtClean="0">
                <a:latin typeface="DevLys 010" pitchFamily="2" charset="0"/>
              </a:rPr>
              <a:t>ksxk</a:t>
            </a:r>
            <a:r>
              <a:rPr lang="en-US" sz="4400" smtClean="0">
                <a:latin typeface="DevLys 010" pitchFamily="2" charset="0"/>
              </a:rPr>
              <a:t> </a:t>
            </a:r>
            <a:r>
              <a:rPr lang="en-US" sz="4400" err="1" smtClean="0">
                <a:latin typeface="DevLys 010" pitchFamily="2" charset="0"/>
              </a:rPr>
              <a:t>rFkk</a:t>
            </a:r>
            <a:r>
              <a:rPr lang="en-US" sz="4400" smtClean="0">
                <a:latin typeface="DevLys 010" pitchFamily="2" charset="0"/>
              </a:rPr>
              <a:t> </a:t>
            </a:r>
            <a:r>
              <a:rPr lang="en-US" sz="4400" err="1" smtClean="0">
                <a:latin typeface="DevLys 010" pitchFamily="2" charset="0"/>
              </a:rPr>
              <a:t>lHkh</a:t>
            </a:r>
            <a:r>
              <a:rPr lang="en-US" sz="4400" smtClean="0">
                <a:latin typeface="DevLys 010" pitchFamily="2" charset="0"/>
              </a:rPr>
              <a:t> </a:t>
            </a:r>
            <a:r>
              <a:rPr lang="en-US" sz="4400" err="1" smtClean="0">
                <a:latin typeface="DevLys 010" pitchFamily="2" charset="0"/>
              </a:rPr>
              <a:t>f’kdk;rksa</a:t>
            </a:r>
            <a:r>
              <a:rPr lang="en-US" sz="4400" smtClean="0">
                <a:latin typeface="DevLys 010" pitchFamily="2" charset="0"/>
              </a:rPr>
              <a:t> </a:t>
            </a:r>
            <a:r>
              <a:rPr lang="en-US" sz="4400" err="1" smtClean="0">
                <a:latin typeface="DevLys 010" pitchFamily="2" charset="0"/>
              </a:rPr>
              <a:t>dks</a:t>
            </a:r>
            <a:r>
              <a:rPr lang="en-US" sz="4400" smtClean="0">
                <a:latin typeface="DevLys 010" pitchFamily="2" charset="0"/>
              </a:rPr>
              <a:t> ns[</a:t>
            </a:r>
            <a:r>
              <a:rPr lang="en-US" sz="4400" err="1" smtClean="0">
                <a:latin typeface="DevLys 010" pitchFamily="2" charset="0"/>
              </a:rPr>
              <a:t>ksxkA</a:t>
            </a:r>
            <a:endParaRPr lang="en-US" sz="4400" smtClean="0"/>
          </a:p>
          <a:p>
            <a:pPr marL="465138" indent="-450850" algn="just">
              <a:buClr>
                <a:srgbClr val="FFC000"/>
              </a:buClr>
              <a:buFont typeface="Arial" pitchFamily="34" charset="0"/>
              <a:buChar char="•"/>
              <a:defRPr/>
            </a:pPr>
            <a:r>
              <a:rPr lang="en-US" sz="3200" smtClean="0"/>
              <a:t>Shadow Observation Register  </a:t>
            </a:r>
            <a:r>
              <a:rPr lang="en-US" sz="4400" smtClean="0">
                <a:latin typeface="DevLys 010" pitchFamily="2" charset="0"/>
              </a:rPr>
              <a:t>,</a:t>
            </a:r>
            <a:r>
              <a:rPr lang="en-US" sz="4400" err="1" smtClean="0">
                <a:latin typeface="DevLys 010" pitchFamily="2" charset="0"/>
              </a:rPr>
              <a:t>oa</a:t>
            </a:r>
            <a:r>
              <a:rPr lang="en-US" sz="4400" smtClean="0">
                <a:latin typeface="DevLys 010" pitchFamily="2" charset="0"/>
              </a:rPr>
              <a:t> </a:t>
            </a:r>
            <a:r>
              <a:rPr lang="en-US" sz="4400" err="1" smtClean="0">
                <a:latin typeface="DevLys 010" pitchFamily="2" charset="0"/>
              </a:rPr>
              <a:t>lk</a:t>
            </a:r>
            <a:r>
              <a:rPr lang="en-US" sz="4400" smtClean="0">
                <a:latin typeface="DevLys 010" pitchFamily="2" charset="0"/>
              </a:rPr>
              <a:t>{;</a:t>
            </a:r>
            <a:r>
              <a:rPr lang="en-US" sz="4400" err="1" smtClean="0">
                <a:latin typeface="DevLys 010" pitchFamily="2" charset="0"/>
              </a:rPr>
              <a:t>ksa</a:t>
            </a:r>
            <a:r>
              <a:rPr lang="en-US" sz="4400" smtClean="0">
                <a:latin typeface="DevLys 010" pitchFamily="2" charset="0"/>
              </a:rPr>
              <a:t>  </a:t>
            </a:r>
            <a:r>
              <a:rPr lang="en-US" sz="4400" err="1" smtClean="0">
                <a:latin typeface="DevLys 010" pitchFamily="2" charset="0"/>
              </a:rPr>
              <a:t>ds</a:t>
            </a:r>
            <a:r>
              <a:rPr lang="en-US" sz="4400" smtClean="0">
                <a:latin typeface="DevLys 010" pitchFamily="2" charset="0"/>
              </a:rPr>
              <a:t> </a:t>
            </a:r>
            <a:r>
              <a:rPr lang="en-US" sz="4400" err="1" smtClean="0">
                <a:latin typeface="DevLys 010" pitchFamily="2" charset="0"/>
              </a:rPr>
              <a:t>QksYMj</a:t>
            </a:r>
            <a:r>
              <a:rPr lang="en-US" sz="4400" smtClean="0">
                <a:latin typeface="DevLys 010" pitchFamily="2" charset="0"/>
              </a:rPr>
              <a:t> ¼</a:t>
            </a:r>
            <a:r>
              <a:rPr lang="en-US" sz="3600" smtClean="0"/>
              <a:t>FE</a:t>
            </a:r>
            <a:r>
              <a:rPr lang="en-US" sz="4400" smtClean="0"/>
              <a:t>)</a:t>
            </a:r>
            <a:r>
              <a:rPr lang="en-US" sz="4400" smtClean="0">
                <a:latin typeface="DevLys 010" pitchFamily="2" charset="0"/>
              </a:rPr>
              <a:t> </a:t>
            </a:r>
            <a:r>
              <a:rPr lang="en-US" sz="4400" err="1" smtClean="0">
                <a:latin typeface="DevLys 010" pitchFamily="2" charset="0"/>
              </a:rPr>
              <a:t>dk</a:t>
            </a:r>
            <a:r>
              <a:rPr lang="en-US" sz="4400" smtClean="0">
                <a:latin typeface="DevLys 010" pitchFamily="2" charset="0"/>
              </a:rPr>
              <a:t> </a:t>
            </a:r>
            <a:r>
              <a:rPr lang="en-US" sz="4400" err="1" smtClean="0">
                <a:latin typeface="DevLys 010" pitchFamily="2" charset="0"/>
              </a:rPr>
              <a:t>voyksdu</a:t>
            </a:r>
            <a:r>
              <a:rPr lang="en-US" sz="4400" smtClean="0">
                <a:latin typeface="DevLys 010" pitchFamily="2" charset="0"/>
              </a:rPr>
              <a:t> </a:t>
            </a:r>
            <a:r>
              <a:rPr lang="en-US" sz="4400" err="1" smtClean="0">
                <a:latin typeface="DevLys 010" pitchFamily="2" charset="0"/>
              </a:rPr>
              <a:t>djsxk</a:t>
            </a:r>
            <a:r>
              <a:rPr lang="en-US" sz="4400" smtClean="0">
                <a:latin typeface="DevLys 010" pitchFamily="2" charset="0"/>
              </a:rPr>
              <a:t> o </a:t>
            </a:r>
            <a:r>
              <a:rPr lang="en-US" sz="4400" err="1" smtClean="0">
                <a:latin typeface="DevLys 010" pitchFamily="2" charset="0"/>
              </a:rPr>
              <a:t>mudk</a:t>
            </a:r>
            <a:r>
              <a:rPr lang="en-US" sz="4400" smtClean="0">
                <a:latin typeface="DevLys 010" pitchFamily="2" charset="0"/>
              </a:rPr>
              <a:t> </a:t>
            </a:r>
            <a:r>
              <a:rPr lang="en-US" sz="4400" err="1" smtClean="0">
                <a:latin typeface="DevLys 010" pitchFamily="2" charset="0"/>
              </a:rPr>
              <a:t>i;Zos</a:t>
            </a:r>
            <a:r>
              <a:rPr lang="en-US" sz="4400" smtClean="0">
                <a:latin typeface="DevLys 010" pitchFamily="2" charset="0"/>
              </a:rPr>
              <a:t>{</a:t>
            </a:r>
            <a:r>
              <a:rPr lang="en-US" sz="4400" err="1" smtClean="0">
                <a:latin typeface="DevLys 010" pitchFamily="2" charset="0"/>
              </a:rPr>
              <a:t>k.k</a:t>
            </a:r>
            <a:r>
              <a:rPr lang="en-US" sz="4400" smtClean="0">
                <a:latin typeface="DevLys 010" pitchFamily="2" charset="0"/>
              </a:rPr>
              <a:t> </a:t>
            </a:r>
            <a:r>
              <a:rPr lang="en-US" sz="4400" err="1" smtClean="0">
                <a:latin typeface="DevLys 010" pitchFamily="2" charset="0"/>
              </a:rPr>
              <a:t>djsxkA</a:t>
            </a:r>
            <a:endParaRPr lang="en-US" sz="4400" smtClean="0">
              <a:latin typeface="DevLys 01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523121"/>
            <a:ext cx="8568952" cy="5786199"/>
          </a:xfrm>
          <a:prstGeom prst="rect">
            <a:avLst/>
          </a:prstGeom>
        </p:spPr>
        <p:txBody>
          <a:bodyPr wrap="square">
            <a:spAutoFit/>
          </a:bodyPr>
          <a:lstStyle/>
          <a:p>
            <a:pPr marL="449263" indent="-449263" algn="just">
              <a:buClr>
                <a:srgbClr val="FFC000"/>
              </a:buClr>
              <a:buFont typeface="Arial" pitchFamily="34" charset="0"/>
              <a:buChar char="•"/>
              <a:defRPr/>
            </a:pPr>
            <a:r>
              <a:rPr lang="en-US" sz="3700" err="1" smtClean="0">
                <a:latin typeface="DevLys 010" pitchFamily="2" charset="0"/>
              </a:rPr>
              <a:t>f’kdk;r</a:t>
            </a:r>
            <a:r>
              <a:rPr lang="en-US" sz="3700" smtClean="0">
                <a:latin typeface="DevLys 010" pitchFamily="2" charset="0"/>
              </a:rPr>
              <a:t> </a:t>
            </a:r>
            <a:r>
              <a:rPr lang="en-US" sz="3700" err="1" smtClean="0">
                <a:latin typeface="DevLys 010" pitchFamily="2" charset="0"/>
              </a:rPr>
              <a:t>ij</a:t>
            </a:r>
            <a:r>
              <a:rPr lang="en-US" sz="3700" smtClean="0">
                <a:latin typeface="DevLys 010" pitchFamily="2" charset="0"/>
              </a:rPr>
              <a:t> </a:t>
            </a:r>
            <a:r>
              <a:rPr lang="en-US" sz="3200" smtClean="0"/>
              <a:t>FS</a:t>
            </a:r>
            <a:r>
              <a:rPr lang="en-US" sz="3700" smtClean="0">
                <a:latin typeface="DevLys 010" pitchFamily="2" charset="0"/>
              </a:rPr>
              <a:t> </a:t>
            </a:r>
            <a:r>
              <a:rPr lang="en-US" sz="3700" err="1" smtClean="0">
                <a:latin typeface="DevLys 010" pitchFamily="2" charset="0"/>
              </a:rPr>
              <a:t>dks</a:t>
            </a:r>
            <a:r>
              <a:rPr lang="en-US" sz="3700" smtClean="0">
                <a:latin typeface="DevLys 010" pitchFamily="2" charset="0"/>
              </a:rPr>
              <a:t> </a:t>
            </a:r>
            <a:r>
              <a:rPr lang="en-US" sz="3700" err="1" smtClean="0">
                <a:latin typeface="DevLys 010" pitchFamily="2" charset="0"/>
              </a:rPr>
              <a:t>lwfpr</a:t>
            </a:r>
            <a:r>
              <a:rPr lang="en-US" sz="3700" smtClean="0">
                <a:latin typeface="DevLys 010" pitchFamily="2" charset="0"/>
              </a:rPr>
              <a:t> </a:t>
            </a:r>
            <a:r>
              <a:rPr lang="en-US" sz="3700" err="1" smtClean="0">
                <a:latin typeface="DevLys 010" pitchFamily="2" charset="0"/>
              </a:rPr>
              <a:t>djsxkA</a:t>
            </a:r>
            <a:r>
              <a:rPr lang="en-US" sz="3700" smtClean="0">
                <a:latin typeface="DevLys 010" pitchFamily="2" charset="0"/>
              </a:rPr>
              <a:t> </a:t>
            </a:r>
            <a:r>
              <a:rPr lang="en-US" sz="3200" smtClean="0"/>
              <a:t>FS</a:t>
            </a:r>
            <a:r>
              <a:rPr lang="en-US" sz="3700" smtClean="0"/>
              <a:t> </a:t>
            </a:r>
            <a:r>
              <a:rPr lang="en-US" sz="3700" smtClean="0">
                <a:latin typeface="DevLys 010" pitchFamily="2" charset="0"/>
              </a:rPr>
              <a:t>}</a:t>
            </a:r>
            <a:r>
              <a:rPr lang="en-US" sz="3700" err="1" smtClean="0">
                <a:latin typeface="DevLys 010" pitchFamily="2" charset="0"/>
              </a:rPr>
              <a:t>kjk</a:t>
            </a:r>
            <a:r>
              <a:rPr lang="en-US" sz="3700" smtClean="0">
                <a:latin typeface="DevLys 010" pitchFamily="2" charset="0"/>
              </a:rPr>
              <a:t> </a:t>
            </a:r>
            <a:r>
              <a:rPr lang="en-US" sz="3200" smtClean="0"/>
              <a:t>ATR</a:t>
            </a:r>
            <a:r>
              <a:rPr lang="en-US" sz="3700" smtClean="0"/>
              <a:t> </a:t>
            </a:r>
            <a:r>
              <a:rPr lang="en-US" sz="3700" err="1" smtClean="0">
                <a:latin typeface="DevLys 010" pitchFamily="2" charset="0"/>
              </a:rPr>
              <a:t>izLrqr</a:t>
            </a:r>
            <a:r>
              <a:rPr lang="en-US" sz="3700" smtClean="0">
                <a:latin typeface="DevLys 010" pitchFamily="2" charset="0"/>
              </a:rPr>
              <a:t> dh </a:t>
            </a:r>
            <a:r>
              <a:rPr lang="en-US" sz="3700" err="1" smtClean="0">
                <a:latin typeface="DevLys 010" pitchFamily="2" charset="0"/>
              </a:rPr>
              <a:t>tk;sxhA</a:t>
            </a:r>
            <a:r>
              <a:rPr lang="en-US" sz="3700" smtClean="0">
                <a:latin typeface="DevLys 010" pitchFamily="2" charset="0"/>
              </a:rPr>
              <a:t> ;fn </a:t>
            </a:r>
            <a:r>
              <a:rPr lang="en-US" sz="3200" smtClean="0"/>
              <a:t>FS </a:t>
            </a:r>
            <a:r>
              <a:rPr lang="en-US" sz="3700" err="1" smtClean="0">
                <a:latin typeface="DevLys 010" pitchFamily="2" charset="0"/>
              </a:rPr>
              <a:t>fjiksVZ</a:t>
            </a:r>
            <a:r>
              <a:rPr lang="en-US" sz="3700" smtClean="0">
                <a:latin typeface="DevLys 010" pitchFamily="2" charset="0"/>
              </a:rPr>
              <a:t> </a:t>
            </a:r>
            <a:r>
              <a:rPr lang="en-US" sz="3700" err="1" smtClean="0">
                <a:latin typeface="DevLys 010" pitchFamily="2" charset="0"/>
              </a:rPr>
              <a:t>ugha</a:t>
            </a:r>
            <a:r>
              <a:rPr lang="en-US" sz="3700" smtClean="0">
                <a:latin typeface="DevLys 010" pitchFamily="2" charset="0"/>
              </a:rPr>
              <a:t> </a:t>
            </a:r>
            <a:r>
              <a:rPr lang="en-US" sz="3700" err="1" smtClean="0">
                <a:latin typeface="DevLys 010" pitchFamily="2" charset="0"/>
              </a:rPr>
              <a:t>nsrh</a:t>
            </a:r>
            <a:r>
              <a:rPr lang="en-US" sz="3700" smtClean="0">
                <a:latin typeface="DevLys 010" pitchFamily="2" charset="0"/>
              </a:rPr>
              <a:t> </a:t>
            </a:r>
            <a:r>
              <a:rPr lang="en-US" sz="3700" err="1" smtClean="0">
                <a:latin typeface="DevLys 010" pitchFamily="2" charset="0"/>
              </a:rPr>
              <a:t>gS</a:t>
            </a:r>
            <a:r>
              <a:rPr lang="en-US" sz="3700" smtClean="0">
                <a:latin typeface="DevLys 010" pitchFamily="2" charset="0"/>
              </a:rPr>
              <a:t> ;k </a:t>
            </a:r>
            <a:r>
              <a:rPr lang="en-US" sz="3700" err="1" smtClean="0">
                <a:latin typeface="DevLys 010" pitchFamily="2" charset="0"/>
              </a:rPr>
              <a:t>nsjh</a:t>
            </a:r>
            <a:r>
              <a:rPr lang="en-US" sz="3700" smtClean="0">
                <a:latin typeface="DevLys 010" pitchFamily="2" charset="0"/>
              </a:rPr>
              <a:t> </a:t>
            </a:r>
            <a:r>
              <a:rPr lang="en-US" sz="3700" err="1" smtClean="0">
                <a:latin typeface="DevLys 010" pitchFamily="2" charset="0"/>
              </a:rPr>
              <a:t>djrh</a:t>
            </a:r>
            <a:r>
              <a:rPr lang="en-US" sz="3700" smtClean="0">
                <a:latin typeface="DevLys 010" pitchFamily="2" charset="0"/>
              </a:rPr>
              <a:t> </a:t>
            </a:r>
            <a:r>
              <a:rPr lang="en-US" sz="3700" err="1" smtClean="0">
                <a:latin typeface="DevLys 010" pitchFamily="2" charset="0"/>
              </a:rPr>
              <a:t>gS</a:t>
            </a:r>
            <a:r>
              <a:rPr lang="en-US" sz="3700" smtClean="0">
                <a:latin typeface="DevLys 010" pitchFamily="2" charset="0"/>
              </a:rPr>
              <a:t> </a:t>
            </a:r>
            <a:r>
              <a:rPr lang="en-US" sz="3700" err="1" smtClean="0">
                <a:latin typeface="DevLys 010" pitchFamily="2" charset="0"/>
              </a:rPr>
              <a:t>rks</a:t>
            </a:r>
            <a:r>
              <a:rPr lang="en-US" sz="3700" smtClean="0">
                <a:latin typeface="DevLys 010" pitchFamily="2" charset="0"/>
              </a:rPr>
              <a:t> </a:t>
            </a:r>
            <a:r>
              <a:rPr lang="en-US" sz="3200" smtClean="0"/>
              <a:t>EO</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ku</a:t>
            </a:r>
            <a:r>
              <a:rPr lang="en-US" sz="3700" smtClean="0">
                <a:latin typeface="DevLys 010" pitchFamily="2" charset="0"/>
              </a:rPr>
              <a:t> </a:t>
            </a:r>
            <a:r>
              <a:rPr lang="en-US" sz="3700" err="1" smtClean="0">
                <a:latin typeface="DevLys 010" pitchFamily="2" charset="0"/>
              </a:rPr>
              <a:t>esa</a:t>
            </a:r>
            <a:r>
              <a:rPr lang="en-US" sz="3700" smtClean="0">
                <a:latin typeface="DevLys 010" pitchFamily="2" charset="0"/>
              </a:rPr>
              <a:t> </a:t>
            </a:r>
            <a:r>
              <a:rPr lang="en-US" sz="3700" err="1" smtClean="0">
                <a:latin typeface="DevLys 010" pitchFamily="2" charset="0"/>
              </a:rPr>
              <a:t>yk;sxk</a:t>
            </a:r>
            <a:r>
              <a:rPr lang="en-US" sz="3700" smtClean="0">
                <a:latin typeface="DevLys 010" pitchFamily="2" charset="0"/>
              </a:rPr>
              <a:t> </a:t>
            </a:r>
            <a:r>
              <a:rPr lang="en-US" sz="3700" err="1" smtClean="0">
                <a:latin typeface="DevLys 010" pitchFamily="2" charset="0"/>
              </a:rPr>
              <a:t>tks</a:t>
            </a:r>
            <a:r>
              <a:rPr lang="en-US" sz="3700" smtClean="0">
                <a:latin typeface="DevLys 010" pitchFamily="2" charset="0"/>
              </a:rPr>
              <a:t> </a:t>
            </a:r>
            <a:r>
              <a:rPr lang="en-US" sz="3700" err="1" smtClean="0">
                <a:latin typeface="DevLys 010" pitchFamily="2" charset="0"/>
              </a:rPr>
              <a:t>fd</a:t>
            </a:r>
            <a:r>
              <a:rPr lang="en-US" sz="3700" smtClean="0">
                <a:latin typeface="DevLys 010" pitchFamily="2" charset="0"/>
              </a:rPr>
              <a:t> </a:t>
            </a:r>
            <a:r>
              <a:rPr lang="en-US" sz="3200" smtClean="0"/>
              <a:t>EO</a:t>
            </a:r>
            <a:r>
              <a:rPr lang="en-US" sz="3700" smtClean="0">
                <a:latin typeface="DevLys 010" pitchFamily="2" charset="0"/>
              </a:rPr>
              <a:t> </a:t>
            </a:r>
            <a:r>
              <a:rPr lang="en-US" sz="3700" err="1" smtClean="0">
                <a:latin typeface="DevLys 010" pitchFamily="2" charset="0"/>
              </a:rPr>
              <a:t>vk;ksx</a:t>
            </a:r>
            <a:r>
              <a:rPr lang="en-US" sz="3700" smtClean="0">
                <a:latin typeface="DevLys 010" pitchFamily="2" charset="0"/>
              </a:rPr>
              <a:t> </a:t>
            </a:r>
            <a:r>
              <a:rPr lang="en-US" sz="3700" err="1" smtClean="0">
                <a:latin typeface="DevLys 010" pitchFamily="2" charset="0"/>
              </a:rPr>
              <a:t>dks</a:t>
            </a:r>
            <a:r>
              <a:rPr lang="en-US" sz="3700" smtClean="0">
                <a:latin typeface="DevLys 010" pitchFamily="2" charset="0"/>
              </a:rPr>
              <a:t> </a:t>
            </a:r>
            <a:r>
              <a:rPr lang="en-US" sz="3700" err="1" smtClean="0">
                <a:latin typeface="DevLys 010" pitchFamily="2" charset="0"/>
              </a:rPr>
              <a:t>fjiksVZ</a:t>
            </a:r>
            <a:r>
              <a:rPr lang="en-US" sz="3700" smtClean="0">
                <a:latin typeface="DevLys 010" pitchFamily="2" charset="0"/>
              </a:rPr>
              <a:t> </a:t>
            </a:r>
            <a:r>
              <a:rPr lang="en-US" sz="3700" err="1" smtClean="0">
                <a:latin typeface="DevLys 010" pitchFamily="2" charset="0"/>
              </a:rPr>
              <a:t>nsxkA</a:t>
            </a:r>
            <a:r>
              <a:rPr lang="en-US" sz="3700" smtClean="0">
                <a:latin typeface="DevLys 010" pitchFamily="2" charset="0"/>
              </a:rPr>
              <a:t> </a:t>
            </a:r>
            <a:r>
              <a:rPr lang="en-US" sz="2800" smtClean="0"/>
              <a:t>Copy to DEO &amp; CEO.</a:t>
            </a:r>
            <a:endParaRPr lang="en-US" sz="3200" smtClean="0"/>
          </a:p>
          <a:p>
            <a:pPr marL="449263" indent="-449263" algn="just">
              <a:buClr>
                <a:srgbClr val="FFC000"/>
              </a:buClr>
              <a:buFont typeface="Arial" pitchFamily="34" charset="0"/>
              <a:buChar char="•"/>
              <a:defRPr/>
            </a:pPr>
            <a:r>
              <a:rPr lang="en-US" sz="2800" smtClean="0"/>
              <a:t>Annexure-6</a:t>
            </a:r>
            <a:r>
              <a:rPr lang="en-US" sz="3700" smtClean="0">
                <a:latin typeface="DevLys 010" pitchFamily="2" charset="0"/>
              </a:rPr>
              <a:t> </a:t>
            </a:r>
            <a:r>
              <a:rPr lang="en-US" sz="3700" err="1" smtClean="0">
                <a:latin typeface="DevLys 010" pitchFamily="2" charset="0"/>
              </a:rPr>
              <a:t>eas</a:t>
            </a:r>
            <a:r>
              <a:rPr lang="en-US" sz="3700" smtClean="0">
                <a:latin typeface="DevLys 010" pitchFamily="2" charset="0"/>
              </a:rPr>
              <a:t> </a:t>
            </a:r>
            <a:r>
              <a:rPr lang="en-US" sz="3700" err="1" smtClean="0">
                <a:latin typeface="DevLys 010" pitchFamily="2" charset="0"/>
              </a:rPr>
              <a:t>nSfud</a:t>
            </a:r>
            <a:r>
              <a:rPr lang="en-US" sz="3700" smtClean="0">
                <a:latin typeface="DevLys 010" pitchFamily="2" charset="0"/>
              </a:rPr>
              <a:t> </a:t>
            </a:r>
            <a:r>
              <a:rPr lang="en-US" sz="3700" err="1" smtClean="0">
                <a:latin typeface="DevLys 010" pitchFamily="2" charset="0"/>
              </a:rPr>
              <a:t>izfrosnu</a:t>
            </a:r>
            <a:r>
              <a:rPr lang="en-US" sz="3700" smtClean="0">
                <a:latin typeface="DevLys 010" pitchFamily="2" charset="0"/>
              </a:rPr>
              <a:t> </a:t>
            </a:r>
            <a:r>
              <a:rPr lang="en-US" sz="3200" smtClean="0"/>
              <a:t>EO</a:t>
            </a:r>
            <a:r>
              <a:rPr lang="en-US" sz="3700" smtClean="0">
                <a:latin typeface="DevLys 010" pitchFamily="2" charset="0"/>
              </a:rPr>
              <a:t> </a:t>
            </a:r>
            <a:r>
              <a:rPr lang="en-US" sz="3700" err="1" smtClean="0">
                <a:latin typeface="DevLys 010" pitchFamily="2" charset="0"/>
              </a:rPr>
              <a:t>dks</a:t>
            </a:r>
            <a:r>
              <a:rPr lang="en-US" sz="3700" smtClean="0">
                <a:latin typeface="DevLys 010" pitchFamily="2" charset="0"/>
              </a:rPr>
              <a:t> </a:t>
            </a:r>
            <a:r>
              <a:rPr lang="en-US" sz="3700" err="1" smtClean="0">
                <a:latin typeface="DevLys 010" pitchFamily="2" charset="0"/>
              </a:rPr>
              <a:t>nsxkA</a:t>
            </a:r>
            <a:endParaRPr lang="en-US" sz="3700" smtClean="0">
              <a:latin typeface="DevLys 010" pitchFamily="2" charset="0"/>
            </a:endParaRPr>
          </a:p>
          <a:p>
            <a:pPr marL="449263" indent="-449263" algn="just">
              <a:buClr>
                <a:srgbClr val="FFC000"/>
              </a:buClr>
              <a:buFont typeface="Arial" pitchFamily="34" charset="0"/>
              <a:buChar char="•"/>
              <a:defRPr/>
            </a:pPr>
            <a:r>
              <a:rPr lang="en-US" sz="3700" err="1" smtClean="0">
                <a:latin typeface="DevLys 010" pitchFamily="2" charset="0"/>
              </a:rPr>
              <a:t>vH;fFkZ;ksa</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O;; </a:t>
            </a:r>
            <a:r>
              <a:rPr lang="en-US" sz="3700" err="1" smtClean="0">
                <a:latin typeface="DevLys 010" pitchFamily="2" charset="0"/>
              </a:rPr>
              <a:t>jftLVj</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fujh</a:t>
            </a:r>
            <a:r>
              <a:rPr lang="en-US" sz="3700" smtClean="0">
                <a:latin typeface="DevLys 010" pitchFamily="2" charset="0"/>
              </a:rPr>
              <a:t>{</a:t>
            </a:r>
            <a:r>
              <a:rPr lang="en-US" sz="3700" err="1" smtClean="0">
                <a:latin typeface="DevLys 010" pitchFamily="2" charset="0"/>
              </a:rPr>
              <a:t>k.k</a:t>
            </a:r>
            <a:r>
              <a:rPr lang="en-US" sz="3700" smtClean="0">
                <a:latin typeface="DevLys 010" pitchFamily="2" charset="0"/>
              </a:rPr>
              <a:t> </a:t>
            </a:r>
            <a:r>
              <a:rPr lang="en-US" sz="3700" err="1" smtClean="0">
                <a:latin typeface="DevLys 010" pitchFamily="2" charset="0"/>
              </a:rPr>
              <a:t>ds</a:t>
            </a:r>
            <a:r>
              <a:rPr lang="en-US" sz="3700" smtClean="0">
                <a:latin typeface="DevLys 010" pitchFamily="2" charset="0"/>
              </a:rPr>
              <a:t> le; de </a:t>
            </a:r>
            <a:r>
              <a:rPr lang="en-US" sz="3700" err="1" smtClean="0">
                <a:latin typeface="DevLys 010" pitchFamily="2" charset="0"/>
              </a:rPr>
              <a:t>n’kkZ;s</a:t>
            </a:r>
            <a:r>
              <a:rPr lang="en-US" sz="3700" smtClean="0">
                <a:latin typeface="DevLys 010" pitchFamily="2" charset="0"/>
              </a:rPr>
              <a:t> </a:t>
            </a:r>
            <a:r>
              <a:rPr lang="en-US" sz="3700" err="1" smtClean="0">
                <a:latin typeface="DevLys 010" pitchFamily="2" charset="0"/>
              </a:rPr>
              <a:t>x;s</a:t>
            </a:r>
            <a:r>
              <a:rPr lang="en-US" sz="3700" smtClean="0">
                <a:latin typeface="DevLys 010" pitchFamily="2" charset="0"/>
              </a:rPr>
              <a:t> O;; </a:t>
            </a:r>
            <a:r>
              <a:rPr lang="en-US" sz="3700" err="1" smtClean="0">
                <a:latin typeface="DevLys 010" pitchFamily="2" charset="0"/>
              </a:rPr>
              <a:t>ds</a:t>
            </a:r>
            <a:r>
              <a:rPr lang="en-US" sz="3700" smtClean="0">
                <a:latin typeface="DevLys 010" pitchFamily="2" charset="0"/>
              </a:rPr>
              <a:t> </a:t>
            </a:r>
            <a:r>
              <a:rPr lang="en-US" sz="3700" err="1" smtClean="0">
                <a:latin typeface="DevLys 010" pitchFamily="2" charset="0"/>
              </a:rPr>
              <a:t>laca</a:t>
            </a:r>
            <a:r>
              <a:rPr lang="en-US" sz="3700" smtClean="0">
                <a:latin typeface="DevLys 010" pitchFamily="2" charset="0"/>
              </a:rPr>
              <a:t>/k </a:t>
            </a:r>
            <a:r>
              <a:rPr lang="en-US" sz="3700" err="1" smtClean="0">
                <a:latin typeface="DevLys 010" pitchFamily="2" charset="0"/>
              </a:rPr>
              <a:t>esa</a:t>
            </a:r>
            <a:r>
              <a:rPr lang="en-US" sz="3700" smtClean="0">
                <a:latin typeface="DevLys 010" pitchFamily="2" charset="0"/>
              </a:rPr>
              <a:t> fVIi.kh </a:t>
            </a:r>
            <a:r>
              <a:rPr lang="en-US" sz="3700" err="1" smtClean="0">
                <a:latin typeface="DevLys 010" pitchFamily="2" charset="0"/>
              </a:rPr>
              <a:t>vafdr</a:t>
            </a:r>
            <a:r>
              <a:rPr lang="en-US" sz="3700" smtClean="0">
                <a:latin typeface="DevLys 010" pitchFamily="2" charset="0"/>
              </a:rPr>
              <a:t> </a:t>
            </a:r>
            <a:r>
              <a:rPr lang="en-US" sz="3700" err="1" smtClean="0">
                <a:latin typeface="DevLys 010" pitchFamily="2" charset="0"/>
              </a:rPr>
              <a:t>djds</a:t>
            </a:r>
            <a:r>
              <a:rPr lang="en-US" sz="3700" smtClean="0">
                <a:latin typeface="DevLys 010" pitchFamily="2" charset="0"/>
              </a:rPr>
              <a:t> </a:t>
            </a:r>
            <a:r>
              <a:rPr lang="en-US" sz="3700" err="1" smtClean="0">
                <a:latin typeface="DevLys 010" pitchFamily="2" charset="0"/>
              </a:rPr>
              <a:t>gLrk</a:t>
            </a:r>
            <a:r>
              <a:rPr lang="en-US" sz="3700" smtClean="0">
                <a:latin typeface="DevLys 010" pitchFamily="2" charset="0"/>
              </a:rPr>
              <a:t>{</a:t>
            </a:r>
            <a:r>
              <a:rPr lang="en-US" sz="3700" err="1" smtClean="0">
                <a:latin typeface="DevLys 010" pitchFamily="2" charset="0"/>
              </a:rPr>
              <a:t>kj</a:t>
            </a:r>
            <a:r>
              <a:rPr lang="en-US" sz="3700" smtClean="0">
                <a:latin typeface="DevLys 010" pitchFamily="2" charset="0"/>
              </a:rPr>
              <a:t> </a:t>
            </a:r>
            <a:r>
              <a:rPr lang="en-US" sz="3700" err="1" smtClean="0">
                <a:latin typeface="DevLys 010" pitchFamily="2" charset="0"/>
              </a:rPr>
              <a:t>djsxkA</a:t>
            </a:r>
            <a:r>
              <a:rPr lang="en-US" sz="3700" smtClean="0">
                <a:latin typeface="DevLys 010" pitchFamily="2" charset="0"/>
              </a:rPr>
              <a:t> </a:t>
            </a:r>
            <a:r>
              <a:rPr lang="en-US" sz="3700" err="1" smtClean="0">
                <a:latin typeface="DevLys 010" pitchFamily="2" charset="0"/>
              </a:rPr>
              <a:t>blesa</a:t>
            </a:r>
            <a:r>
              <a:rPr lang="en-US" sz="3700" smtClean="0">
                <a:latin typeface="DevLys 010" pitchFamily="2" charset="0"/>
              </a:rPr>
              <a:t> </a:t>
            </a:r>
            <a:r>
              <a:rPr lang="en-US" sz="3700" err="1" smtClean="0">
                <a:latin typeface="DevLys 010" pitchFamily="2" charset="0"/>
              </a:rPr>
              <a:t>feyh</a:t>
            </a:r>
            <a:r>
              <a:rPr lang="en-US" sz="3700" smtClean="0">
                <a:latin typeface="DevLys 010" pitchFamily="2" charset="0"/>
              </a:rPr>
              <a:t> </a:t>
            </a:r>
            <a:r>
              <a:rPr lang="en-US" sz="3700" err="1" smtClean="0">
                <a:latin typeface="DevLys 010" pitchFamily="2" charset="0"/>
              </a:rPr>
              <a:t>vfu;ferrk</a:t>
            </a:r>
            <a:r>
              <a:rPr lang="en-US" sz="3700" smtClean="0">
                <a:latin typeface="DevLys 010" pitchFamily="2" charset="0"/>
              </a:rPr>
              <a:t> dh </a:t>
            </a:r>
            <a:r>
              <a:rPr lang="en-US" sz="3700" err="1" smtClean="0">
                <a:latin typeface="DevLys 010" pitchFamily="2" charset="0"/>
              </a:rPr>
              <a:t>tkudkjh</a:t>
            </a:r>
            <a:r>
              <a:rPr lang="en-US" sz="3700" smtClean="0">
                <a:latin typeface="DevLys 010" pitchFamily="2" charset="0"/>
              </a:rPr>
              <a:t> </a:t>
            </a:r>
            <a:r>
              <a:rPr lang="en-US" sz="2800" smtClean="0"/>
              <a:t>RO</a:t>
            </a:r>
            <a:r>
              <a:rPr lang="en-US" sz="3700" smtClean="0">
                <a:latin typeface="DevLys 010" pitchFamily="2" charset="0"/>
              </a:rPr>
              <a:t> </a:t>
            </a:r>
            <a:r>
              <a:rPr lang="en-US" sz="3700" err="1" smtClean="0">
                <a:latin typeface="DevLys 010" pitchFamily="2" charset="0"/>
              </a:rPr>
              <a:t>dks</a:t>
            </a:r>
            <a:r>
              <a:rPr lang="en-US" sz="3700" smtClean="0">
                <a:latin typeface="DevLys 010" pitchFamily="2" charset="0"/>
              </a:rPr>
              <a:t> </a:t>
            </a:r>
            <a:r>
              <a:rPr lang="en-US" sz="3700" err="1" smtClean="0">
                <a:latin typeface="DevLys 010" pitchFamily="2" charset="0"/>
              </a:rPr>
              <a:t>RkRdky</a:t>
            </a:r>
            <a:r>
              <a:rPr lang="en-US" sz="3700" smtClean="0">
                <a:latin typeface="DevLys 010" pitchFamily="2" charset="0"/>
              </a:rPr>
              <a:t> </a:t>
            </a:r>
            <a:r>
              <a:rPr lang="en-US" sz="3700" err="1" smtClean="0">
                <a:latin typeface="DevLys 010" pitchFamily="2" charset="0"/>
              </a:rPr>
              <a:t>nsxk</a:t>
            </a:r>
            <a:r>
              <a:rPr lang="en-US" sz="3700" smtClean="0">
                <a:latin typeface="DevLys 010" pitchFamily="2" charset="0"/>
              </a:rPr>
              <a:t> </a:t>
            </a:r>
            <a:r>
              <a:rPr lang="en-US" sz="3700" err="1" smtClean="0">
                <a:latin typeface="DevLys 010" pitchFamily="2" charset="0"/>
              </a:rPr>
              <a:t>tks</a:t>
            </a:r>
            <a:r>
              <a:rPr lang="en-US" sz="3700" smtClean="0">
                <a:latin typeface="DevLys 010" pitchFamily="2" charset="0"/>
              </a:rPr>
              <a:t> </a:t>
            </a:r>
            <a:r>
              <a:rPr lang="en-US" sz="3700" err="1" smtClean="0">
                <a:latin typeface="DevLys 010" pitchFamily="2" charset="0"/>
              </a:rPr>
              <a:t>fd</a:t>
            </a:r>
            <a:r>
              <a:rPr lang="en-US" sz="3700" smtClean="0">
                <a:latin typeface="DevLys 010" pitchFamily="2" charset="0"/>
              </a:rPr>
              <a:t> </a:t>
            </a:r>
            <a:r>
              <a:rPr lang="en-US" sz="3700" err="1" smtClean="0">
                <a:latin typeface="DevLys 010" pitchFamily="2" charset="0"/>
              </a:rPr>
              <a:t>vH;FkhZ</a:t>
            </a:r>
            <a:r>
              <a:rPr lang="en-US" sz="3700" smtClean="0">
                <a:latin typeface="DevLys 010" pitchFamily="2" charset="0"/>
              </a:rPr>
              <a:t> </a:t>
            </a:r>
            <a:r>
              <a:rPr lang="en-US" sz="3700" err="1" smtClean="0">
                <a:latin typeface="DevLys 010" pitchFamily="2" charset="0"/>
              </a:rPr>
              <a:t>dks</a:t>
            </a:r>
            <a:r>
              <a:rPr lang="en-US" sz="3700" smtClean="0">
                <a:latin typeface="DevLys 010" pitchFamily="2" charset="0"/>
              </a:rPr>
              <a:t> </a:t>
            </a:r>
            <a:r>
              <a:rPr lang="en-US" sz="3700" err="1" smtClean="0">
                <a:latin typeface="DevLys 010" pitchFamily="2" charset="0"/>
              </a:rPr>
              <a:t>mlh</a:t>
            </a:r>
            <a:r>
              <a:rPr lang="en-US" sz="3700" smtClean="0">
                <a:latin typeface="DevLys 010" pitchFamily="2" charset="0"/>
              </a:rPr>
              <a:t> </a:t>
            </a:r>
            <a:r>
              <a:rPr lang="en-US" sz="3700" err="1" smtClean="0">
                <a:latin typeface="DevLys 010" pitchFamily="2" charset="0"/>
              </a:rPr>
              <a:t>fnu</a:t>
            </a:r>
            <a:r>
              <a:rPr lang="en-US" sz="3700" smtClean="0">
                <a:latin typeface="DevLys 010" pitchFamily="2" charset="0"/>
              </a:rPr>
              <a:t> </a:t>
            </a:r>
            <a:r>
              <a:rPr lang="en-US" sz="3700" err="1" smtClean="0">
                <a:latin typeface="DevLys 010" pitchFamily="2" charset="0"/>
              </a:rPr>
              <a:t>uksfVl</a:t>
            </a:r>
            <a:r>
              <a:rPr lang="en-US" sz="3700" smtClean="0">
                <a:latin typeface="DevLys 010" pitchFamily="2" charset="0"/>
              </a:rPr>
              <a:t> </a:t>
            </a:r>
            <a:r>
              <a:rPr lang="en-US" sz="3700" err="1" smtClean="0">
                <a:latin typeface="DevLys 010" pitchFamily="2" charset="0"/>
              </a:rPr>
              <a:t>nsxkA</a:t>
            </a:r>
            <a:endParaRPr lang="en-US" sz="3700" smtClean="0">
              <a:latin typeface="DevLys 010"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7188" y="908720"/>
            <a:ext cx="8535292" cy="720080"/>
          </a:xfrm>
        </p:spPr>
        <p:txBody>
          <a:bodyPr rtlCol="0">
            <a:normAutofit fontScale="90000"/>
          </a:bodyPr>
          <a:lstStyle/>
          <a:p>
            <a:pPr algn="just" eaLnBrk="1" fontAlgn="auto" hangingPunct="1">
              <a:spcAft>
                <a:spcPts val="0"/>
              </a:spcAft>
              <a:defRPr/>
            </a:pPr>
            <a:r>
              <a:rPr lang="en-IN" sz="4800" b="1" smtClean="0">
                <a:latin typeface="DevLys 010" pitchFamily="2" charset="0"/>
              </a:rPr>
              <a:t>pquko </a:t>
            </a:r>
            <a:r>
              <a:rPr lang="en-IN" sz="4800" b="1" err="1" smtClean="0">
                <a:latin typeface="DevLys 010" pitchFamily="2" charset="0"/>
              </a:rPr>
              <a:t>izfØ;k</a:t>
            </a:r>
            <a:r>
              <a:rPr lang="en-IN" sz="4800" b="1" smtClean="0">
                <a:latin typeface="DevLys 010" pitchFamily="2" charset="0"/>
              </a:rPr>
              <a:t> </a:t>
            </a:r>
            <a:r>
              <a:rPr lang="en-IN" sz="4800" b="1" err="1" smtClean="0">
                <a:latin typeface="DevLys 010" pitchFamily="2" charset="0"/>
              </a:rPr>
              <a:t>dks</a:t>
            </a:r>
            <a:r>
              <a:rPr lang="en-IN" sz="4800" b="1" smtClean="0">
                <a:latin typeface="DevLys 010" pitchFamily="2" charset="0"/>
              </a:rPr>
              <a:t> </a:t>
            </a:r>
            <a:r>
              <a:rPr lang="en-IN" sz="4800" b="1" err="1" smtClean="0">
                <a:latin typeface="DevLys 010" pitchFamily="2" charset="0"/>
              </a:rPr>
              <a:t>izHkkfor</a:t>
            </a:r>
            <a:r>
              <a:rPr lang="en-IN" sz="4800" b="1" smtClean="0">
                <a:latin typeface="DevLys 010" pitchFamily="2" charset="0"/>
              </a:rPr>
              <a:t> </a:t>
            </a:r>
            <a:r>
              <a:rPr lang="en-IN" sz="4800" b="1" err="1" smtClean="0">
                <a:latin typeface="DevLys 010" pitchFamily="2" charset="0"/>
              </a:rPr>
              <a:t>djrk</a:t>
            </a:r>
            <a:r>
              <a:rPr lang="en-IN" sz="4800" b="1" smtClean="0">
                <a:latin typeface="DevLys 010" pitchFamily="2" charset="0"/>
              </a:rPr>
              <a:t> </a:t>
            </a:r>
            <a:r>
              <a:rPr lang="en-IN" sz="4800" b="1" err="1" smtClean="0">
                <a:latin typeface="DevLys 010" pitchFamily="2" charset="0"/>
              </a:rPr>
              <a:t>gS</a:t>
            </a:r>
            <a:r>
              <a:rPr lang="en-IN" sz="4800" b="1" smtClean="0">
                <a:latin typeface="DevLys 010" pitchFamily="2" charset="0"/>
              </a:rPr>
              <a:t> %</a:t>
            </a:r>
            <a:endParaRPr lang="en-IN" sz="4800" b="1" smtClean="0"/>
          </a:p>
        </p:txBody>
      </p:sp>
      <p:sp>
        <p:nvSpPr>
          <p:cNvPr id="6147" name="Content Placeholder 2"/>
          <p:cNvSpPr>
            <a:spLocks noGrp="1"/>
          </p:cNvSpPr>
          <p:nvPr>
            <p:ph idx="1"/>
          </p:nvPr>
        </p:nvSpPr>
        <p:spPr>
          <a:xfrm>
            <a:off x="251520" y="1772816"/>
            <a:ext cx="8640960" cy="4536504"/>
          </a:xfrm>
        </p:spPr>
        <p:txBody>
          <a:bodyPr>
            <a:normAutofit fontScale="85000" lnSpcReduction="20000"/>
          </a:bodyPr>
          <a:lstStyle/>
          <a:p>
            <a:pPr marL="973138" indent="-857250" algn="just" eaLnBrk="1" hangingPunct="1">
              <a:buClr>
                <a:srgbClr val="FFC000"/>
              </a:buClr>
            </a:pPr>
            <a:r>
              <a:rPr lang="en-IN" sz="5400" b="1" err="1" smtClean="0">
                <a:latin typeface="DevLys 010" pitchFamily="2" charset="0"/>
              </a:rPr>
              <a:t>ernkrkvksa</a:t>
            </a:r>
            <a:r>
              <a:rPr lang="en-IN" sz="5400" b="1" smtClean="0">
                <a:latin typeface="DevLys 010" pitchFamily="2" charset="0"/>
              </a:rPr>
              <a:t> ds </a:t>
            </a:r>
            <a:r>
              <a:rPr lang="en-IN" sz="5400" b="1" err="1" smtClean="0">
                <a:latin typeface="DevLys 010" pitchFamily="2" charset="0"/>
              </a:rPr>
              <a:t>yqHkkus</a:t>
            </a:r>
            <a:r>
              <a:rPr lang="en-IN" sz="5400" b="1" smtClean="0">
                <a:latin typeface="DevLys 010" pitchFamily="2" charset="0"/>
              </a:rPr>
              <a:t> </a:t>
            </a:r>
            <a:r>
              <a:rPr lang="en-IN" sz="5400" b="1" err="1" smtClean="0">
                <a:latin typeface="DevLys 010" pitchFamily="2" charset="0"/>
              </a:rPr>
              <a:t>esa</a:t>
            </a:r>
            <a:r>
              <a:rPr lang="en-IN" sz="5400" b="1" smtClean="0">
                <a:latin typeface="DevLys 010" pitchFamily="2" charset="0"/>
              </a:rPr>
              <a:t>]</a:t>
            </a:r>
          </a:p>
          <a:p>
            <a:pPr marL="973138" indent="-857250" algn="just" eaLnBrk="1" hangingPunct="1">
              <a:buClr>
                <a:srgbClr val="FFC000"/>
              </a:buClr>
            </a:pPr>
            <a:r>
              <a:rPr lang="en-IN" sz="5400" b="1" err="1" smtClean="0">
                <a:latin typeface="DevLys 010" pitchFamily="2" charset="0"/>
              </a:rPr>
              <a:t>vH;fFkZ;ksa</a:t>
            </a:r>
            <a:r>
              <a:rPr lang="en-IN" sz="5400" b="1" smtClean="0">
                <a:latin typeface="DevLys 010" pitchFamily="2" charset="0"/>
              </a:rPr>
              <a:t> </a:t>
            </a:r>
            <a:r>
              <a:rPr lang="en-IN" sz="5400" b="1" err="1" smtClean="0">
                <a:latin typeface="DevLys 010" pitchFamily="2" charset="0"/>
              </a:rPr>
              <a:t>dks</a:t>
            </a:r>
            <a:r>
              <a:rPr lang="en-IN" sz="5400" b="1" smtClean="0">
                <a:latin typeface="DevLys 010" pitchFamily="2" charset="0"/>
              </a:rPr>
              <a:t> </a:t>
            </a:r>
            <a:r>
              <a:rPr lang="en-IN" sz="5400" b="1" err="1" smtClean="0">
                <a:latin typeface="DevLys 010" pitchFamily="2" charset="0"/>
              </a:rPr>
              <a:t>yqHkkus</a:t>
            </a:r>
            <a:r>
              <a:rPr lang="en-IN" sz="5400" b="1" smtClean="0">
                <a:latin typeface="DevLys 010" pitchFamily="2" charset="0"/>
              </a:rPr>
              <a:t> </a:t>
            </a:r>
            <a:r>
              <a:rPr lang="en-IN" sz="5400" b="1" err="1" smtClean="0">
                <a:latin typeface="DevLys 010" pitchFamily="2" charset="0"/>
              </a:rPr>
              <a:t>esa</a:t>
            </a:r>
            <a:r>
              <a:rPr lang="en-IN" sz="5400" b="1" smtClean="0">
                <a:latin typeface="DevLys 010" pitchFamily="2" charset="0"/>
              </a:rPr>
              <a:t>]</a:t>
            </a:r>
          </a:p>
          <a:p>
            <a:pPr marL="973138" indent="-857250" algn="just" eaLnBrk="1" hangingPunct="1">
              <a:buClr>
                <a:srgbClr val="FFC000"/>
              </a:buClr>
            </a:pPr>
            <a:r>
              <a:rPr lang="en-IN" sz="5400" b="1" err="1" smtClean="0">
                <a:latin typeface="DevLys 010" pitchFamily="2" charset="0"/>
              </a:rPr>
              <a:t>vU</a:t>
            </a:r>
            <a:r>
              <a:rPr lang="en-IN" sz="5400" b="1" smtClean="0">
                <a:latin typeface="DevLys 010" pitchFamily="2" charset="0"/>
              </a:rPr>
              <a:t>; </a:t>
            </a:r>
            <a:r>
              <a:rPr lang="en-IN" sz="5400" b="1" err="1" smtClean="0">
                <a:latin typeface="DevLys 010" pitchFamily="2" charset="0"/>
              </a:rPr>
              <a:t>O;fDr;ksa</a:t>
            </a:r>
            <a:r>
              <a:rPr lang="en-IN" sz="5400" b="1" smtClean="0">
                <a:latin typeface="DevLys 010" pitchFamily="2" charset="0"/>
              </a:rPr>
              <a:t>&amp; ;</a:t>
            </a:r>
            <a:r>
              <a:rPr lang="en-IN" sz="5400" b="1" err="1" smtClean="0">
                <a:latin typeface="DevLys 010" pitchFamily="2" charset="0"/>
              </a:rPr>
              <a:t>Fkk</a:t>
            </a:r>
            <a:r>
              <a:rPr lang="en-IN" sz="5400" b="1" smtClean="0">
                <a:latin typeface="DevLys 010" pitchFamily="2" charset="0"/>
              </a:rPr>
              <a:t> </a:t>
            </a:r>
            <a:r>
              <a:rPr lang="en-IN" sz="5400" b="1" err="1" smtClean="0">
                <a:latin typeface="DevLys 010" pitchFamily="2" charset="0"/>
              </a:rPr>
              <a:t>ehfM;k</a:t>
            </a:r>
            <a:r>
              <a:rPr lang="en-IN" sz="5400" b="1" smtClean="0">
                <a:latin typeface="DevLys 010" pitchFamily="2" charset="0"/>
              </a:rPr>
              <a:t>] </a:t>
            </a:r>
            <a:r>
              <a:rPr lang="en-IN" sz="5400" b="1" err="1" smtClean="0">
                <a:latin typeface="DevLys 010" pitchFamily="2" charset="0"/>
              </a:rPr>
              <a:t>dk;ZdrkZ</a:t>
            </a:r>
            <a:r>
              <a:rPr lang="en-IN" sz="5400" b="1" smtClean="0">
                <a:latin typeface="DevLys 010" pitchFamily="2" charset="0"/>
              </a:rPr>
              <a:t> vkfn </a:t>
            </a:r>
            <a:r>
              <a:rPr lang="en-IN" sz="5400" b="1" err="1" smtClean="0">
                <a:latin typeface="DevLys 010" pitchFamily="2" charset="0"/>
              </a:rPr>
              <a:t>dks</a:t>
            </a:r>
            <a:r>
              <a:rPr lang="en-IN" sz="5400" b="1" smtClean="0">
                <a:latin typeface="DevLys 010" pitchFamily="2" charset="0"/>
              </a:rPr>
              <a:t> </a:t>
            </a:r>
            <a:r>
              <a:rPr lang="en-IN" sz="5400" b="1" err="1" smtClean="0">
                <a:latin typeface="DevLys 010" pitchFamily="2" charset="0"/>
              </a:rPr>
              <a:t>yqHkkus</a:t>
            </a:r>
            <a:r>
              <a:rPr lang="en-IN" sz="5400" b="1" smtClean="0">
                <a:latin typeface="DevLys 010" pitchFamily="2" charset="0"/>
              </a:rPr>
              <a:t> </a:t>
            </a:r>
            <a:r>
              <a:rPr lang="en-IN" sz="5400" b="1" err="1" smtClean="0">
                <a:latin typeface="DevLys 010" pitchFamily="2" charset="0"/>
              </a:rPr>
              <a:t>esaA</a:t>
            </a:r>
            <a:endParaRPr lang="en-IN" sz="5400" b="1" smtClean="0">
              <a:latin typeface="DevLys 010" pitchFamily="2" charset="0"/>
            </a:endParaRPr>
          </a:p>
          <a:p>
            <a:pPr marL="973138" indent="-857250" algn="just">
              <a:buClr>
                <a:srgbClr val="FFC000"/>
              </a:buClr>
            </a:pPr>
            <a:r>
              <a:rPr lang="en-IN" sz="5400" b="1" err="1" smtClean="0">
                <a:latin typeface="DevLys 010" pitchFamily="2" charset="0"/>
              </a:rPr>
              <a:t>lkFk</a:t>
            </a:r>
            <a:r>
              <a:rPr lang="en-IN" sz="5400" b="1" smtClean="0">
                <a:latin typeface="DevLys 010" pitchFamily="2" charset="0"/>
              </a:rPr>
              <a:t> </a:t>
            </a:r>
            <a:r>
              <a:rPr lang="en-IN" sz="5400" b="1" err="1" smtClean="0">
                <a:latin typeface="DevLys 010" pitchFamily="2" charset="0"/>
              </a:rPr>
              <a:t>gh</a:t>
            </a:r>
            <a:r>
              <a:rPr lang="en-IN" sz="5400" b="1" smtClean="0">
                <a:latin typeface="DevLys 010" pitchFamily="2" charset="0"/>
              </a:rPr>
              <a:t> fu/</a:t>
            </a:r>
            <a:r>
              <a:rPr lang="en-IN" sz="5400" b="1" err="1" smtClean="0">
                <a:latin typeface="DevLys 010" pitchFamily="2" charset="0"/>
              </a:rPr>
              <a:t>kkZfjr</a:t>
            </a:r>
            <a:r>
              <a:rPr lang="en-IN" sz="5400" b="1" smtClean="0">
                <a:latin typeface="DevLys 010" pitchFamily="2" charset="0"/>
              </a:rPr>
              <a:t> </a:t>
            </a:r>
            <a:r>
              <a:rPr lang="en-IN" sz="5400" b="1" err="1" smtClean="0">
                <a:latin typeface="DevLys 010" pitchFamily="2" charset="0"/>
              </a:rPr>
              <a:t>lhek</a:t>
            </a:r>
            <a:r>
              <a:rPr lang="en-IN" sz="5400" b="1" smtClean="0">
                <a:latin typeface="DevLys 010" pitchFamily="2" charset="0"/>
              </a:rPr>
              <a:t> </a:t>
            </a:r>
            <a:r>
              <a:rPr lang="en-IN" sz="5400" b="1" err="1" smtClean="0">
                <a:latin typeface="DevLys 010" pitchFamily="2" charset="0"/>
              </a:rPr>
              <a:t>ls</a:t>
            </a:r>
            <a:r>
              <a:rPr lang="en-IN" sz="5400" b="1" smtClean="0">
                <a:latin typeface="DevLys 010" pitchFamily="2" charset="0"/>
              </a:rPr>
              <a:t> </a:t>
            </a:r>
            <a:r>
              <a:rPr lang="en-IN" sz="5400" b="1" err="1" smtClean="0">
                <a:latin typeface="DevLys 010" pitchFamily="2" charset="0"/>
              </a:rPr>
              <a:t>vf</a:t>
            </a:r>
            <a:r>
              <a:rPr lang="en-IN" sz="5400" b="1" smtClean="0">
                <a:latin typeface="DevLys 010" pitchFamily="2" charset="0"/>
              </a:rPr>
              <a:t>/</a:t>
            </a:r>
            <a:r>
              <a:rPr lang="en-IN" sz="5400" b="1" err="1" smtClean="0">
                <a:latin typeface="DevLys 010" pitchFamily="2" charset="0"/>
              </a:rPr>
              <a:t>kd</a:t>
            </a:r>
            <a:r>
              <a:rPr lang="en-IN" sz="5400" b="1" smtClean="0">
                <a:latin typeface="DevLys 010" pitchFamily="2" charset="0"/>
              </a:rPr>
              <a:t> O;;  djuk /</a:t>
            </a:r>
            <a:r>
              <a:rPr lang="en-IN" sz="5400" b="1" err="1" smtClean="0">
                <a:latin typeface="DevLys 010" pitchFamily="2" charset="0"/>
              </a:rPr>
              <a:t>kkjk</a:t>
            </a:r>
            <a:r>
              <a:rPr lang="en-IN" sz="5400" b="1" smtClean="0">
                <a:latin typeface="DevLys 010" pitchFamily="2" charset="0"/>
              </a:rPr>
              <a:t> 77¼3½ </a:t>
            </a:r>
            <a:r>
              <a:rPr lang="en-IN" sz="5400" b="1" err="1" smtClean="0">
                <a:latin typeface="DevLys 010" pitchFamily="2" charset="0"/>
              </a:rPr>
              <a:t>vkj-ih</a:t>
            </a:r>
            <a:r>
              <a:rPr lang="en-IN" sz="5400" b="1" smtClean="0">
                <a:latin typeface="DevLys 010" pitchFamily="2" charset="0"/>
              </a:rPr>
              <a:t>- ,</a:t>
            </a:r>
            <a:r>
              <a:rPr lang="en-IN" sz="5400" b="1" err="1" smtClean="0">
                <a:latin typeface="DevLys 010" pitchFamily="2" charset="0"/>
              </a:rPr>
              <a:t>DV</a:t>
            </a:r>
            <a:r>
              <a:rPr lang="en-IN" sz="5400" b="1" smtClean="0">
                <a:latin typeface="DevLys 010" pitchFamily="2" charset="0"/>
              </a:rPr>
              <a:t> 1951 ds v/</a:t>
            </a:r>
            <a:r>
              <a:rPr lang="en-IN" sz="5400" b="1" err="1" smtClean="0">
                <a:latin typeface="DevLys 010" pitchFamily="2" charset="0"/>
              </a:rPr>
              <a:t>khu</a:t>
            </a:r>
            <a:r>
              <a:rPr lang="en-IN" sz="5400" b="1" smtClean="0">
                <a:latin typeface="DevLys 010" pitchFamily="2" charset="0"/>
              </a:rPr>
              <a:t> ,d </a:t>
            </a:r>
            <a:r>
              <a:rPr lang="en-IN" sz="5400" b="1" err="1" smtClean="0">
                <a:latin typeface="DevLys 010" pitchFamily="2" charset="0"/>
              </a:rPr>
              <a:t>Hkz"V</a:t>
            </a:r>
            <a:r>
              <a:rPr lang="en-IN" sz="5400" b="1" smtClean="0">
                <a:latin typeface="DevLys 010" pitchFamily="2" charset="0"/>
              </a:rPr>
              <a:t> </a:t>
            </a:r>
            <a:r>
              <a:rPr lang="en-IN" sz="5400" b="1" err="1" smtClean="0">
                <a:latin typeface="DevLys 010" pitchFamily="2" charset="0"/>
              </a:rPr>
              <a:t>vkpj.k</a:t>
            </a:r>
            <a:r>
              <a:rPr lang="en-IN" sz="5400" b="1" smtClean="0">
                <a:latin typeface="DevLys 010" pitchFamily="2" charset="0"/>
              </a:rPr>
              <a:t> </a:t>
            </a:r>
            <a:r>
              <a:rPr lang="en-IN" sz="5400" b="1" err="1" smtClean="0">
                <a:latin typeface="DevLys 010" pitchFamily="2" charset="0"/>
              </a:rPr>
              <a:t>Hkh</a:t>
            </a:r>
            <a:r>
              <a:rPr lang="en-IN" sz="5400" b="1" smtClean="0">
                <a:latin typeface="DevLys 010" pitchFamily="2" charset="0"/>
              </a:rPr>
              <a:t> </a:t>
            </a:r>
            <a:r>
              <a:rPr lang="en-IN" sz="5400" b="1" err="1" smtClean="0">
                <a:latin typeface="DevLys 010" pitchFamily="2" charset="0"/>
              </a:rPr>
              <a:t>gSA</a:t>
            </a:r>
            <a:endParaRPr lang="en-IN" sz="3600" b="1" smtClean="0"/>
          </a:p>
        </p:txBody>
      </p:sp>
      <p:sp>
        <p:nvSpPr>
          <p:cNvPr id="6" name="Title 1"/>
          <p:cNvSpPr txBox="1">
            <a:spLocks/>
          </p:cNvSpPr>
          <p:nvPr/>
        </p:nvSpPr>
        <p:spPr>
          <a:xfrm>
            <a:off x="0" y="-99392"/>
            <a:ext cx="9144000" cy="1008906"/>
          </a:xfrm>
          <a:prstGeom prst="rect">
            <a:avLst/>
          </a:prstGeom>
        </p:spPr>
        <p:style>
          <a:lnRef idx="3">
            <a:schemeClr val="lt1"/>
          </a:lnRef>
          <a:fillRef idx="1">
            <a:schemeClr val="dk1"/>
          </a:fillRef>
          <a:effectRef idx="1">
            <a:schemeClr val="dk1"/>
          </a:effectRef>
          <a:fontRef idx="minor">
            <a:schemeClr val="lt1"/>
          </a:fontRef>
        </p:style>
        <p:txBody>
          <a:bodyPr rtlCol="0">
            <a:noAutofit/>
          </a:bodyPr>
          <a:lstStyle/>
          <a:p>
            <a:pPr lvl="0" algn="ctr">
              <a:spcBef>
                <a:spcPct val="0"/>
              </a:spcBef>
              <a:defRPr/>
            </a:pPr>
            <a:r>
              <a:rPr lang="en-IN" sz="6000" b="1" smtClean="0"/>
              <a:t> </a:t>
            </a:r>
            <a:r>
              <a:rPr lang="en-IN" sz="6000" smtClean="0">
                <a:solidFill>
                  <a:srgbClr val="FFC000"/>
                </a:solidFill>
              </a:rPr>
              <a:t>“</a:t>
            </a:r>
            <a:r>
              <a:rPr lang="en-IN" sz="6000" smtClean="0">
                <a:solidFill>
                  <a:srgbClr val="FFC000"/>
                </a:solidFill>
                <a:latin typeface="DevLys 010" pitchFamily="2" charset="0"/>
              </a:rPr>
              <a:t>/ku cy</a:t>
            </a:r>
            <a:r>
              <a:rPr lang="en-IN" sz="6000" smtClean="0">
                <a:solidFill>
                  <a:srgbClr val="FFC000"/>
                </a:solidFill>
              </a:rPr>
              <a:t>”</a:t>
            </a:r>
            <a:endParaRPr kumimoji="0" lang="en-US" sz="60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02359"/>
            <a:ext cx="8568952" cy="5386090"/>
          </a:xfrm>
          <a:prstGeom prst="rect">
            <a:avLst/>
          </a:prstGeom>
        </p:spPr>
        <p:txBody>
          <a:bodyPr wrap="square">
            <a:spAutoFit/>
          </a:bodyPr>
          <a:lstStyle/>
          <a:p>
            <a:pPr marL="900113" indent="-842963" algn="just">
              <a:buClr>
                <a:srgbClr val="FFC000"/>
              </a:buClr>
              <a:buFont typeface="Arial" pitchFamily="34" charset="0"/>
              <a:buChar char="•"/>
              <a:defRPr/>
            </a:pPr>
            <a:r>
              <a:rPr lang="en-US" sz="4300" err="1" smtClean="0">
                <a:latin typeface="DevLys 010" pitchFamily="2" charset="0"/>
              </a:rPr>
              <a:t>vk;ksx</a:t>
            </a:r>
            <a:r>
              <a:rPr lang="en-US" sz="4300" smtClean="0">
                <a:latin typeface="DevLys 010" pitchFamily="2" charset="0"/>
              </a:rPr>
              <a:t> </a:t>
            </a:r>
            <a:r>
              <a:rPr lang="en-US" sz="4300" err="1" smtClean="0">
                <a:latin typeface="DevLys 010" pitchFamily="2" charset="0"/>
              </a:rPr>
              <a:t>dks</a:t>
            </a:r>
            <a:r>
              <a:rPr lang="en-US" sz="4300" smtClean="0">
                <a:latin typeface="DevLys 010" pitchFamily="2" charset="0"/>
              </a:rPr>
              <a:t> </a:t>
            </a:r>
            <a:r>
              <a:rPr lang="en-US" sz="4300" err="1" smtClean="0">
                <a:latin typeface="DevLys 010" pitchFamily="2" charset="0"/>
              </a:rPr>
              <a:t>laoh</a:t>
            </a:r>
            <a:r>
              <a:rPr lang="en-US" sz="4300" smtClean="0">
                <a:latin typeface="DevLys 010" pitchFamily="2" charset="0"/>
              </a:rPr>
              <a:t>{</a:t>
            </a:r>
            <a:r>
              <a:rPr lang="en-US" sz="4300" err="1" smtClean="0">
                <a:latin typeface="DevLys 010" pitchFamily="2" charset="0"/>
              </a:rPr>
              <a:t>kk</a:t>
            </a:r>
            <a:r>
              <a:rPr lang="en-US" sz="4300" smtClean="0">
                <a:latin typeface="DevLys 010" pitchFamily="2" charset="0"/>
              </a:rPr>
              <a:t> </a:t>
            </a:r>
            <a:r>
              <a:rPr lang="en-US" sz="4300" err="1" smtClean="0">
                <a:latin typeface="DevLys 010" pitchFamily="2" charset="0"/>
              </a:rPr>
              <a:t>fjiksVZ</a:t>
            </a:r>
            <a:r>
              <a:rPr lang="en-US" sz="4300" smtClean="0">
                <a:latin typeface="DevLys 010" pitchFamily="2" charset="0"/>
              </a:rPr>
              <a:t> </a:t>
            </a:r>
            <a:r>
              <a:rPr lang="en-US" sz="4300" err="1" smtClean="0">
                <a:latin typeface="DevLys 010" pitchFamily="2" charset="0"/>
              </a:rPr>
              <a:t>cukus</a:t>
            </a:r>
            <a:r>
              <a:rPr lang="en-US" sz="4300" smtClean="0">
                <a:latin typeface="DevLys 010" pitchFamily="2" charset="0"/>
              </a:rPr>
              <a:t> </a:t>
            </a:r>
            <a:r>
              <a:rPr lang="en-US" sz="4300" err="1" smtClean="0">
                <a:latin typeface="DevLys 010" pitchFamily="2" charset="0"/>
              </a:rPr>
              <a:t>esa</a:t>
            </a:r>
            <a:r>
              <a:rPr lang="en-US" sz="4300" smtClean="0"/>
              <a:t> </a:t>
            </a:r>
            <a:r>
              <a:rPr lang="en-US" sz="3600" err="1" smtClean="0"/>
              <a:t>DEO</a:t>
            </a:r>
            <a:r>
              <a:rPr lang="en-US" sz="4300" smtClean="0">
                <a:latin typeface="DevLys 010" pitchFamily="2" charset="0"/>
              </a:rPr>
              <a:t> </a:t>
            </a:r>
            <a:r>
              <a:rPr lang="en-US" sz="4300" err="1" smtClean="0">
                <a:latin typeface="DevLys 010" pitchFamily="2" charset="0"/>
              </a:rPr>
              <a:t>dks</a:t>
            </a:r>
            <a:r>
              <a:rPr lang="en-US" sz="4300" smtClean="0">
                <a:latin typeface="DevLys 010" pitchFamily="2" charset="0"/>
              </a:rPr>
              <a:t> </a:t>
            </a:r>
            <a:r>
              <a:rPr lang="en-US" sz="3200" smtClean="0"/>
              <a:t>Assist </a:t>
            </a:r>
            <a:r>
              <a:rPr lang="en-US" sz="4300" err="1" smtClean="0">
                <a:latin typeface="DevLys 010" pitchFamily="2" charset="0"/>
              </a:rPr>
              <a:t>djsxkA</a:t>
            </a:r>
            <a:endParaRPr lang="en-US" sz="4300" smtClean="0">
              <a:latin typeface="DevLys 010" pitchFamily="2" charset="0"/>
            </a:endParaRPr>
          </a:p>
          <a:p>
            <a:pPr marL="900113" indent="-842963" algn="just">
              <a:buClr>
                <a:srgbClr val="FFC000"/>
              </a:buClr>
              <a:buFont typeface="Arial" pitchFamily="34" charset="0"/>
              <a:buChar char="•"/>
              <a:defRPr/>
            </a:pPr>
            <a:r>
              <a:rPr lang="en-US" sz="2800" err="1" smtClean="0"/>
              <a:t>MCMC</a:t>
            </a:r>
            <a:r>
              <a:rPr lang="en-US" sz="4300" smtClean="0"/>
              <a:t> </a:t>
            </a:r>
            <a:r>
              <a:rPr lang="en-US" sz="4300" smtClean="0">
                <a:latin typeface="DevLys 010" pitchFamily="2" charset="0"/>
              </a:rPr>
              <a:t>dh </a:t>
            </a:r>
            <a:r>
              <a:rPr lang="en-US" sz="4300" err="1" smtClean="0">
                <a:latin typeface="DevLys 010" pitchFamily="2" charset="0"/>
              </a:rPr>
              <a:t>dk;Ziz.kkyh</a:t>
            </a:r>
            <a:r>
              <a:rPr lang="en-US" sz="4300" smtClean="0">
                <a:latin typeface="DevLys 010" pitchFamily="2" charset="0"/>
              </a:rPr>
              <a:t> </a:t>
            </a:r>
            <a:r>
              <a:rPr lang="en-US" sz="4300" err="1" smtClean="0">
                <a:latin typeface="DevLys 010" pitchFamily="2" charset="0"/>
              </a:rPr>
              <a:t>ij</a:t>
            </a:r>
            <a:r>
              <a:rPr lang="en-US" sz="4300" smtClean="0">
                <a:latin typeface="DevLys 010" pitchFamily="2" charset="0"/>
              </a:rPr>
              <a:t> </a:t>
            </a:r>
            <a:r>
              <a:rPr lang="en-US" sz="4300" err="1" smtClean="0">
                <a:latin typeface="DevLys 010" pitchFamily="2" charset="0"/>
              </a:rPr>
              <a:t>Hkh</a:t>
            </a:r>
            <a:r>
              <a:rPr lang="en-US" sz="4300" smtClean="0">
                <a:latin typeface="DevLys 010" pitchFamily="2" charset="0"/>
              </a:rPr>
              <a:t> </a:t>
            </a:r>
            <a:r>
              <a:rPr lang="en-US" sz="4300" err="1" smtClean="0">
                <a:latin typeface="DevLys 010" pitchFamily="2" charset="0"/>
              </a:rPr>
              <a:t>utj</a:t>
            </a:r>
            <a:r>
              <a:rPr lang="en-US" sz="4300" smtClean="0">
                <a:latin typeface="DevLys 010" pitchFamily="2" charset="0"/>
              </a:rPr>
              <a:t> j[</a:t>
            </a:r>
            <a:r>
              <a:rPr lang="en-US" sz="4300" err="1" smtClean="0">
                <a:latin typeface="DevLys 010" pitchFamily="2" charset="0"/>
              </a:rPr>
              <a:t>ksxk</a:t>
            </a:r>
            <a:r>
              <a:rPr lang="en-US" sz="4300" smtClean="0">
                <a:latin typeface="DevLys 010" pitchFamily="2" charset="0"/>
              </a:rPr>
              <a:t> o le;&amp;le; </a:t>
            </a:r>
            <a:r>
              <a:rPr lang="en-US" sz="4300" err="1" smtClean="0">
                <a:latin typeface="DevLys 010" pitchFamily="2" charset="0"/>
              </a:rPr>
              <a:t>ij</a:t>
            </a:r>
            <a:r>
              <a:rPr lang="en-US" sz="4300" smtClean="0">
                <a:latin typeface="DevLys 010" pitchFamily="2" charset="0"/>
              </a:rPr>
              <a:t> </a:t>
            </a:r>
            <a:r>
              <a:rPr lang="en-US" sz="4300" err="1" smtClean="0">
                <a:latin typeface="DevLys 010" pitchFamily="2" charset="0"/>
              </a:rPr>
              <a:t>izs</a:t>
            </a:r>
            <a:r>
              <a:rPr lang="en-US" sz="4300" smtClean="0">
                <a:latin typeface="DevLys 010" pitchFamily="2" charset="0"/>
              </a:rPr>
              <a:t>{</a:t>
            </a:r>
            <a:r>
              <a:rPr lang="en-US" sz="4300" err="1" smtClean="0">
                <a:latin typeface="DevLys 010" pitchFamily="2" charset="0"/>
              </a:rPr>
              <a:t>kd</a:t>
            </a:r>
            <a:r>
              <a:rPr lang="en-US" sz="4300" smtClean="0">
                <a:latin typeface="DevLys 010" pitchFamily="2" charset="0"/>
              </a:rPr>
              <a:t> </a:t>
            </a:r>
            <a:r>
              <a:rPr lang="en-US" sz="4300" err="1" smtClean="0">
                <a:latin typeface="DevLys 010" pitchFamily="2" charset="0"/>
              </a:rPr>
              <a:t>dks</a:t>
            </a:r>
            <a:r>
              <a:rPr lang="en-US" sz="4300" smtClean="0">
                <a:latin typeface="DevLys 010" pitchFamily="2" charset="0"/>
              </a:rPr>
              <a:t> </a:t>
            </a:r>
            <a:r>
              <a:rPr lang="en-US" sz="4300" err="1" smtClean="0">
                <a:latin typeface="DevLys 010" pitchFamily="2" charset="0"/>
              </a:rPr>
              <a:t>fjiksVZ</a:t>
            </a:r>
            <a:r>
              <a:rPr lang="en-US" sz="4300" smtClean="0">
                <a:latin typeface="DevLys 010" pitchFamily="2" charset="0"/>
              </a:rPr>
              <a:t> </a:t>
            </a:r>
            <a:r>
              <a:rPr lang="en-US" sz="4300" err="1" smtClean="0">
                <a:latin typeface="DevLys 010" pitchFamily="2" charset="0"/>
              </a:rPr>
              <a:t>djsxkA</a:t>
            </a:r>
            <a:endParaRPr lang="en-US" sz="4300" smtClean="0">
              <a:latin typeface="DevLys 010" pitchFamily="2" charset="0"/>
            </a:endParaRPr>
          </a:p>
          <a:p>
            <a:pPr marL="900113" indent="-842963" algn="just">
              <a:buClr>
                <a:srgbClr val="FFC000"/>
              </a:buClr>
              <a:buFont typeface="Arial" pitchFamily="34" charset="0"/>
              <a:buChar char="•"/>
              <a:defRPr/>
            </a:pPr>
            <a:r>
              <a:rPr lang="en-US" sz="4300" smtClean="0">
                <a:latin typeface="DevLys 010" pitchFamily="2" charset="0"/>
              </a:rPr>
              <a:t>;fn </a:t>
            </a:r>
            <a:r>
              <a:rPr lang="en-US" sz="4300" err="1" smtClean="0">
                <a:latin typeface="DevLys 010" pitchFamily="2" charset="0"/>
              </a:rPr>
              <a:t>ohfM;ksxzkQj</a:t>
            </a:r>
            <a:r>
              <a:rPr lang="en-US" sz="4300" smtClean="0">
                <a:latin typeface="DevLys 010" pitchFamily="2" charset="0"/>
              </a:rPr>
              <a:t> </a:t>
            </a:r>
            <a:r>
              <a:rPr lang="en-US" sz="4300" err="1" smtClean="0">
                <a:latin typeface="DevLys 010" pitchFamily="2" charset="0"/>
              </a:rPr>
              <a:t>ugha</a:t>
            </a:r>
            <a:r>
              <a:rPr lang="en-US" sz="4300" smtClean="0">
                <a:latin typeface="DevLys 010" pitchFamily="2" charset="0"/>
              </a:rPr>
              <a:t> </a:t>
            </a:r>
            <a:r>
              <a:rPr lang="en-US" sz="4300" err="1" smtClean="0">
                <a:latin typeface="DevLys 010" pitchFamily="2" charset="0"/>
              </a:rPr>
              <a:t>gksus</a:t>
            </a:r>
            <a:r>
              <a:rPr lang="en-US" sz="4300" smtClean="0">
                <a:latin typeface="DevLys 010" pitchFamily="2" charset="0"/>
              </a:rPr>
              <a:t> ;k </a:t>
            </a:r>
            <a:r>
              <a:rPr lang="en-US" sz="4300" err="1" smtClean="0">
                <a:latin typeface="DevLys 010" pitchFamily="2" charset="0"/>
              </a:rPr>
              <a:t>vU</a:t>
            </a:r>
            <a:r>
              <a:rPr lang="en-US" sz="4300" smtClean="0">
                <a:latin typeface="DevLys 010" pitchFamily="2" charset="0"/>
              </a:rPr>
              <a:t>; </a:t>
            </a:r>
            <a:r>
              <a:rPr lang="en-US" sz="4300" err="1" smtClean="0">
                <a:latin typeface="DevLys 010" pitchFamily="2" charset="0"/>
              </a:rPr>
              <a:t>dkj.kksa</a:t>
            </a:r>
            <a:r>
              <a:rPr lang="en-US" sz="4300" smtClean="0">
                <a:latin typeface="DevLys 010" pitchFamily="2" charset="0"/>
              </a:rPr>
              <a:t> </a:t>
            </a:r>
            <a:r>
              <a:rPr lang="en-US" sz="4300" err="1" smtClean="0">
                <a:latin typeface="DevLys 010" pitchFamily="2" charset="0"/>
              </a:rPr>
              <a:t>ls</a:t>
            </a:r>
            <a:r>
              <a:rPr lang="en-US" sz="4300" smtClean="0">
                <a:latin typeface="DevLys 010" pitchFamily="2" charset="0"/>
              </a:rPr>
              <a:t> </a:t>
            </a:r>
            <a:r>
              <a:rPr lang="en-US" sz="4300" err="1" smtClean="0">
                <a:latin typeface="DevLys 010" pitchFamily="2" charset="0"/>
              </a:rPr>
              <a:t>jSyh@ehfVax</a:t>
            </a:r>
            <a:r>
              <a:rPr lang="en-US" sz="4300" smtClean="0">
                <a:latin typeface="DevLys 010" pitchFamily="2" charset="0"/>
              </a:rPr>
              <a:t> dh </a:t>
            </a:r>
            <a:r>
              <a:rPr lang="en-US" sz="4300" err="1" smtClean="0">
                <a:latin typeface="DevLys 010" pitchFamily="2" charset="0"/>
              </a:rPr>
              <a:t>ohfM;ksxzkQh</a:t>
            </a:r>
            <a:r>
              <a:rPr lang="en-US" sz="4300" smtClean="0">
                <a:latin typeface="DevLys 010" pitchFamily="2" charset="0"/>
              </a:rPr>
              <a:t> </a:t>
            </a:r>
            <a:r>
              <a:rPr lang="en-US" sz="4300" err="1" smtClean="0">
                <a:latin typeface="DevLys 010" pitchFamily="2" charset="0"/>
              </a:rPr>
              <a:t>ugha</a:t>
            </a:r>
            <a:r>
              <a:rPr lang="en-US" sz="4300" smtClean="0">
                <a:latin typeface="DevLys 010" pitchFamily="2" charset="0"/>
              </a:rPr>
              <a:t> dh </a:t>
            </a:r>
            <a:r>
              <a:rPr lang="en-US" sz="4300" err="1" smtClean="0">
                <a:latin typeface="DevLys 010" pitchFamily="2" charset="0"/>
              </a:rPr>
              <a:t>tk</a:t>
            </a:r>
            <a:r>
              <a:rPr lang="en-US" sz="4300" smtClean="0">
                <a:latin typeface="DevLys 010" pitchFamily="2" charset="0"/>
              </a:rPr>
              <a:t> </a:t>
            </a:r>
            <a:r>
              <a:rPr lang="en-US" sz="4300" err="1" smtClean="0">
                <a:latin typeface="DevLys 010" pitchFamily="2" charset="0"/>
              </a:rPr>
              <a:t>ldh</a:t>
            </a:r>
            <a:r>
              <a:rPr lang="en-US" sz="4300" smtClean="0">
                <a:latin typeface="DevLys 010" pitchFamily="2" charset="0"/>
              </a:rPr>
              <a:t> </a:t>
            </a:r>
            <a:r>
              <a:rPr lang="en-US" sz="4300" err="1" smtClean="0">
                <a:latin typeface="DevLys 010" pitchFamily="2" charset="0"/>
              </a:rPr>
              <a:t>gks</a:t>
            </a:r>
            <a:r>
              <a:rPr lang="en-US" sz="4300" smtClean="0">
                <a:latin typeface="DevLys 010" pitchFamily="2" charset="0"/>
              </a:rPr>
              <a:t> </a:t>
            </a:r>
            <a:r>
              <a:rPr lang="en-US" sz="4300" err="1" smtClean="0">
                <a:latin typeface="DevLys 010" pitchFamily="2" charset="0"/>
              </a:rPr>
              <a:t>rks</a:t>
            </a:r>
            <a:r>
              <a:rPr lang="en-US" sz="4300" smtClean="0">
                <a:latin typeface="DevLys 010" pitchFamily="2" charset="0"/>
              </a:rPr>
              <a:t> </a:t>
            </a:r>
            <a:r>
              <a:rPr lang="en-US" sz="4300" err="1" smtClean="0">
                <a:latin typeface="DevLys 010" pitchFamily="2" charset="0"/>
              </a:rPr>
              <a:t>og</a:t>
            </a:r>
            <a:r>
              <a:rPr lang="en-US" sz="4300" smtClean="0"/>
              <a:t> </a:t>
            </a:r>
            <a:r>
              <a:rPr lang="en-US" sz="4000" smtClean="0"/>
              <a:t>SOR </a:t>
            </a:r>
            <a:r>
              <a:rPr lang="en-US" sz="4300" err="1" smtClean="0">
                <a:latin typeface="DevLys 010" pitchFamily="2" charset="0"/>
              </a:rPr>
              <a:t>esa</a:t>
            </a:r>
            <a:r>
              <a:rPr lang="en-US" sz="4300" smtClean="0">
                <a:latin typeface="DevLys 010" pitchFamily="2" charset="0"/>
              </a:rPr>
              <a:t> </a:t>
            </a:r>
            <a:r>
              <a:rPr lang="en-US" sz="4300" err="1" smtClean="0">
                <a:latin typeface="DevLys 010" pitchFamily="2" charset="0"/>
              </a:rPr>
              <a:t>vafdr</a:t>
            </a:r>
            <a:r>
              <a:rPr lang="en-US" sz="4300" smtClean="0">
                <a:latin typeface="DevLys 010" pitchFamily="2" charset="0"/>
              </a:rPr>
              <a:t> </a:t>
            </a:r>
            <a:r>
              <a:rPr lang="en-US" sz="4300" err="1" smtClean="0">
                <a:latin typeface="DevLys 010" pitchFamily="2" charset="0"/>
              </a:rPr>
              <a:t>djsxkA</a:t>
            </a:r>
            <a:endParaRPr lang="en-US" sz="430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3537067912"/>
              </p:ext>
            </p:extLst>
          </p:nvPr>
        </p:nvGraphicFramePr>
        <p:xfrm>
          <a:off x="251520" y="1595159"/>
          <a:ext cx="8640960" cy="5074201"/>
        </p:xfrm>
        <a:graphic>
          <a:graphicData uri="http://schemas.openxmlformats.org/drawingml/2006/table">
            <a:tbl>
              <a:tblPr/>
              <a:tblGrid>
                <a:gridCol w="8116669"/>
                <a:gridCol w="524291"/>
              </a:tblGrid>
              <a:tr h="499872">
                <a:tc>
                  <a:txBody>
                    <a:bodyPr/>
                    <a:lstStyle/>
                    <a:p>
                      <a:pPr marL="64770" marR="1676400">
                        <a:lnSpc>
                          <a:spcPct val="130000"/>
                        </a:lnSpc>
                        <a:spcBef>
                          <a:spcPts val="370"/>
                        </a:spcBef>
                        <a:spcAft>
                          <a:spcPts val="0"/>
                        </a:spcAft>
                      </a:pPr>
                      <a:r>
                        <a:rPr lang="en-US" sz="2300" b="1" spc="-5">
                          <a:latin typeface="Times New Roman"/>
                          <a:ea typeface="Times New Roman"/>
                          <a:cs typeface="Times New Roman"/>
                        </a:rPr>
                        <a:t>N</a:t>
                      </a:r>
                      <a:r>
                        <a:rPr lang="en-US" sz="2300" b="1">
                          <a:latin typeface="Times New Roman"/>
                          <a:ea typeface="Times New Roman"/>
                          <a:cs typeface="Times New Roman"/>
                        </a:rPr>
                        <a:t>o. &amp;</a:t>
                      </a:r>
                      <a:r>
                        <a:rPr lang="en-US" sz="2300" b="1" spc="5">
                          <a:latin typeface="Times New Roman"/>
                          <a:ea typeface="Times New Roman"/>
                          <a:cs typeface="Times New Roman"/>
                        </a:rPr>
                        <a:t> </a:t>
                      </a:r>
                      <a:r>
                        <a:rPr lang="en-US" sz="2300" b="1" spc="-5">
                          <a:latin typeface="Times New Roman"/>
                          <a:ea typeface="Times New Roman"/>
                          <a:cs typeface="Times New Roman"/>
                        </a:rPr>
                        <a:t>N</a:t>
                      </a:r>
                      <a:r>
                        <a:rPr lang="en-US" sz="2300" b="1">
                          <a:latin typeface="Times New Roman"/>
                          <a:ea typeface="Times New Roman"/>
                          <a:cs typeface="Times New Roman"/>
                        </a:rPr>
                        <a:t>a</a:t>
                      </a:r>
                      <a:r>
                        <a:rPr lang="en-US" sz="2300" b="1" spc="-5">
                          <a:latin typeface="Times New Roman"/>
                          <a:ea typeface="Times New Roman"/>
                          <a:cs typeface="Times New Roman"/>
                        </a:rPr>
                        <a:t>m</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spc="-10">
                          <a:latin typeface="Times New Roman"/>
                          <a:ea typeface="Times New Roman"/>
                          <a:cs typeface="Times New Roman"/>
                        </a:rPr>
                        <a:t>o</a:t>
                      </a:r>
                      <a:r>
                        <a:rPr lang="en-US" sz="2300" b="1">
                          <a:latin typeface="Times New Roman"/>
                          <a:ea typeface="Times New Roman"/>
                          <a:cs typeface="Times New Roman"/>
                        </a:rPr>
                        <a:t>f</a:t>
                      </a:r>
                      <a:r>
                        <a:rPr lang="en-US" sz="2300" b="1" spc="5">
                          <a:latin typeface="Times New Roman"/>
                          <a:ea typeface="Times New Roman"/>
                          <a:cs typeface="Times New Roman"/>
                        </a:rPr>
                        <a:t> t</a:t>
                      </a:r>
                      <a:r>
                        <a:rPr lang="en-US" sz="2300" b="1">
                          <a:latin typeface="Times New Roman"/>
                          <a:ea typeface="Times New Roman"/>
                          <a:cs typeface="Times New Roman"/>
                        </a:rPr>
                        <a:t>he</a:t>
                      </a:r>
                      <a:r>
                        <a:rPr lang="en-US" sz="2300" b="1" spc="5">
                          <a:latin typeface="Times New Roman"/>
                          <a:ea typeface="Times New Roman"/>
                          <a:cs typeface="Times New Roman"/>
                        </a:rPr>
                        <a:t> </a:t>
                      </a:r>
                      <a:r>
                        <a:rPr lang="en-US" sz="2300" b="1" spc="-5">
                          <a:latin typeface="Times New Roman"/>
                          <a:ea typeface="Times New Roman"/>
                          <a:cs typeface="Times New Roman"/>
                        </a:rPr>
                        <a:t>C</a:t>
                      </a:r>
                      <a:r>
                        <a:rPr lang="en-US" sz="2300" b="1">
                          <a:latin typeface="Times New Roman"/>
                          <a:ea typeface="Times New Roman"/>
                          <a:cs typeface="Times New Roman"/>
                        </a:rPr>
                        <a:t>o</a:t>
                      </a:r>
                      <a:r>
                        <a:rPr lang="en-US" sz="2300" b="1" spc="-15">
                          <a:latin typeface="Times New Roman"/>
                          <a:ea typeface="Times New Roman"/>
                          <a:cs typeface="Times New Roman"/>
                        </a:rPr>
                        <a:t>n</a:t>
                      </a:r>
                      <a:r>
                        <a:rPr lang="en-US" sz="2300" b="1" spc="5">
                          <a:latin typeface="Times New Roman"/>
                          <a:ea typeface="Times New Roman"/>
                          <a:cs typeface="Times New Roman"/>
                        </a:rPr>
                        <a:t>s</a:t>
                      </a:r>
                      <a:r>
                        <a:rPr lang="en-US" sz="2300" b="1" spc="-5">
                          <a:latin typeface="Times New Roman"/>
                          <a:ea typeface="Times New Roman"/>
                          <a:cs typeface="Times New Roman"/>
                        </a:rPr>
                        <a:t>ti</a:t>
                      </a:r>
                      <a:r>
                        <a:rPr lang="en-US" sz="2300" b="1" spc="5">
                          <a:latin typeface="Times New Roman"/>
                          <a:ea typeface="Times New Roman"/>
                          <a:cs typeface="Times New Roman"/>
                        </a:rPr>
                        <a:t>t</a:t>
                      </a:r>
                      <a:r>
                        <a:rPr lang="en-US" sz="2300" b="1">
                          <a:latin typeface="Times New Roman"/>
                          <a:ea typeface="Times New Roman"/>
                          <a:cs typeface="Times New Roman"/>
                        </a:rPr>
                        <a:t>uenc</a:t>
                      </a:r>
                      <a:r>
                        <a:rPr lang="en-US" sz="2300" b="1" spc="-10">
                          <a:latin typeface="Times New Roman"/>
                          <a:ea typeface="Times New Roman"/>
                          <a:cs typeface="Times New Roman"/>
                        </a:rPr>
                        <a:t>y</a:t>
                      </a:r>
                      <a:r>
                        <a:rPr lang="en-US" sz="2300" b="1">
                          <a:latin typeface="Times New Roman"/>
                          <a:ea typeface="Times New Roman"/>
                          <a:cs typeface="Times New Roman"/>
                        </a:rPr>
                        <a:t>:</a:t>
                      </a:r>
                      <a:r>
                        <a:rPr lang="en-US" sz="2300" b="1" spc="5">
                          <a:latin typeface="Times New Roman"/>
                          <a:ea typeface="Times New Roman"/>
                          <a:cs typeface="Times New Roman"/>
                        </a:rPr>
                        <a:t> </a:t>
                      </a:r>
                      <a:r>
                        <a:rPr lang="en-US" sz="2300" b="1">
                          <a:latin typeface="Times New Roman"/>
                          <a:ea typeface="Times New Roman"/>
                          <a:cs typeface="Times New Roman"/>
                        </a:rPr>
                        <a:t>- </a:t>
                      </a:r>
                      <a:r>
                        <a:rPr lang="en-US" sz="2300" b="1" spc="-5">
                          <a:latin typeface="Times New Roman"/>
                          <a:ea typeface="Times New Roman"/>
                          <a:cs typeface="Times New Roman"/>
                        </a:rPr>
                        <a:t>D</a:t>
                      </a:r>
                      <a:r>
                        <a:rPr lang="en-US" sz="2300" b="1">
                          <a:latin typeface="Times New Roman"/>
                          <a:ea typeface="Times New Roman"/>
                          <a:cs typeface="Times New Roman"/>
                        </a:rPr>
                        <a:t>a</a:t>
                      </a:r>
                      <a:r>
                        <a:rPr lang="en-US" sz="2300" b="1" spc="5">
                          <a:latin typeface="Times New Roman"/>
                          <a:ea typeface="Times New Roman"/>
                          <a:cs typeface="Times New Roman"/>
                        </a:rPr>
                        <a:t>t</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a:latin typeface="Times New Roman"/>
                          <a:ea typeface="Times New Roman"/>
                          <a:cs typeface="Times New Roman"/>
                        </a:rPr>
                        <a:t>-</a:t>
                      </a:r>
                      <a:endParaRPr lang="en-US" sz="23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2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148">
                <a:tc>
                  <a:txBody>
                    <a:bodyPr/>
                    <a:lstStyle/>
                    <a:p>
                      <a:pPr marL="64770" marR="0">
                        <a:lnSpc>
                          <a:spcPct val="115000"/>
                        </a:lnSpc>
                        <a:spcBef>
                          <a:spcPts val="395"/>
                        </a:spcBef>
                        <a:spcAft>
                          <a:spcPts val="0"/>
                        </a:spcAft>
                      </a:pPr>
                      <a:r>
                        <a:rPr lang="en-US" sz="2300" b="1" u="heavy" spc="5">
                          <a:uFill>
                            <a:solidFill>
                              <a:srgbClr val="000000"/>
                            </a:solidFill>
                          </a:uFill>
                          <a:latin typeface="Times New Roman"/>
                          <a:ea typeface="Times New Roman"/>
                          <a:cs typeface="Times New Roman"/>
                        </a:rPr>
                        <a:t>(</a:t>
                      </a:r>
                      <a:r>
                        <a:rPr lang="en-US" sz="2300" b="1" u="heavy" spc="-5">
                          <a:uFill>
                            <a:solidFill>
                              <a:srgbClr val="000000"/>
                            </a:solidFill>
                          </a:uFill>
                          <a:latin typeface="Times New Roman"/>
                          <a:ea typeface="Times New Roman"/>
                          <a:cs typeface="Times New Roman"/>
                        </a:rPr>
                        <a:t>A</a:t>
                      </a:r>
                      <a:r>
                        <a:rPr lang="en-US" sz="2300" b="1" u="heavy">
                          <a:uFill>
                            <a:solidFill>
                              <a:srgbClr val="000000"/>
                            </a:solidFill>
                          </a:uFill>
                          <a:latin typeface="Times New Roman"/>
                          <a:ea typeface="Times New Roman"/>
                          <a:cs typeface="Times New Roman"/>
                        </a:rPr>
                        <a:t>.)  </a:t>
                      </a:r>
                      <a:r>
                        <a:rPr lang="en-US" sz="2300" b="1" u="heavy" spc="5">
                          <a:uFill>
                            <a:solidFill>
                              <a:srgbClr val="000000"/>
                            </a:solidFill>
                          </a:uFill>
                          <a:latin typeface="Times New Roman"/>
                          <a:ea typeface="Times New Roman"/>
                          <a:cs typeface="Times New Roman"/>
                        </a:rPr>
                        <a:t> </a:t>
                      </a:r>
                      <a:r>
                        <a:rPr lang="en-US" sz="2300" b="1" u="heavy" spc="-5">
                          <a:uFill>
                            <a:solidFill>
                              <a:srgbClr val="000000"/>
                            </a:solidFill>
                          </a:uFill>
                          <a:latin typeface="Times New Roman"/>
                          <a:ea typeface="Times New Roman"/>
                          <a:cs typeface="Times New Roman"/>
                        </a:rPr>
                        <a:t>V</a:t>
                      </a:r>
                      <a:r>
                        <a:rPr lang="en-US" sz="2300" b="1" u="heavy" spc="5">
                          <a:uFill>
                            <a:solidFill>
                              <a:srgbClr val="000000"/>
                            </a:solidFill>
                          </a:uFill>
                          <a:latin typeface="Times New Roman"/>
                          <a:ea typeface="Times New Roman"/>
                          <a:cs typeface="Times New Roman"/>
                        </a:rPr>
                        <a:t>i</a:t>
                      </a:r>
                      <a:r>
                        <a:rPr lang="en-US" sz="2300" b="1" u="heavy" spc="-15">
                          <a:uFill>
                            <a:solidFill>
                              <a:srgbClr val="000000"/>
                            </a:solidFill>
                          </a:uFill>
                          <a:latin typeface="Times New Roman"/>
                          <a:ea typeface="Times New Roman"/>
                          <a:cs typeface="Times New Roman"/>
                        </a:rPr>
                        <a:t>d</a:t>
                      </a:r>
                      <a:r>
                        <a:rPr lang="en-US" sz="2300" b="1" u="heavy">
                          <a:uFill>
                            <a:solidFill>
                              <a:srgbClr val="000000"/>
                            </a:solidFill>
                          </a:uFill>
                          <a:latin typeface="Times New Roman"/>
                          <a:ea typeface="Times New Roman"/>
                          <a:cs typeface="Times New Roman"/>
                        </a:rPr>
                        <a:t>eo </a:t>
                      </a:r>
                      <a:r>
                        <a:rPr lang="en-US" sz="2300" b="1" u="heavy" spc="-5">
                          <a:uFill>
                            <a:solidFill>
                              <a:srgbClr val="000000"/>
                            </a:solidFill>
                          </a:uFill>
                          <a:latin typeface="Times New Roman"/>
                          <a:ea typeface="Times New Roman"/>
                          <a:cs typeface="Times New Roman"/>
                        </a:rPr>
                        <a:t>T</a:t>
                      </a:r>
                      <a:r>
                        <a:rPr lang="en-US" sz="2300" b="1" u="heavy">
                          <a:uFill>
                            <a:solidFill>
                              <a:srgbClr val="000000"/>
                            </a:solidFill>
                          </a:uFill>
                          <a:latin typeface="Times New Roman"/>
                          <a:ea typeface="Times New Roman"/>
                          <a:cs typeface="Times New Roman"/>
                        </a:rPr>
                        <a:t>e</a:t>
                      </a:r>
                      <a:r>
                        <a:rPr lang="en-US" sz="2300" b="1" u="heavy" spc="-10">
                          <a:uFill>
                            <a:solidFill>
                              <a:srgbClr val="000000"/>
                            </a:solidFill>
                          </a:uFill>
                          <a:latin typeface="Times New Roman"/>
                          <a:ea typeface="Times New Roman"/>
                          <a:cs typeface="Times New Roman"/>
                        </a:rPr>
                        <a:t>a</a:t>
                      </a:r>
                      <a:r>
                        <a:rPr lang="en-US" sz="2300" b="1" u="heavy" spc="5">
                          <a:uFill>
                            <a:solidFill>
                              <a:srgbClr val="000000"/>
                            </a:solidFill>
                          </a:uFill>
                          <a:latin typeface="Times New Roman"/>
                          <a:ea typeface="Times New Roman"/>
                          <a:cs typeface="Times New Roman"/>
                        </a:rPr>
                        <a:t>m</a:t>
                      </a:r>
                      <a:r>
                        <a:rPr lang="en-US" sz="2300" b="1" u="heavy">
                          <a:uFill>
                            <a:solidFill>
                              <a:srgbClr val="000000"/>
                            </a:solidFill>
                          </a:uFill>
                          <a:latin typeface="Times New Roman"/>
                          <a:ea typeface="Times New Roman"/>
                          <a:cs typeface="Times New Roman"/>
                        </a:rPr>
                        <a:t>s</a:t>
                      </a:r>
                      <a:endParaRPr lang="en-US" sz="2300" b="1">
                        <a:latin typeface="Calibri"/>
                        <a:ea typeface="Calibri"/>
                        <a:cs typeface="Times New Roman"/>
                      </a:endParaRPr>
                    </a:p>
                    <a:p>
                      <a:pPr marL="64770" marR="168910">
                        <a:lnSpc>
                          <a:spcPts val="1260"/>
                        </a:lnSpc>
                        <a:spcBef>
                          <a:spcPts val="385"/>
                        </a:spcBef>
                        <a:spcAft>
                          <a:spcPts val="0"/>
                        </a:spcAft>
                      </a:pPr>
                      <a:r>
                        <a:rPr lang="en-US" sz="2300" b="1" spc="5">
                          <a:latin typeface="Times New Roman"/>
                          <a:ea typeface="Times New Roman"/>
                          <a:cs typeface="Times New Roman"/>
                        </a:rPr>
                        <a:t>(</a:t>
                      </a:r>
                      <a:r>
                        <a:rPr lang="en-US" sz="2300" b="1" spc="5" err="1">
                          <a:latin typeface="Times New Roman"/>
                          <a:ea typeface="Times New Roman"/>
                          <a:cs typeface="Times New Roman"/>
                        </a:rPr>
                        <a:t>i</a:t>
                      </a:r>
                      <a:r>
                        <a:rPr lang="en-US" sz="2300" b="1">
                          <a:latin typeface="Times New Roman"/>
                          <a:ea typeface="Times New Roman"/>
                          <a:cs typeface="Times New Roman"/>
                        </a:rPr>
                        <a:t>)</a:t>
                      </a:r>
                      <a:r>
                        <a:rPr lang="en-US" sz="2300" b="1" spc="-5">
                          <a:latin typeface="Times New Roman"/>
                          <a:ea typeface="Times New Roman"/>
                          <a:cs typeface="Times New Roman"/>
                        </a:rPr>
                        <a:t> </a:t>
                      </a:r>
                      <a:r>
                        <a:rPr lang="en-US" sz="2300" b="1">
                          <a:latin typeface="Times New Roman"/>
                          <a:ea typeface="Times New Roman"/>
                          <a:cs typeface="Times New Roman"/>
                        </a:rPr>
                        <a:t>L</a:t>
                      </a:r>
                      <a:r>
                        <a:rPr lang="en-US" sz="2300" b="1" spc="5">
                          <a:latin typeface="Times New Roman"/>
                          <a:ea typeface="Times New Roman"/>
                          <a:cs typeface="Times New Roman"/>
                        </a:rPr>
                        <a:t>i</a:t>
                      </a:r>
                      <a:r>
                        <a:rPr lang="en-US" sz="2300" b="1" spc="-10">
                          <a:latin typeface="Times New Roman"/>
                          <a:ea typeface="Times New Roman"/>
                          <a:cs typeface="Times New Roman"/>
                        </a:rPr>
                        <a:t>s</a:t>
                      </a:r>
                      <a:r>
                        <a:rPr lang="en-US" sz="2300" b="1">
                          <a:latin typeface="Times New Roman"/>
                          <a:ea typeface="Times New Roman"/>
                          <a:cs typeface="Times New Roman"/>
                        </a:rPr>
                        <a:t>t</a:t>
                      </a:r>
                      <a:r>
                        <a:rPr lang="en-US" sz="2300" b="1" spc="5">
                          <a:latin typeface="Times New Roman"/>
                          <a:ea typeface="Times New Roman"/>
                          <a:cs typeface="Times New Roman"/>
                        </a:rPr>
                        <a:t> </a:t>
                      </a:r>
                      <a:r>
                        <a:rPr lang="en-US" sz="2300" b="1" spc="-10">
                          <a:latin typeface="Times New Roman"/>
                          <a:ea typeface="Times New Roman"/>
                          <a:cs typeface="Times New Roman"/>
                        </a:rPr>
                        <a:t>o</a:t>
                      </a:r>
                      <a:r>
                        <a:rPr lang="en-US" sz="2300" b="1">
                          <a:latin typeface="Times New Roman"/>
                          <a:ea typeface="Times New Roman"/>
                          <a:cs typeface="Times New Roman"/>
                        </a:rPr>
                        <a:t>f</a:t>
                      </a:r>
                      <a:r>
                        <a:rPr lang="en-US" sz="2300" b="1" spc="5">
                          <a:latin typeface="Times New Roman"/>
                          <a:ea typeface="Times New Roman"/>
                          <a:cs typeface="Times New Roman"/>
                        </a:rPr>
                        <a:t> </a:t>
                      </a:r>
                      <a:r>
                        <a:rPr lang="en-US" sz="2300" b="1">
                          <a:latin typeface="Times New Roman"/>
                          <a:ea typeface="Times New Roman"/>
                          <a:cs typeface="Times New Roman"/>
                        </a:rPr>
                        <a:t>p</a:t>
                      </a:r>
                      <a:r>
                        <a:rPr lang="en-US" sz="2300" b="1" spc="-5">
                          <a:latin typeface="Times New Roman"/>
                          <a:ea typeface="Times New Roman"/>
                          <a:cs typeface="Times New Roman"/>
                        </a:rPr>
                        <a:t>l</a:t>
                      </a:r>
                      <a:r>
                        <a:rPr lang="en-US" sz="2300" b="1">
                          <a:latin typeface="Times New Roman"/>
                          <a:ea typeface="Times New Roman"/>
                          <a:cs typeface="Times New Roman"/>
                        </a:rPr>
                        <a:t>ac</a:t>
                      </a:r>
                      <a:r>
                        <a:rPr lang="en-US" sz="2300" b="1" spc="-10">
                          <a:latin typeface="Times New Roman"/>
                          <a:ea typeface="Times New Roman"/>
                          <a:cs typeface="Times New Roman"/>
                        </a:rPr>
                        <a:t>e</a:t>
                      </a:r>
                      <a:r>
                        <a:rPr lang="en-US" sz="2300" b="1">
                          <a:latin typeface="Times New Roman"/>
                          <a:ea typeface="Times New Roman"/>
                          <a:cs typeface="Times New Roman"/>
                        </a:rPr>
                        <a:t>s</a:t>
                      </a:r>
                      <a:r>
                        <a:rPr lang="en-US" sz="2300" b="1" spc="5">
                          <a:latin typeface="Times New Roman"/>
                          <a:ea typeface="Times New Roman"/>
                          <a:cs typeface="Times New Roman"/>
                        </a:rPr>
                        <a:t> </a:t>
                      </a:r>
                      <a:r>
                        <a:rPr lang="en-US" sz="2300" b="1" spc="-5">
                          <a:latin typeface="Times New Roman"/>
                          <a:ea typeface="Times New Roman"/>
                          <a:cs typeface="Times New Roman"/>
                        </a:rPr>
                        <a:t>w</a:t>
                      </a:r>
                      <a:r>
                        <a:rPr lang="en-US" sz="2300" b="1">
                          <a:latin typeface="Times New Roman"/>
                          <a:ea typeface="Times New Roman"/>
                          <a:cs typeface="Times New Roman"/>
                        </a:rPr>
                        <a:t>h</a:t>
                      </a:r>
                      <a:r>
                        <a:rPr lang="en-US" sz="2300" b="1" spc="-10">
                          <a:latin typeface="Times New Roman"/>
                          <a:ea typeface="Times New Roman"/>
                          <a:cs typeface="Times New Roman"/>
                        </a:rPr>
                        <a:t>e</a:t>
                      </a:r>
                      <a:r>
                        <a:rPr lang="en-US" sz="2300" b="1" spc="5">
                          <a:latin typeface="Times New Roman"/>
                          <a:ea typeface="Times New Roman"/>
                          <a:cs typeface="Times New Roman"/>
                        </a:rPr>
                        <a:t>r</a:t>
                      </a:r>
                      <a:r>
                        <a:rPr lang="en-US" sz="2300" b="1">
                          <a:latin typeface="Times New Roman"/>
                          <a:ea typeface="Times New Roman"/>
                          <a:cs typeface="Times New Roman"/>
                        </a:rPr>
                        <a:t>e</a:t>
                      </a:r>
                      <a:r>
                        <a:rPr lang="en-US" sz="2300" b="1" spc="-10">
                          <a:latin typeface="Times New Roman"/>
                          <a:ea typeface="Times New Roman"/>
                          <a:cs typeface="Times New Roman"/>
                        </a:rPr>
                        <a:t> </a:t>
                      </a:r>
                      <a:r>
                        <a:rPr lang="en-US" sz="2300" b="1" spc="5">
                          <a:latin typeface="Times New Roman"/>
                          <a:ea typeface="Times New Roman"/>
                          <a:cs typeface="Times New Roman"/>
                        </a:rPr>
                        <a:t>Vi</a:t>
                      </a:r>
                      <a:r>
                        <a:rPr lang="en-US" sz="2300" b="1" spc="-10">
                          <a:latin typeface="Times New Roman"/>
                          <a:ea typeface="Times New Roman"/>
                          <a:cs typeface="Times New Roman"/>
                        </a:rPr>
                        <a:t>d</a:t>
                      </a:r>
                      <a:r>
                        <a:rPr lang="en-US" sz="2300" b="1">
                          <a:latin typeface="Times New Roman"/>
                          <a:ea typeface="Times New Roman"/>
                          <a:cs typeface="Times New Roman"/>
                        </a:rPr>
                        <a:t>eo</a:t>
                      </a:r>
                      <a:r>
                        <a:rPr lang="en-US" sz="2300" b="1" spc="-10">
                          <a:latin typeface="Times New Roman"/>
                          <a:ea typeface="Times New Roman"/>
                          <a:cs typeface="Times New Roman"/>
                        </a:rPr>
                        <a:t> </a:t>
                      </a:r>
                      <a:r>
                        <a:rPr lang="en-US" sz="2300" b="1" spc="10">
                          <a:latin typeface="Times New Roman"/>
                          <a:ea typeface="Times New Roman"/>
                          <a:cs typeface="Times New Roman"/>
                        </a:rPr>
                        <a:t>T</a:t>
                      </a:r>
                      <a:r>
                        <a:rPr lang="en-US" sz="2300" b="1">
                          <a:latin typeface="Times New Roman"/>
                          <a:ea typeface="Times New Roman"/>
                          <a:cs typeface="Times New Roman"/>
                        </a:rPr>
                        <a:t>ea</a:t>
                      </a:r>
                      <a:r>
                        <a:rPr lang="en-US" sz="2300" b="1" spc="-20">
                          <a:latin typeface="Times New Roman"/>
                          <a:ea typeface="Times New Roman"/>
                          <a:cs typeface="Times New Roman"/>
                        </a:rPr>
                        <a:t>m</a:t>
                      </a:r>
                      <a:r>
                        <a:rPr lang="en-US" sz="2300" b="1">
                          <a:latin typeface="Times New Roman"/>
                          <a:ea typeface="Times New Roman"/>
                          <a:cs typeface="Times New Roman"/>
                        </a:rPr>
                        <a:t>s</a:t>
                      </a:r>
                      <a:r>
                        <a:rPr lang="en-US" sz="2300" b="1" spc="5">
                          <a:latin typeface="Times New Roman"/>
                          <a:ea typeface="Times New Roman"/>
                          <a:cs typeface="Times New Roman"/>
                        </a:rPr>
                        <a:t> </a:t>
                      </a:r>
                      <a:r>
                        <a:rPr lang="en-US" sz="2300" b="1" spc="-5">
                          <a:latin typeface="Times New Roman"/>
                          <a:ea typeface="Times New Roman"/>
                          <a:cs typeface="Times New Roman"/>
                        </a:rPr>
                        <a:t>w</a:t>
                      </a:r>
                      <a:r>
                        <a:rPr lang="en-US" sz="2300" b="1">
                          <a:latin typeface="Times New Roman"/>
                          <a:ea typeface="Times New Roman"/>
                          <a:cs typeface="Times New Roman"/>
                        </a:rPr>
                        <a:t>e</a:t>
                      </a:r>
                      <a:r>
                        <a:rPr lang="en-US" sz="2300" b="1" spc="5">
                          <a:latin typeface="Times New Roman"/>
                          <a:ea typeface="Times New Roman"/>
                          <a:cs typeface="Times New Roman"/>
                        </a:rPr>
                        <a:t>r</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spc="-10">
                          <a:latin typeface="Times New Roman"/>
                          <a:ea typeface="Times New Roman"/>
                          <a:cs typeface="Times New Roman"/>
                        </a:rPr>
                        <a:t>d</a:t>
                      </a:r>
                      <a:r>
                        <a:rPr lang="en-US" sz="2300" b="1">
                          <a:latin typeface="Times New Roman"/>
                          <a:ea typeface="Times New Roman"/>
                          <a:cs typeface="Times New Roman"/>
                        </a:rPr>
                        <a:t>ep</a:t>
                      </a:r>
                      <a:r>
                        <a:rPr lang="en-US" sz="2300" b="1" spc="-5">
                          <a:latin typeface="Times New Roman"/>
                          <a:ea typeface="Times New Roman"/>
                          <a:cs typeface="Times New Roman"/>
                        </a:rPr>
                        <a:t>l</a:t>
                      </a:r>
                      <a:r>
                        <a:rPr lang="en-US" sz="2300" b="1">
                          <a:latin typeface="Times New Roman"/>
                          <a:ea typeface="Times New Roman"/>
                          <a:cs typeface="Times New Roman"/>
                        </a:rPr>
                        <a:t>o</a:t>
                      </a:r>
                      <a:r>
                        <a:rPr lang="en-US" sz="2300" b="1" spc="-10">
                          <a:latin typeface="Times New Roman"/>
                          <a:ea typeface="Times New Roman"/>
                          <a:cs typeface="Times New Roman"/>
                        </a:rPr>
                        <a:t>y</a:t>
                      </a:r>
                      <a:r>
                        <a:rPr lang="en-US" sz="2300" b="1">
                          <a:latin typeface="Times New Roman"/>
                          <a:ea typeface="Times New Roman"/>
                          <a:cs typeface="Times New Roman"/>
                        </a:rPr>
                        <a:t>ed a</a:t>
                      </a:r>
                      <a:r>
                        <a:rPr lang="en-US" sz="2300" b="1" spc="-10">
                          <a:latin typeface="Times New Roman"/>
                          <a:ea typeface="Times New Roman"/>
                          <a:cs typeface="Times New Roman"/>
                        </a:rPr>
                        <a:t>n</a:t>
                      </a:r>
                      <a:r>
                        <a:rPr lang="en-US" sz="2300" b="1">
                          <a:latin typeface="Times New Roman"/>
                          <a:ea typeface="Times New Roman"/>
                          <a:cs typeface="Times New Roman"/>
                        </a:rPr>
                        <a:t>d na</a:t>
                      </a:r>
                      <a:r>
                        <a:rPr lang="en-US" sz="2300" b="1" spc="-20">
                          <a:latin typeface="Times New Roman"/>
                          <a:ea typeface="Times New Roman"/>
                          <a:cs typeface="Times New Roman"/>
                        </a:rPr>
                        <a:t>m</a:t>
                      </a:r>
                      <a:r>
                        <a:rPr lang="en-US" sz="2300" b="1">
                          <a:latin typeface="Times New Roman"/>
                          <a:ea typeface="Times New Roman"/>
                          <a:cs typeface="Times New Roman"/>
                        </a:rPr>
                        <a:t>es of</a:t>
                      </a:r>
                      <a:r>
                        <a:rPr lang="en-US" sz="2300" b="1" spc="5">
                          <a:latin typeface="Times New Roman"/>
                          <a:ea typeface="Times New Roman"/>
                          <a:cs typeface="Times New Roman"/>
                        </a:rPr>
                        <a:t> t</a:t>
                      </a:r>
                      <a:r>
                        <a:rPr lang="en-US" sz="2300" b="1" spc="-10">
                          <a:latin typeface="Times New Roman"/>
                          <a:ea typeface="Times New Roman"/>
                          <a:cs typeface="Times New Roman"/>
                        </a:rPr>
                        <a:t>h</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a:latin typeface="Times New Roman"/>
                          <a:ea typeface="Times New Roman"/>
                          <a:cs typeface="Times New Roman"/>
                        </a:rPr>
                        <a:t>c</a:t>
                      </a:r>
                      <a:r>
                        <a:rPr lang="en-US" sz="2300" b="1" spc="-10">
                          <a:latin typeface="Times New Roman"/>
                          <a:ea typeface="Times New Roman"/>
                          <a:cs typeface="Times New Roman"/>
                        </a:rPr>
                        <a:t>a</a:t>
                      </a:r>
                      <a:r>
                        <a:rPr lang="en-US" sz="2300" b="1">
                          <a:latin typeface="Times New Roman"/>
                          <a:ea typeface="Times New Roman"/>
                          <a:cs typeface="Times New Roman"/>
                        </a:rPr>
                        <a:t>nd</a:t>
                      </a:r>
                      <a:r>
                        <a:rPr lang="en-US" sz="2300" b="1" spc="5">
                          <a:latin typeface="Times New Roman"/>
                          <a:ea typeface="Times New Roman"/>
                          <a:cs typeface="Times New Roman"/>
                        </a:rPr>
                        <a:t>i</a:t>
                      </a:r>
                      <a:r>
                        <a:rPr lang="en-US" sz="2300" b="1" spc="-10">
                          <a:latin typeface="Times New Roman"/>
                          <a:ea typeface="Times New Roman"/>
                          <a:cs typeface="Times New Roman"/>
                        </a:rPr>
                        <a:t>d</a:t>
                      </a:r>
                      <a:r>
                        <a:rPr lang="en-US" sz="2300" b="1">
                          <a:latin typeface="Times New Roman"/>
                          <a:ea typeface="Times New Roman"/>
                          <a:cs typeface="Times New Roman"/>
                        </a:rPr>
                        <a:t>a</a:t>
                      </a:r>
                      <a:r>
                        <a:rPr lang="en-US" sz="2300" b="1" spc="-5">
                          <a:latin typeface="Times New Roman"/>
                          <a:ea typeface="Times New Roman"/>
                          <a:cs typeface="Times New Roman"/>
                        </a:rPr>
                        <a:t>t</a:t>
                      </a:r>
                      <a:r>
                        <a:rPr lang="en-US" sz="2300" b="1">
                          <a:latin typeface="Times New Roman"/>
                          <a:ea typeface="Times New Roman"/>
                          <a:cs typeface="Times New Roman"/>
                        </a:rPr>
                        <a:t>e</a:t>
                      </a:r>
                      <a:r>
                        <a:rPr lang="en-US" sz="2300" b="1" spc="5">
                          <a:latin typeface="Times New Roman"/>
                          <a:ea typeface="Times New Roman"/>
                          <a:cs typeface="Times New Roman"/>
                        </a:rPr>
                        <a:t>s</a:t>
                      </a:r>
                      <a:r>
                        <a:rPr lang="en-US" sz="2300" b="1">
                          <a:latin typeface="Times New Roman"/>
                          <a:ea typeface="Times New Roman"/>
                          <a:cs typeface="Times New Roman"/>
                        </a:rPr>
                        <a:t>.</a:t>
                      </a:r>
                      <a:endParaRPr lang="en-US" sz="23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2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389">
                <a:tc>
                  <a:txBody>
                    <a:bodyPr/>
                    <a:lstStyle/>
                    <a:p>
                      <a:pPr marL="55880" marR="0">
                        <a:lnSpc>
                          <a:spcPct val="115000"/>
                        </a:lnSpc>
                        <a:spcBef>
                          <a:spcPts val="360"/>
                        </a:spcBef>
                        <a:spcAft>
                          <a:spcPts val="0"/>
                        </a:spcAft>
                      </a:pPr>
                      <a:r>
                        <a:rPr lang="en-US" sz="2300" b="1" spc="5">
                          <a:latin typeface="Times New Roman"/>
                          <a:ea typeface="Times New Roman"/>
                          <a:cs typeface="Times New Roman"/>
                        </a:rPr>
                        <a:t>(</a:t>
                      </a:r>
                      <a:r>
                        <a:rPr lang="en-US" sz="2300" b="1" spc="-5">
                          <a:latin typeface="Times New Roman"/>
                          <a:ea typeface="Times New Roman"/>
                          <a:cs typeface="Times New Roman"/>
                        </a:rPr>
                        <a:t>i</a:t>
                      </a:r>
                      <a:r>
                        <a:rPr lang="en-US" sz="2300" b="1" spc="5">
                          <a:latin typeface="Times New Roman"/>
                          <a:ea typeface="Times New Roman"/>
                          <a:cs typeface="Times New Roman"/>
                        </a:rPr>
                        <a:t>i</a:t>
                      </a:r>
                      <a:r>
                        <a:rPr lang="en-US" sz="2300" b="1">
                          <a:latin typeface="Times New Roman"/>
                          <a:ea typeface="Times New Roman"/>
                          <a:cs typeface="Times New Roman"/>
                        </a:rPr>
                        <a:t>)</a:t>
                      </a:r>
                      <a:r>
                        <a:rPr lang="en-US" sz="2300" b="1" spc="-5">
                          <a:latin typeface="Times New Roman"/>
                          <a:ea typeface="Times New Roman"/>
                          <a:cs typeface="Times New Roman"/>
                        </a:rPr>
                        <a:t> </a:t>
                      </a:r>
                      <a:r>
                        <a:rPr lang="en-US" sz="2300" b="1">
                          <a:latin typeface="Times New Roman"/>
                          <a:ea typeface="Times New Roman"/>
                          <a:cs typeface="Times New Roman"/>
                        </a:rPr>
                        <a:t>Wh</a:t>
                      </a:r>
                      <a:r>
                        <a:rPr lang="en-US" sz="2300" b="1" spc="-10">
                          <a:latin typeface="Times New Roman"/>
                          <a:ea typeface="Times New Roman"/>
                          <a:cs typeface="Times New Roman"/>
                        </a:rPr>
                        <a:t>e</a:t>
                      </a:r>
                      <a:r>
                        <a:rPr lang="en-US" sz="2300" b="1" spc="5">
                          <a:latin typeface="Times New Roman"/>
                          <a:ea typeface="Times New Roman"/>
                          <a:cs typeface="Times New Roman"/>
                        </a:rPr>
                        <a:t>t</a:t>
                      </a:r>
                      <a:r>
                        <a:rPr lang="en-US" sz="2300" b="1">
                          <a:latin typeface="Times New Roman"/>
                          <a:ea typeface="Times New Roman"/>
                          <a:cs typeface="Times New Roman"/>
                        </a:rPr>
                        <a:t>h</a:t>
                      </a:r>
                      <a:r>
                        <a:rPr lang="en-US" sz="2300" b="1" spc="-10">
                          <a:latin typeface="Times New Roman"/>
                          <a:ea typeface="Times New Roman"/>
                          <a:cs typeface="Times New Roman"/>
                        </a:rPr>
                        <a:t>e</a:t>
                      </a:r>
                      <a:r>
                        <a:rPr lang="en-US" sz="2300" b="1">
                          <a:latin typeface="Times New Roman"/>
                          <a:ea typeface="Times New Roman"/>
                          <a:cs typeface="Times New Roman"/>
                        </a:rPr>
                        <a:t>r</a:t>
                      </a:r>
                      <a:r>
                        <a:rPr lang="en-US" sz="2300" b="1" spc="5">
                          <a:latin typeface="Times New Roman"/>
                          <a:ea typeface="Times New Roman"/>
                          <a:cs typeface="Times New Roman"/>
                        </a:rPr>
                        <a:t> </a:t>
                      </a:r>
                      <a:r>
                        <a:rPr lang="en-US" sz="2300" b="1" spc="-5">
                          <a:latin typeface="Times New Roman"/>
                          <a:ea typeface="Times New Roman"/>
                          <a:cs typeface="Times New Roman"/>
                        </a:rPr>
                        <a:t>t</a:t>
                      </a:r>
                      <a:r>
                        <a:rPr lang="en-US" sz="2300" b="1">
                          <a:latin typeface="Times New Roman"/>
                          <a:ea typeface="Times New Roman"/>
                          <a:cs typeface="Times New Roman"/>
                        </a:rPr>
                        <a:t>he</a:t>
                      </a:r>
                      <a:r>
                        <a:rPr lang="en-US" sz="2300" b="1" spc="-10">
                          <a:latin typeface="Times New Roman"/>
                          <a:ea typeface="Times New Roman"/>
                          <a:cs typeface="Times New Roman"/>
                        </a:rPr>
                        <a:t> </a:t>
                      </a:r>
                      <a:r>
                        <a:rPr lang="en-US" sz="2300" b="1" spc="5">
                          <a:latin typeface="Times New Roman"/>
                          <a:ea typeface="Times New Roman"/>
                          <a:cs typeface="Times New Roman"/>
                        </a:rPr>
                        <a:t>Vi</a:t>
                      </a:r>
                      <a:r>
                        <a:rPr lang="en-US" sz="2300" b="1" spc="-10">
                          <a:latin typeface="Times New Roman"/>
                          <a:ea typeface="Times New Roman"/>
                          <a:cs typeface="Times New Roman"/>
                        </a:rPr>
                        <a:t>d</a:t>
                      </a:r>
                      <a:r>
                        <a:rPr lang="en-US" sz="2300" b="1">
                          <a:latin typeface="Times New Roman"/>
                          <a:ea typeface="Times New Roman"/>
                          <a:cs typeface="Times New Roman"/>
                        </a:rPr>
                        <a:t>eo S</a:t>
                      </a:r>
                      <a:r>
                        <a:rPr lang="en-US" sz="2300" b="1" spc="-10">
                          <a:latin typeface="Times New Roman"/>
                          <a:ea typeface="Times New Roman"/>
                          <a:cs typeface="Times New Roman"/>
                        </a:rPr>
                        <a:t>u</a:t>
                      </a:r>
                      <a:r>
                        <a:rPr lang="en-US" sz="2300" b="1" spc="5">
                          <a:latin typeface="Times New Roman"/>
                          <a:ea typeface="Times New Roman"/>
                          <a:cs typeface="Times New Roman"/>
                        </a:rPr>
                        <a:t>r</a:t>
                      </a:r>
                      <a:r>
                        <a:rPr lang="en-US" sz="2300" b="1" spc="-10">
                          <a:latin typeface="Times New Roman"/>
                          <a:ea typeface="Times New Roman"/>
                          <a:cs typeface="Times New Roman"/>
                        </a:rPr>
                        <a:t>v</a:t>
                      </a:r>
                      <a:r>
                        <a:rPr lang="en-US" sz="2300" b="1">
                          <a:latin typeface="Times New Roman"/>
                          <a:ea typeface="Times New Roman"/>
                          <a:cs typeface="Times New Roman"/>
                        </a:rPr>
                        <a:t>e</a:t>
                      </a:r>
                      <a:r>
                        <a:rPr lang="en-US" sz="2300" b="1" spc="5">
                          <a:latin typeface="Times New Roman"/>
                          <a:ea typeface="Times New Roman"/>
                          <a:cs typeface="Times New Roman"/>
                        </a:rPr>
                        <a:t>i</a:t>
                      </a:r>
                      <a:r>
                        <a:rPr lang="en-US" sz="2300" b="1" spc="-5">
                          <a:latin typeface="Times New Roman"/>
                          <a:ea typeface="Times New Roman"/>
                          <a:cs typeface="Times New Roman"/>
                        </a:rPr>
                        <a:t>l</a:t>
                      </a:r>
                      <a:r>
                        <a:rPr lang="en-US" sz="2300" b="1" spc="5">
                          <a:latin typeface="Times New Roman"/>
                          <a:ea typeface="Times New Roman"/>
                          <a:cs typeface="Times New Roman"/>
                        </a:rPr>
                        <a:t>l</a:t>
                      </a:r>
                      <a:r>
                        <a:rPr lang="en-US" sz="2300" b="1">
                          <a:latin typeface="Times New Roman"/>
                          <a:ea typeface="Times New Roman"/>
                          <a:cs typeface="Times New Roman"/>
                        </a:rPr>
                        <a:t>an</a:t>
                      </a:r>
                      <a:r>
                        <a:rPr lang="en-US" sz="2300" b="1" spc="-10">
                          <a:latin typeface="Times New Roman"/>
                          <a:ea typeface="Times New Roman"/>
                          <a:cs typeface="Times New Roman"/>
                        </a:rPr>
                        <a:t>c</a:t>
                      </a:r>
                      <a:r>
                        <a:rPr lang="en-US" sz="2300" b="1">
                          <a:latin typeface="Times New Roman"/>
                          <a:ea typeface="Times New Roman"/>
                          <a:cs typeface="Times New Roman"/>
                        </a:rPr>
                        <a:t>e</a:t>
                      </a:r>
                      <a:r>
                        <a:rPr lang="en-US" sz="2300" b="1" spc="-10">
                          <a:latin typeface="Times New Roman"/>
                          <a:ea typeface="Times New Roman"/>
                          <a:cs typeface="Times New Roman"/>
                        </a:rPr>
                        <a:t> </a:t>
                      </a:r>
                      <a:r>
                        <a:rPr lang="en-US" sz="2300" b="1" spc="10">
                          <a:latin typeface="Times New Roman"/>
                          <a:ea typeface="Times New Roman"/>
                          <a:cs typeface="Times New Roman"/>
                        </a:rPr>
                        <a:t>T</a:t>
                      </a:r>
                      <a:r>
                        <a:rPr lang="en-US" sz="2300" b="1">
                          <a:latin typeface="Times New Roman"/>
                          <a:ea typeface="Times New Roman"/>
                          <a:cs typeface="Times New Roman"/>
                        </a:rPr>
                        <a:t>eam</a:t>
                      </a:r>
                      <a:r>
                        <a:rPr lang="en-US" sz="2300" b="1" spc="-15">
                          <a:latin typeface="Times New Roman"/>
                          <a:ea typeface="Times New Roman"/>
                          <a:cs typeface="Times New Roman"/>
                        </a:rPr>
                        <a:t> </a:t>
                      </a:r>
                      <a:r>
                        <a:rPr lang="en-US" sz="2300" b="1">
                          <a:latin typeface="Times New Roman"/>
                          <a:ea typeface="Times New Roman"/>
                          <a:cs typeface="Times New Roman"/>
                        </a:rPr>
                        <a:t>has</a:t>
                      </a:r>
                      <a:r>
                        <a:rPr lang="en-US" sz="2300" b="1" spc="5">
                          <a:latin typeface="Times New Roman"/>
                          <a:ea typeface="Times New Roman"/>
                          <a:cs typeface="Times New Roman"/>
                        </a:rPr>
                        <a:t> s</a:t>
                      </a:r>
                      <a:r>
                        <a:rPr lang="en-US" sz="2300" b="1" spc="-10">
                          <a:latin typeface="Times New Roman"/>
                          <a:ea typeface="Times New Roman"/>
                          <a:cs typeface="Times New Roman"/>
                        </a:rPr>
                        <a:t>u</a:t>
                      </a:r>
                      <a:r>
                        <a:rPr lang="en-US" sz="2300" b="1">
                          <a:latin typeface="Times New Roman"/>
                          <a:ea typeface="Times New Roman"/>
                          <a:cs typeface="Times New Roman"/>
                        </a:rPr>
                        <a:t>b</a:t>
                      </a:r>
                      <a:r>
                        <a:rPr lang="en-US" sz="2300" b="1" spc="-20">
                          <a:latin typeface="Times New Roman"/>
                          <a:ea typeface="Times New Roman"/>
                          <a:cs typeface="Times New Roman"/>
                        </a:rPr>
                        <a:t>m</a:t>
                      </a:r>
                      <a:r>
                        <a:rPr lang="en-US" sz="2300" b="1" spc="5">
                          <a:latin typeface="Times New Roman"/>
                          <a:ea typeface="Times New Roman"/>
                          <a:cs typeface="Times New Roman"/>
                        </a:rPr>
                        <a:t>itt</a:t>
                      </a:r>
                      <a:r>
                        <a:rPr lang="en-US" sz="2300" b="1">
                          <a:latin typeface="Times New Roman"/>
                          <a:ea typeface="Times New Roman"/>
                          <a:cs typeface="Times New Roman"/>
                        </a:rPr>
                        <a:t>ed</a:t>
                      </a:r>
                      <a:r>
                        <a:rPr lang="en-US" sz="2300" b="1" spc="-10">
                          <a:latin typeface="Times New Roman"/>
                          <a:ea typeface="Times New Roman"/>
                          <a:cs typeface="Times New Roman"/>
                        </a:rPr>
                        <a:t> </a:t>
                      </a:r>
                      <a:r>
                        <a:rPr lang="en-US" sz="2300" b="1" spc="5">
                          <a:latin typeface="Times New Roman"/>
                          <a:ea typeface="Times New Roman"/>
                          <a:cs typeface="Times New Roman"/>
                        </a:rPr>
                        <a:t>t</a:t>
                      </a:r>
                      <a:r>
                        <a:rPr lang="en-US" sz="2300" b="1">
                          <a:latin typeface="Times New Roman"/>
                          <a:ea typeface="Times New Roman"/>
                          <a:cs typeface="Times New Roman"/>
                        </a:rPr>
                        <a:t>he</a:t>
                      </a:r>
                      <a:r>
                        <a:rPr lang="en-US" sz="2300" b="1" spc="5">
                          <a:latin typeface="Times New Roman"/>
                          <a:ea typeface="Times New Roman"/>
                          <a:cs typeface="Times New Roman"/>
                        </a:rPr>
                        <a:t> </a:t>
                      </a:r>
                      <a:r>
                        <a:rPr lang="en-US" sz="2300" b="1" spc="-5" smtClean="0">
                          <a:latin typeface="Times New Roman"/>
                          <a:ea typeface="Times New Roman"/>
                          <a:cs typeface="Times New Roman"/>
                        </a:rPr>
                        <a:t>C</a:t>
                      </a:r>
                      <a:r>
                        <a:rPr lang="en-US" sz="2300" b="1" smtClean="0">
                          <a:latin typeface="Times New Roman"/>
                          <a:ea typeface="Times New Roman"/>
                          <a:cs typeface="Times New Roman"/>
                        </a:rPr>
                        <a:t>D </a:t>
                      </a:r>
                      <a:r>
                        <a:rPr lang="en-US" sz="2300" b="1" spc="-5" smtClean="0">
                          <a:latin typeface="Times New Roman"/>
                          <a:ea typeface="Times New Roman"/>
                          <a:cs typeface="Times New Roman"/>
                        </a:rPr>
                        <a:t>w</a:t>
                      </a:r>
                      <a:r>
                        <a:rPr lang="en-US" sz="2300" b="1" spc="5" smtClean="0">
                          <a:latin typeface="Times New Roman"/>
                          <a:ea typeface="Times New Roman"/>
                          <a:cs typeface="Times New Roman"/>
                        </a:rPr>
                        <a:t>it</a:t>
                      </a:r>
                      <a:r>
                        <a:rPr lang="en-US" sz="2300" b="1" smtClean="0">
                          <a:latin typeface="Times New Roman"/>
                          <a:ea typeface="Times New Roman"/>
                          <a:cs typeface="Times New Roman"/>
                        </a:rPr>
                        <a:t>h </a:t>
                      </a:r>
                      <a:r>
                        <a:rPr lang="en-US" sz="2300" b="1" spc="-5">
                          <a:latin typeface="Times New Roman"/>
                          <a:ea typeface="Times New Roman"/>
                          <a:cs typeface="Times New Roman"/>
                        </a:rPr>
                        <a:t>C</a:t>
                      </a:r>
                      <a:r>
                        <a:rPr lang="en-US" sz="2300" b="1">
                          <a:latin typeface="Times New Roman"/>
                          <a:ea typeface="Times New Roman"/>
                          <a:cs typeface="Times New Roman"/>
                        </a:rPr>
                        <a:t>ue</a:t>
                      </a:r>
                      <a:r>
                        <a:rPr lang="en-US" sz="2300" b="1" spc="-10">
                          <a:latin typeface="Times New Roman"/>
                          <a:ea typeface="Times New Roman"/>
                          <a:cs typeface="Times New Roman"/>
                        </a:rPr>
                        <a:t> </a:t>
                      </a:r>
                      <a:r>
                        <a:rPr lang="en-US" sz="2300" b="1">
                          <a:latin typeface="Times New Roman"/>
                          <a:ea typeface="Times New Roman"/>
                          <a:cs typeface="Times New Roman"/>
                        </a:rPr>
                        <a:t>She</a:t>
                      </a:r>
                      <a:r>
                        <a:rPr lang="en-US" sz="2300" b="1" spc="-10">
                          <a:latin typeface="Times New Roman"/>
                          <a:ea typeface="Times New Roman"/>
                          <a:cs typeface="Times New Roman"/>
                        </a:rPr>
                        <a:t>e</a:t>
                      </a:r>
                      <a:r>
                        <a:rPr lang="en-US" sz="2300" b="1" spc="5">
                          <a:latin typeface="Times New Roman"/>
                          <a:ea typeface="Times New Roman"/>
                          <a:cs typeface="Times New Roman"/>
                        </a:rPr>
                        <a:t>t</a:t>
                      </a:r>
                      <a:r>
                        <a:rPr lang="en-US" sz="2300" b="1">
                          <a:latin typeface="Times New Roman"/>
                          <a:ea typeface="Times New Roman"/>
                          <a:cs typeface="Times New Roman"/>
                        </a:rPr>
                        <a:t>?</a:t>
                      </a:r>
                      <a:endParaRPr lang="en-US" sz="23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2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037">
                <a:tc>
                  <a:txBody>
                    <a:bodyPr/>
                    <a:lstStyle/>
                    <a:p>
                      <a:pPr marL="64770" marR="190500">
                        <a:lnSpc>
                          <a:spcPct val="115000"/>
                        </a:lnSpc>
                        <a:spcBef>
                          <a:spcPts val="360"/>
                        </a:spcBef>
                        <a:spcAft>
                          <a:spcPts val="0"/>
                        </a:spcAft>
                      </a:pPr>
                      <a:r>
                        <a:rPr lang="en-US" sz="2300" b="1" spc="5">
                          <a:latin typeface="Times New Roman"/>
                          <a:ea typeface="Times New Roman"/>
                          <a:cs typeface="Times New Roman"/>
                        </a:rPr>
                        <a:t>(</a:t>
                      </a:r>
                      <a:r>
                        <a:rPr lang="en-US" sz="2300" b="1" spc="-5">
                          <a:latin typeface="Times New Roman"/>
                          <a:ea typeface="Times New Roman"/>
                          <a:cs typeface="Times New Roman"/>
                        </a:rPr>
                        <a:t>i</a:t>
                      </a:r>
                      <a:r>
                        <a:rPr lang="en-US" sz="2300" b="1" spc="5">
                          <a:latin typeface="Times New Roman"/>
                          <a:ea typeface="Times New Roman"/>
                          <a:cs typeface="Times New Roman"/>
                        </a:rPr>
                        <a:t>i</a:t>
                      </a:r>
                      <a:r>
                        <a:rPr lang="en-US" sz="2300" b="1" spc="-5">
                          <a:latin typeface="Times New Roman"/>
                          <a:ea typeface="Times New Roman"/>
                          <a:cs typeface="Times New Roman"/>
                        </a:rPr>
                        <a:t>i</a:t>
                      </a:r>
                      <a:r>
                        <a:rPr lang="en-US" sz="2300" b="1">
                          <a:latin typeface="Times New Roman"/>
                          <a:ea typeface="Times New Roman"/>
                          <a:cs typeface="Times New Roman"/>
                        </a:rPr>
                        <a:t>)</a:t>
                      </a:r>
                      <a:r>
                        <a:rPr lang="en-US" sz="2300" b="1" spc="5">
                          <a:latin typeface="Times New Roman"/>
                          <a:ea typeface="Times New Roman"/>
                          <a:cs typeface="Times New Roman"/>
                        </a:rPr>
                        <a:t> </a:t>
                      </a:r>
                      <a:r>
                        <a:rPr lang="en-US" sz="2300" b="1">
                          <a:latin typeface="Times New Roman"/>
                          <a:ea typeface="Times New Roman"/>
                          <a:cs typeface="Times New Roman"/>
                        </a:rPr>
                        <a:t>W</a:t>
                      </a:r>
                      <a:r>
                        <a:rPr lang="en-US" sz="2300" b="1" spc="-10">
                          <a:latin typeface="Times New Roman"/>
                          <a:ea typeface="Times New Roman"/>
                          <a:cs typeface="Times New Roman"/>
                        </a:rPr>
                        <a:t>h</a:t>
                      </a:r>
                      <a:r>
                        <a:rPr lang="en-US" sz="2300" b="1">
                          <a:latin typeface="Times New Roman"/>
                          <a:ea typeface="Times New Roman"/>
                          <a:cs typeface="Times New Roman"/>
                        </a:rPr>
                        <a:t>e</a:t>
                      </a:r>
                      <a:r>
                        <a:rPr lang="en-US" sz="2300" b="1" spc="5">
                          <a:latin typeface="Times New Roman"/>
                          <a:ea typeface="Times New Roman"/>
                          <a:cs typeface="Times New Roman"/>
                        </a:rPr>
                        <a:t>t</a:t>
                      </a:r>
                      <a:r>
                        <a:rPr lang="en-US" sz="2300" b="1" spc="-10">
                          <a:latin typeface="Times New Roman"/>
                          <a:ea typeface="Times New Roman"/>
                          <a:cs typeface="Times New Roman"/>
                        </a:rPr>
                        <a:t>h</a:t>
                      </a:r>
                      <a:r>
                        <a:rPr lang="en-US" sz="2300" b="1">
                          <a:latin typeface="Times New Roman"/>
                          <a:ea typeface="Times New Roman"/>
                          <a:cs typeface="Times New Roman"/>
                        </a:rPr>
                        <a:t>er</a:t>
                      </a:r>
                      <a:r>
                        <a:rPr lang="en-US" sz="2300" b="1" spc="-5">
                          <a:latin typeface="Times New Roman"/>
                          <a:ea typeface="Times New Roman"/>
                          <a:cs typeface="Times New Roman"/>
                        </a:rPr>
                        <a:t> </a:t>
                      </a:r>
                      <a:r>
                        <a:rPr lang="en-US" sz="2300" b="1" spc="5">
                          <a:latin typeface="Times New Roman"/>
                          <a:ea typeface="Times New Roman"/>
                          <a:cs typeface="Times New Roman"/>
                        </a:rPr>
                        <a:t>t</a:t>
                      </a:r>
                      <a:r>
                        <a:rPr lang="en-US" sz="2300" b="1">
                          <a:latin typeface="Times New Roman"/>
                          <a:ea typeface="Times New Roman"/>
                          <a:cs typeface="Times New Roman"/>
                        </a:rPr>
                        <a:t>he</a:t>
                      </a:r>
                      <a:r>
                        <a:rPr lang="en-US" sz="2300" b="1" spc="-10">
                          <a:latin typeface="Times New Roman"/>
                          <a:ea typeface="Times New Roman"/>
                          <a:cs typeface="Times New Roman"/>
                        </a:rPr>
                        <a:t> </a:t>
                      </a:r>
                      <a:r>
                        <a:rPr lang="en-US" sz="2300" b="1" spc="-5">
                          <a:latin typeface="Times New Roman"/>
                          <a:ea typeface="Times New Roman"/>
                          <a:cs typeface="Times New Roman"/>
                        </a:rPr>
                        <a:t>V</a:t>
                      </a:r>
                      <a:r>
                        <a:rPr lang="en-US" sz="2300" b="1" spc="5">
                          <a:latin typeface="Times New Roman"/>
                          <a:ea typeface="Times New Roman"/>
                          <a:cs typeface="Times New Roman"/>
                        </a:rPr>
                        <a:t>i</a:t>
                      </a:r>
                      <a:r>
                        <a:rPr lang="en-US" sz="2300" b="1">
                          <a:latin typeface="Times New Roman"/>
                          <a:ea typeface="Times New Roman"/>
                          <a:cs typeface="Times New Roman"/>
                        </a:rPr>
                        <a:t>deo</a:t>
                      </a:r>
                      <a:r>
                        <a:rPr lang="en-US" sz="2300" b="1" spc="-10">
                          <a:latin typeface="Times New Roman"/>
                          <a:ea typeface="Times New Roman"/>
                          <a:cs typeface="Times New Roman"/>
                        </a:rPr>
                        <a:t> </a:t>
                      </a:r>
                      <a:r>
                        <a:rPr lang="en-US" sz="2300" b="1" spc="-5">
                          <a:latin typeface="Times New Roman"/>
                          <a:ea typeface="Times New Roman"/>
                          <a:cs typeface="Times New Roman"/>
                        </a:rPr>
                        <a:t>V</a:t>
                      </a:r>
                      <a:r>
                        <a:rPr lang="en-US" sz="2300" b="1" spc="5">
                          <a:latin typeface="Times New Roman"/>
                          <a:ea typeface="Times New Roman"/>
                          <a:cs typeface="Times New Roman"/>
                        </a:rPr>
                        <a:t>i</a:t>
                      </a:r>
                      <a:r>
                        <a:rPr lang="en-US" sz="2300" b="1" spc="-10">
                          <a:latin typeface="Times New Roman"/>
                          <a:ea typeface="Times New Roman"/>
                          <a:cs typeface="Times New Roman"/>
                        </a:rPr>
                        <a:t>e</a:t>
                      </a:r>
                      <a:r>
                        <a:rPr lang="en-US" sz="2300" b="1" spc="-5">
                          <a:latin typeface="Times New Roman"/>
                          <a:ea typeface="Times New Roman"/>
                          <a:cs typeface="Times New Roman"/>
                        </a:rPr>
                        <a:t>w</a:t>
                      </a:r>
                      <a:r>
                        <a:rPr lang="en-US" sz="2300" b="1" spc="5">
                          <a:latin typeface="Times New Roman"/>
                          <a:ea typeface="Times New Roman"/>
                          <a:cs typeface="Times New Roman"/>
                        </a:rPr>
                        <a:t>i</a:t>
                      </a:r>
                      <a:r>
                        <a:rPr lang="en-US" sz="2300" b="1">
                          <a:latin typeface="Times New Roman"/>
                          <a:ea typeface="Times New Roman"/>
                          <a:cs typeface="Times New Roman"/>
                        </a:rPr>
                        <a:t>ng</a:t>
                      </a:r>
                      <a:r>
                        <a:rPr lang="en-US" sz="2300" b="1" spc="-10">
                          <a:latin typeface="Times New Roman"/>
                          <a:ea typeface="Times New Roman"/>
                          <a:cs typeface="Times New Roman"/>
                        </a:rPr>
                        <a:t> </a:t>
                      </a:r>
                      <a:r>
                        <a:rPr lang="en-US" sz="2300" b="1" spc="10">
                          <a:latin typeface="Times New Roman"/>
                          <a:ea typeface="Times New Roman"/>
                          <a:cs typeface="Times New Roman"/>
                        </a:rPr>
                        <a:t>T</a:t>
                      </a:r>
                      <a:r>
                        <a:rPr lang="en-US" sz="2300" b="1">
                          <a:latin typeface="Times New Roman"/>
                          <a:ea typeface="Times New Roman"/>
                          <a:cs typeface="Times New Roman"/>
                        </a:rPr>
                        <a:t>eam</a:t>
                      </a:r>
                      <a:r>
                        <a:rPr lang="en-US" sz="2300" b="1" spc="-15">
                          <a:latin typeface="Times New Roman"/>
                          <a:ea typeface="Times New Roman"/>
                          <a:cs typeface="Times New Roman"/>
                        </a:rPr>
                        <a:t> </a:t>
                      </a:r>
                      <a:r>
                        <a:rPr lang="en-US" sz="2300" b="1">
                          <a:latin typeface="Times New Roman"/>
                          <a:ea typeface="Times New Roman"/>
                          <a:cs typeface="Times New Roman"/>
                        </a:rPr>
                        <a:t>has</a:t>
                      </a:r>
                      <a:r>
                        <a:rPr lang="en-US" sz="2300" b="1" spc="5">
                          <a:latin typeface="Times New Roman"/>
                          <a:ea typeface="Times New Roman"/>
                          <a:cs typeface="Times New Roman"/>
                        </a:rPr>
                        <a:t> </a:t>
                      </a:r>
                      <a:r>
                        <a:rPr lang="en-US" sz="2300" b="1">
                          <a:latin typeface="Times New Roman"/>
                          <a:ea typeface="Times New Roman"/>
                          <a:cs typeface="Times New Roman"/>
                        </a:rPr>
                        <a:t>e</a:t>
                      </a:r>
                      <a:r>
                        <a:rPr lang="en-US" sz="2300" b="1" spc="-10">
                          <a:latin typeface="Times New Roman"/>
                          <a:ea typeface="Times New Roman"/>
                          <a:cs typeface="Times New Roman"/>
                        </a:rPr>
                        <a:t>n</a:t>
                      </a:r>
                      <a:r>
                        <a:rPr lang="en-US" sz="2300" b="1" spc="5">
                          <a:latin typeface="Times New Roman"/>
                          <a:ea typeface="Times New Roman"/>
                          <a:cs typeface="Times New Roman"/>
                        </a:rPr>
                        <a:t>t</a:t>
                      </a:r>
                      <a:r>
                        <a:rPr lang="en-US" sz="2300" b="1" spc="-10">
                          <a:latin typeface="Times New Roman"/>
                          <a:ea typeface="Times New Roman"/>
                          <a:cs typeface="Times New Roman"/>
                        </a:rPr>
                        <a:t>e</a:t>
                      </a:r>
                      <a:r>
                        <a:rPr lang="en-US" sz="2300" b="1" spc="5">
                          <a:latin typeface="Times New Roman"/>
                          <a:ea typeface="Times New Roman"/>
                          <a:cs typeface="Times New Roman"/>
                        </a:rPr>
                        <a:t>r</a:t>
                      </a:r>
                      <a:r>
                        <a:rPr lang="en-US" sz="2300" b="1">
                          <a:latin typeface="Times New Roman"/>
                          <a:ea typeface="Times New Roman"/>
                          <a:cs typeface="Times New Roman"/>
                        </a:rPr>
                        <a:t>ed</a:t>
                      </a:r>
                      <a:r>
                        <a:rPr lang="en-US" sz="2300" b="1" spc="-10">
                          <a:latin typeface="Times New Roman"/>
                          <a:ea typeface="Times New Roman"/>
                          <a:cs typeface="Times New Roman"/>
                        </a:rPr>
                        <a:t> </a:t>
                      </a:r>
                      <a:r>
                        <a:rPr lang="en-US" sz="2300" b="1" spc="5">
                          <a:latin typeface="Times New Roman"/>
                          <a:ea typeface="Times New Roman"/>
                          <a:cs typeface="Times New Roman"/>
                        </a:rPr>
                        <a:t>t</a:t>
                      </a:r>
                      <a:r>
                        <a:rPr lang="en-US" sz="2300" b="1">
                          <a:latin typeface="Times New Roman"/>
                          <a:ea typeface="Times New Roman"/>
                          <a:cs typeface="Times New Roman"/>
                        </a:rPr>
                        <a:t>he</a:t>
                      </a:r>
                      <a:r>
                        <a:rPr lang="en-US" sz="2300" b="1" spc="-10">
                          <a:latin typeface="Times New Roman"/>
                          <a:ea typeface="Times New Roman"/>
                          <a:cs typeface="Times New Roman"/>
                        </a:rPr>
                        <a:t> </a:t>
                      </a:r>
                      <a:r>
                        <a:rPr lang="en-US" sz="2300" b="1" spc="5">
                          <a:latin typeface="Times New Roman"/>
                          <a:ea typeface="Times New Roman"/>
                          <a:cs typeface="Times New Roman"/>
                        </a:rPr>
                        <a:t>it</a:t>
                      </a:r>
                      <a:r>
                        <a:rPr lang="en-US" sz="2300" b="1">
                          <a:latin typeface="Times New Roman"/>
                          <a:ea typeface="Times New Roman"/>
                          <a:cs typeface="Times New Roman"/>
                        </a:rPr>
                        <a:t>e</a:t>
                      </a:r>
                      <a:r>
                        <a:rPr lang="en-US" sz="2300" b="1" spc="-20">
                          <a:latin typeface="Times New Roman"/>
                          <a:ea typeface="Times New Roman"/>
                          <a:cs typeface="Times New Roman"/>
                        </a:rPr>
                        <a:t>m</a:t>
                      </a:r>
                      <a:r>
                        <a:rPr lang="en-US" sz="2300" b="1">
                          <a:latin typeface="Times New Roman"/>
                          <a:ea typeface="Times New Roman"/>
                          <a:cs typeface="Times New Roman"/>
                        </a:rPr>
                        <a:t>s</a:t>
                      </a:r>
                      <a:r>
                        <a:rPr lang="en-US" sz="2300" b="1" spc="5">
                          <a:latin typeface="Times New Roman"/>
                          <a:ea typeface="Times New Roman"/>
                          <a:cs typeface="Times New Roman"/>
                        </a:rPr>
                        <a:t> </a:t>
                      </a:r>
                      <a:r>
                        <a:rPr lang="en-US" sz="2300" b="1">
                          <a:latin typeface="Times New Roman"/>
                          <a:ea typeface="Times New Roman"/>
                          <a:cs typeface="Times New Roman"/>
                        </a:rPr>
                        <a:t>of expen</a:t>
                      </a:r>
                      <a:r>
                        <a:rPr lang="en-US" sz="2300" b="1" spc="-10">
                          <a:latin typeface="Times New Roman"/>
                          <a:ea typeface="Times New Roman"/>
                          <a:cs typeface="Times New Roman"/>
                        </a:rPr>
                        <a:t>d</a:t>
                      </a:r>
                      <a:r>
                        <a:rPr lang="en-US" sz="2300" b="1" spc="5">
                          <a:latin typeface="Times New Roman"/>
                          <a:ea typeface="Times New Roman"/>
                          <a:cs typeface="Times New Roman"/>
                        </a:rPr>
                        <a:t>it</a:t>
                      </a:r>
                      <a:r>
                        <a:rPr lang="en-US" sz="2300" b="1" spc="-10">
                          <a:latin typeface="Times New Roman"/>
                          <a:ea typeface="Times New Roman"/>
                          <a:cs typeface="Times New Roman"/>
                        </a:rPr>
                        <a:t>u</a:t>
                      </a:r>
                      <a:r>
                        <a:rPr lang="en-US" sz="2300" b="1" spc="5">
                          <a:latin typeface="Times New Roman"/>
                          <a:ea typeface="Times New Roman"/>
                          <a:cs typeface="Times New Roman"/>
                        </a:rPr>
                        <a:t>r</a:t>
                      </a:r>
                      <a:r>
                        <a:rPr lang="en-US" sz="2300" b="1">
                          <a:latin typeface="Times New Roman"/>
                          <a:ea typeface="Times New Roman"/>
                          <a:cs typeface="Times New Roman"/>
                        </a:rPr>
                        <a:t>e</a:t>
                      </a:r>
                      <a:r>
                        <a:rPr lang="en-US" sz="2300" b="1" spc="-10">
                          <a:latin typeface="Times New Roman"/>
                          <a:ea typeface="Times New Roman"/>
                          <a:cs typeface="Times New Roman"/>
                        </a:rPr>
                        <a:t> </a:t>
                      </a:r>
                      <a:r>
                        <a:rPr lang="en-US" sz="2300" b="1" spc="5">
                          <a:latin typeface="Times New Roman"/>
                          <a:ea typeface="Times New Roman"/>
                          <a:cs typeface="Times New Roman"/>
                        </a:rPr>
                        <a:t>li</a:t>
                      </a:r>
                      <a:r>
                        <a:rPr lang="en-US" sz="2300" b="1" spc="-10">
                          <a:latin typeface="Times New Roman"/>
                          <a:ea typeface="Times New Roman"/>
                          <a:cs typeface="Times New Roman"/>
                        </a:rPr>
                        <a:t>k</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a:latin typeface="Times New Roman"/>
                          <a:ea typeface="Times New Roman"/>
                          <a:cs typeface="Times New Roman"/>
                        </a:rPr>
                        <a:t>nu</a:t>
                      </a:r>
                      <a:r>
                        <a:rPr lang="en-US" sz="2300" b="1" spc="-20">
                          <a:latin typeface="Times New Roman"/>
                          <a:ea typeface="Times New Roman"/>
                          <a:cs typeface="Times New Roman"/>
                        </a:rPr>
                        <a:t>m</a:t>
                      </a:r>
                      <a:r>
                        <a:rPr lang="en-US" sz="2300" b="1">
                          <a:latin typeface="Times New Roman"/>
                          <a:ea typeface="Times New Roman"/>
                          <a:cs typeface="Times New Roman"/>
                        </a:rPr>
                        <a:t>ber</a:t>
                      </a:r>
                      <a:r>
                        <a:rPr lang="en-US" sz="2300" b="1" spc="5">
                          <a:latin typeface="Times New Roman"/>
                          <a:ea typeface="Times New Roman"/>
                          <a:cs typeface="Times New Roman"/>
                        </a:rPr>
                        <a:t> </a:t>
                      </a:r>
                      <a:r>
                        <a:rPr lang="en-US" sz="2300" b="1" spc="-10">
                          <a:latin typeface="Times New Roman"/>
                          <a:ea typeface="Times New Roman"/>
                          <a:cs typeface="Times New Roman"/>
                        </a:rPr>
                        <a:t>o</a:t>
                      </a:r>
                      <a:r>
                        <a:rPr lang="en-US" sz="2300" b="1">
                          <a:latin typeface="Times New Roman"/>
                          <a:ea typeface="Times New Roman"/>
                          <a:cs typeface="Times New Roman"/>
                        </a:rPr>
                        <a:t>f</a:t>
                      </a:r>
                      <a:r>
                        <a:rPr lang="en-US" sz="2300" b="1" spc="-5">
                          <a:latin typeface="Times New Roman"/>
                          <a:ea typeface="Times New Roman"/>
                          <a:cs typeface="Times New Roman"/>
                        </a:rPr>
                        <a:t> </a:t>
                      </a:r>
                      <a:r>
                        <a:rPr lang="en-US" sz="2300" b="1" spc="5">
                          <a:latin typeface="Times New Roman"/>
                          <a:ea typeface="Times New Roman"/>
                          <a:cs typeface="Times New Roman"/>
                        </a:rPr>
                        <a:t>V</a:t>
                      </a:r>
                      <a:r>
                        <a:rPr lang="en-US" sz="2300" b="1">
                          <a:latin typeface="Times New Roman"/>
                          <a:ea typeface="Times New Roman"/>
                          <a:cs typeface="Times New Roman"/>
                        </a:rPr>
                        <a:t>e</a:t>
                      </a:r>
                      <a:r>
                        <a:rPr lang="en-US" sz="2300" b="1" spc="-10">
                          <a:latin typeface="Times New Roman"/>
                          <a:ea typeface="Times New Roman"/>
                          <a:cs typeface="Times New Roman"/>
                        </a:rPr>
                        <a:t>h</a:t>
                      </a:r>
                      <a:r>
                        <a:rPr lang="en-US" sz="2300" b="1" spc="5">
                          <a:latin typeface="Times New Roman"/>
                          <a:ea typeface="Times New Roman"/>
                          <a:cs typeface="Times New Roman"/>
                        </a:rPr>
                        <a:t>i</a:t>
                      </a:r>
                      <a:r>
                        <a:rPr lang="en-US" sz="2300" b="1" spc="-10">
                          <a:latin typeface="Times New Roman"/>
                          <a:ea typeface="Times New Roman"/>
                          <a:cs typeface="Times New Roman"/>
                        </a:rPr>
                        <a:t>c</a:t>
                      </a:r>
                      <a:r>
                        <a:rPr lang="en-US" sz="2300" b="1" spc="5">
                          <a:latin typeface="Times New Roman"/>
                          <a:ea typeface="Times New Roman"/>
                          <a:cs typeface="Times New Roman"/>
                        </a:rPr>
                        <a:t>l</a:t>
                      </a:r>
                      <a:r>
                        <a:rPr lang="en-US" sz="2300" b="1">
                          <a:latin typeface="Times New Roman"/>
                          <a:ea typeface="Times New Roman"/>
                          <a:cs typeface="Times New Roman"/>
                        </a:rPr>
                        <a:t>e</a:t>
                      </a:r>
                      <a:r>
                        <a:rPr lang="en-US" sz="2300" b="1" spc="-10">
                          <a:latin typeface="Times New Roman"/>
                          <a:ea typeface="Times New Roman"/>
                          <a:cs typeface="Times New Roman"/>
                        </a:rPr>
                        <a:t>s</a:t>
                      </a:r>
                      <a:r>
                        <a:rPr lang="en-US" sz="2300" b="1" spc="5">
                          <a:latin typeface="Times New Roman"/>
                          <a:ea typeface="Times New Roman"/>
                          <a:cs typeface="Times New Roman"/>
                        </a:rPr>
                        <a:t>/</a:t>
                      </a:r>
                      <a:r>
                        <a:rPr lang="en-US" sz="2300" b="1">
                          <a:latin typeface="Times New Roman"/>
                          <a:ea typeface="Times New Roman"/>
                          <a:cs typeface="Times New Roman"/>
                        </a:rPr>
                        <a:t>S</a:t>
                      </a:r>
                      <a:r>
                        <a:rPr lang="en-US" sz="2300" b="1" spc="5">
                          <a:latin typeface="Times New Roman"/>
                          <a:ea typeface="Times New Roman"/>
                          <a:cs typeface="Times New Roman"/>
                        </a:rPr>
                        <a:t>i</a:t>
                      </a:r>
                      <a:r>
                        <a:rPr lang="en-US" sz="2300" b="1" spc="-10">
                          <a:latin typeface="Times New Roman"/>
                          <a:ea typeface="Times New Roman"/>
                          <a:cs typeface="Times New Roman"/>
                        </a:rPr>
                        <a:t>z</a:t>
                      </a:r>
                      <a:r>
                        <a:rPr lang="en-US" sz="2300" b="1">
                          <a:latin typeface="Times New Roman"/>
                          <a:ea typeface="Times New Roman"/>
                          <a:cs typeface="Times New Roman"/>
                        </a:rPr>
                        <a:t>e</a:t>
                      </a:r>
                      <a:r>
                        <a:rPr lang="en-US" sz="2300" b="1" spc="5">
                          <a:latin typeface="Times New Roman"/>
                          <a:ea typeface="Times New Roman"/>
                          <a:cs typeface="Times New Roman"/>
                        </a:rPr>
                        <a:t> </a:t>
                      </a:r>
                      <a:r>
                        <a:rPr lang="en-US" sz="2300" b="1" spc="-10" smtClean="0">
                          <a:latin typeface="Times New Roman"/>
                          <a:ea typeface="Times New Roman"/>
                          <a:cs typeface="Times New Roman"/>
                        </a:rPr>
                        <a:t>o</a:t>
                      </a:r>
                      <a:r>
                        <a:rPr lang="en-US" sz="2300" b="1" smtClean="0">
                          <a:latin typeface="Times New Roman"/>
                          <a:ea typeface="Times New Roman"/>
                          <a:cs typeface="Times New Roman"/>
                        </a:rPr>
                        <a:t>f </a:t>
                      </a:r>
                      <a:r>
                        <a:rPr lang="en-US" sz="2300" b="1" spc="-5" smtClean="0">
                          <a:latin typeface="Times New Roman"/>
                          <a:ea typeface="Times New Roman"/>
                          <a:cs typeface="Times New Roman"/>
                        </a:rPr>
                        <a:t>R</a:t>
                      </a:r>
                      <a:r>
                        <a:rPr lang="en-US" sz="2300" b="1" smtClean="0">
                          <a:latin typeface="Times New Roman"/>
                          <a:ea typeface="Times New Roman"/>
                          <a:cs typeface="Times New Roman"/>
                        </a:rPr>
                        <a:t>o</a:t>
                      </a:r>
                      <a:r>
                        <a:rPr lang="en-US" sz="2300" b="1" spc="-10" smtClean="0">
                          <a:latin typeface="Times New Roman"/>
                          <a:ea typeface="Times New Roman"/>
                          <a:cs typeface="Times New Roman"/>
                        </a:rPr>
                        <a:t>s</a:t>
                      </a:r>
                      <a:r>
                        <a:rPr lang="en-US" sz="2300" b="1" spc="5" smtClean="0">
                          <a:latin typeface="Times New Roman"/>
                          <a:ea typeface="Times New Roman"/>
                          <a:cs typeface="Times New Roman"/>
                        </a:rPr>
                        <a:t>tr</a:t>
                      </a:r>
                      <a:r>
                        <a:rPr lang="en-US" sz="2300" b="1" smtClean="0">
                          <a:latin typeface="Times New Roman"/>
                          <a:ea typeface="Times New Roman"/>
                          <a:cs typeface="Times New Roman"/>
                        </a:rPr>
                        <a:t>u</a:t>
                      </a:r>
                      <a:r>
                        <a:rPr lang="en-US" sz="2300" b="1" spc="-20" smtClean="0">
                          <a:latin typeface="Times New Roman"/>
                          <a:ea typeface="Times New Roman"/>
                          <a:cs typeface="Times New Roman"/>
                        </a:rPr>
                        <a:t>m</a:t>
                      </a:r>
                      <a:r>
                        <a:rPr lang="en-US" sz="2300" b="1" spc="5" smtClean="0">
                          <a:latin typeface="Times New Roman"/>
                          <a:ea typeface="Times New Roman"/>
                          <a:cs typeface="Times New Roman"/>
                        </a:rPr>
                        <a:t>/</a:t>
                      </a:r>
                      <a:r>
                        <a:rPr lang="en-US" sz="2300" b="1" spc="-10" smtClean="0">
                          <a:latin typeface="Times New Roman"/>
                          <a:ea typeface="Times New Roman"/>
                          <a:cs typeface="Times New Roman"/>
                        </a:rPr>
                        <a:t>c</a:t>
                      </a:r>
                      <a:r>
                        <a:rPr lang="en-US" sz="2300" b="1" smtClean="0">
                          <a:latin typeface="Times New Roman"/>
                          <a:ea typeface="Times New Roman"/>
                          <a:cs typeface="Times New Roman"/>
                        </a:rPr>
                        <a:t>u</a:t>
                      </a:r>
                      <a:r>
                        <a:rPr lang="en-US" sz="2300" b="1" spc="5" smtClean="0">
                          <a:latin typeface="Times New Roman"/>
                          <a:ea typeface="Times New Roman"/>
                          <a:cs typeface="Times New Roman"/>
                        </a:rPr>
                        <a:t>t</a:t>
                      </a:r>
                      <a:r>
                        <a:rPr lang="en-US" sz="2300" b="1" smtClean="0">
                          <a:latin typeface="Times New Roman"/>
                          <a:ea typeface="Times New Roman"/>
                          <a:cs typeface="Times New Roman"/>
                        </a:rPr>
                        <a:t>o</a:t>
                      </a:r>
                      <a:r>
                        <a:rPr lang="en-US" sz="2300" b="1" spc="-10" smtClean="0">
                          <a:latin typeface="Times New Roman"/>
                          <a:ea typeface="Times New Roman"/>
                          <a:cs typeface="Times New Roman"/>
                        </a:rPr>
                        <a:t>u</a:t>
                      </a:r>
                      <a:r>
                        <a:rPr lang="en-US" sz="2300" b="1" spc="5" smtClean="0">
                          <a:latin typeface="Times New Roman"/>
                          <a:ea typeface="Times New Roman"/>
                          <a:cs typeface="Times New Roman"/>
                        </a:rPr>
                        <a:t>t</a:t>
                      </a:r>
                      <a:r>
                        <a:rPr lang="en-US" sz="2300" b="1" smtClean="0">
                          <a:latin typeface="Times New Roman"/>
                          <a:ea typeface="Times New Roman"/>
                          <a:cs typeface="Times New Roman"/>
                        </a:rPr>
                        <a:t>s </a:t>
                      </a:r>
                      <a:r>
                        <a:rPr lang="en-US" sz="2300" b="1">
                          <a:latin typeface="Times New Roman"/>
                          <a:ea typeface="Times New Roman"/>
                          <a:cs typeface="Times New Roman"/>
                        </a:rPr>
                        <a:t>e</a:t>
                      </a:r>
                      <a:r>
                        <a:rPr lang="en-US" sz="2300" b="1" spc="5">
                          <a:latin typeface="Times New Roman"/>
                          <a:ea typeface="Times New Roman"/>
                          <a:cs typeface="Times New Roman"/>
                        </a:rPr>
                        <a:t>t</a:t>
                      </a:r>
                      <a:r>
                        <a:rPr lang="en-US" sz="2300" b="1">
                          <a:latin typeface="Times New Roman"/>
                          <a:ea typeface="Times New Roman"/>
                          <a:cs typeface="Times New Roman"/>
                        </a:rPr>
                        <a:t>c</a:t>
                      </a:r>
                      <a:r>
                        <a:rPr lang="en-US" sz="2300" b="1" spc="-10">
                          <a:latin typeface="Times New Roman"/>
                          <a:ea typeface="Times New Roman"/>
                          <a:cs typeface="Times New Roman"/>
                        </a:rPr>
                        <a:t>.</a:t>
                      </a:r>
                      <a:r>
                        <a:rPr lang="en-US" sz="2300" b="1">
                          <a:latin typeface="Times New Roman"/>
                          <a:ea typeface="Times New Roman"/>
                          <a:cs typeface="Times New Roman"/>
                        </a:rPr>
                        <a:t>?</a:t>
                      </a:r>
                      <a:endParaRPr lang="en-US" sz="23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2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498">
                <a:tc>
                  <a:txBody>
                    <a:bodyPr/>
                    <a:lstStyle/>
                    <a:p>
                      <a:pPr marL="64770" marR="0">
                        <a:lnSpc>
                          <a:spcPct val="115000"/>
                        </a:lnSpc>
                        <a:spcBef>
                          <a:spcPts val="385"/>
                        </a:spcBef>
                        <a:spcAft>
                          <a:spcPts val="0"/>
                        </a:spcAft>
                      </a:pPr>
                      <a:r>
                        <a:rPr lang="en-US" sz="2300" b="1" u="heavy" spc="10">
                          <a:uFill>
                            <a:solidFill>
                              <a:srgbClr val="000000"/>
                            </a:solidFill>
                          </a:uFill>
                          <a:latin typeface="Times New Roman"/>
                          <a:ea typeface="Times New Roman"/>
                          <a:cs typeface="Times New Roman"/>
                        </a:rPr>
                        <a:t>(</a:t>
                      </a:r>
                      <a:r>
                        <a:rPr lang="en-US" sz="2300" b="1" u="heavy" spc="15">
                          <a:uFill>
                            <a:solidFill>
                              <a:srgbClr val="000000"/>
                            </a:solidFill>
                          </a:uFill>
                          <a:latin typeface="Times New Roman"/>
                          <a:ea typeface="Times New Roman"/>
                          <a:cs typeface="Times New Roman"/>
                        </a:rPr>
                        <a:t>B</a:t>
                      </a:r>
                      <a:r>
                        <a:rPr lang="en-US" sz="2300" b="1" u="heavy" spc="10">
                          <a:uFill>
                            <a:solidFill>
                              <a:srgbClr val="000000"/>
                            </a:solidFill>
                          </a:uFill>
                          <a:latin typeface="Times New Roman"/>
                          <a:ea typeface="Times New Roman"/>
                          <a:cs typeface="Times New Roman"/>
                        </a:rPr>
                        <a:t>.</a:t>
                      </a:r>
                      <a:r>
                        <a:rPr lang="en-US" sz="2300" b="1" u="heavy">
                          <a:uFill>
                            <a:solidFill>
                              <a:srgbClr val="000000"/>
                            </a:solidFill>
                          </a:uFill>
                          <a:latin typeface="Times New Roman"/>
                          <a:ea typeface="Times New Roman"/>
                          <a:cs typeface="Times New Roman"/>
                        </a:rPr>
                        <a:t>)</a:t>
                      </a:r>
                      <a:r>
                        <a:rPr lang="en-US" sz="2300" b="1" u="heavy" spc="15">
                          <a:uFill>
                            <a:solidFill>
                              <a:srgbClr val="000000"/>
                            </a:solidFill>
                          </a:uFill>
                          <a:latin typeface="Times New Roman"/>
                          <a:ea typeface="Times New Roman"/>
                          <a:cs typeface="Times New Roman"/>
                        </a:rPr>
                        <a:t> </a:t>
                      </a:r>
                      <a:r>
                        <a:rPr lang="en-US" sz="2300" b="1" u="heavy" spc="20">
                          <a:uFill>
                            <a:solidFill>
                              <a:srgbClr val="000000"/>
                            </a:solidFill>
                          </a:uFill>
                          <a:latin typeface="Times New Roman"/>
                          <a:ea typeface="Times New Roman"/>
                          <a:cs typeface="Times New Roman"/>
                        </a:rPr>
                        <a:t>A</a:t>
                      </a:r>
                      <a:r>
                        <a:rPr lang="en-US" sz="2300" b="1" u="heavy" spc="10">
                          <a:uFill>
                            <a:solidFill>
                              <a:srgbClr val="000000"/>
                            </a:solidFill>
                          </a:uFill>
                          <a:latin typeface="Times New Roman"/>
                          <a:ea typeface="Times New Roman"/>
                          <a:cs typeface="Times New Roman"/>
                        </a:rPr>
                        <a:t>c</a:t>
                      </a:r>
                      <a:r>
                        <a:rPr lang="en-US" sz="2300" b="1" u="heavy" spc="20">
                          <a:uFill>
                            <a:solidFill>
                              <a:srgbClr val="000000"/>
                            </a:solidFill>
                          </a:uFill>
                          <a:latin typeface="Times New Roman"/>
                          <a:ea typeface="Times New Roman"/>
                          <a:cs typeface="Times New Roman"/>
                        </a:rPr>
                        <a:t>c</a:t>
                      </a:r>
                      <a:r>
                        <a:rPr lang="en-US" sz="2300" b="1" u="heavy" spc="10">
                          <a:uFill>
                            <a:solidFill>
                              <a:srgbClr val="000000"/>
                            </a:solidFill>
                          </a:uFill>
                          <a:latin typeface="Times New Roman"/>
                          <a:ea typeface="Times New Roman"/>
                          <a:cs typeface="Times New Roman"/>
                        </a:rPr>
                        <a:t>o</a:t>
                      </a:r>
                      <a:r>
                        <a:rPr lang="en-US" sz="2300" b="1" u="heavy" spc="15">
                          <a:uFill>
                            <a:solidFill>
                              <a:srgbClr val="000000"/>
                            </a:solidFill>
                          </a:uFill>
                          <a:latin typeface="Times New Roman"/>
                          <a:ea typeface="Times New Roman"/>
                          <a:cs typeface="Times New Roman"/>
                        </a:rPr>
                        <a:t>un</a:t>
                      </a:r>
                      <a:r>
                        <a:rPr lang="en-US" sz="2300" b="1" u="heavy" spc="10">
                          <a:uFill>
                            <a:solidFill>
                              <a:srgbClr val="000000"/>
                            </a:solidFill>
                          </a:uFill>
                          <a:latin typeface="Times New Roman"/>
                          <a:ea typeface="Times New Roman"/>
                          <a:cs typeface="Times New Roman"/>
                        </a:rPr>
                        <a:t>t</a:t>
                      </a:r>
                      <a:r>
                        <a:rPr lang="en-US" sz="2300" b="1" u="heavy" spc="15">
                          <a:uFill>
                            <a:solidFill>
                              <a:srgbClr val="000000"/>
                            </a:solidFill>
                          </a:uFill>
                          <a:latin typeface="Times New Roman"/>
                          <a:ea typeface="Times New Roman"/>
                          <a:cs typeface="Times New Roman"/>
                        </a:rPr>
                        <a:t>in</a:t>
                      </a:r>
                      <a:r>
                        <a:rPr lang="en-US" sz="2300" b="1" u="heavy">
                          <a:uFill>
                            <a:solidFill>
                              <a:srgbClr val="000000"/>
                            </a:solidFill>
                          </a:uFill>
                          <a:latin typeface="Times New Roman"/>
                          <a:ea typeface="Times New Roman"/>
                          <a:cs typeface="Times New Roman"/>
                        </a:rPr>
                        <a:t>g</a:t>
                      </a:r>
                      <a:r>
                        <a:rPr lang="en-US" sz="2300" b="1" u="heavy" spc="-35">
                          <a:uFill>
                            <a:solidFill>
                              <a:srgbClr val="000000"/>
                            </a:solidFill>
                          </a:uFill>
                          <a:latin typeface="Times New Roman"/>
                          <a:ea typeface="Times New Roman"/>
                          <a:cs typeface="Times New Roman"/>
                        </a:rPr>
                        <a:t> </a:t>
                      </a:r>
                      <a:r>
                        <a:rPr lang="en-US" sz="2300" b="1" u="heavy" spc="30">
                          <a:uFill>
                            <a:solidFill>
                              <a:srgbClr val="000000"/>
                            </a:solidFill>
                          </a:uFill>
                          <a:latin typeface="Times New Roman"/>
                          <a:ea typeface="Times New Roman"/>
                          <a:cs typeface="Times New Roman"/>
                        </a:rPr>
                        <a:t>T</a:t>
                      </a:r>
                      <a:r>
                        <a:rPr lang="en-US" sz="2300" b="1" u="heavy" spc="10">
                          <a:uFill>
                            <a:solidFill>
                              <a:srgbClr val="000000"/>
                            </a:solidFill>
                          </a:uFill>
                          <a:latin typeface="Times New Roman"/>
                          <a:ea typeface="Times New Roman"/>
                          <a:cs typeface="Times New Roman"/>
                        </a:rPr>
                        <a:t>e</a:t>
                      </a:r>
                      <a:r>
                        <a:rPr lang="en-US" sz="2300" b="1" u="heavy" spc="25">
                          <a:uFill>
                            <a:solidFill>
                              <a:srgbClr val="000000"/>
                            </a:solidFill>
                          </a:uFill>
                          <a:latin typeface="Times New Roman"/>
                          <a:ea typeface="Times New Roman"/>
                          <a:cs typeface="Times New Roman"/>
                        </a:rPr>
                        <a:t>a</a:t>
                      </a:r>
                      <a:r>
                        <a:rPr lang="en-US" sz="2300" b="1" u="heavy" spc="10">
                          <a:uFill>
                            <a:solidFill>
                              <a:srgbClr val="000000"/>
                            </a:solidFill>
                          </a:uFill>
                          <a:latin typeface="Times New Roman"/>
                          <a:ea typeface="Times New Roman"/>
                          <a:cs typeface="Times New Roman"/>
                        </a:rPr>
                        <a:t>m</a:t>
                      </a:r>
                      <a:r>
                        <a:rPr lang="en-US" sz="2300" b="1" u="heavy" spc="20">
                          <a:uFill>
                            <a:solidFill>
                              <a:srgbClr val="000000"/>
                            </a:solidFill>
                          </a:uFill>
                          <a:latin typeface="Times New Roman"/>
                          <a:ea typeface="Times New Roman"/>
                          <a:cs typeface="Times New Roman"/>
                        </a:rPr>
                        <a:t>:</a:t>
                      </a:r>
                      <a:r>
                        <a:rPr lang="en-US" sz="2300" b="1" u="heavy">
                          <a:uFill>
                            <a:solidFill>
                              <a:srgbClr val="000000"/>
                            </a:solidFill>
                          </a:uFill>
                          <a:latin typeface="Times New Roman"/>
                          <a:ea typeface="Times New Roman"/>
                          <a:cs typeface="Times New Roman"/>
                        </a:rPr>
                        <a:t>-</a:t>
                      </a:r>
                      <a:endParaRPr lang="en-US" sz="2300" b="1">
                        <a:latin typeface="Calibri"/>
                        <a:ea typeface="Calibri"/>
                        <a:cs typeface="Times New Roman"/>
                      </a:endParaRPr>
                    </a:p>
                    <a:p>
                      <a:pPr marL="102870" marR="0">
                        <a:lnSpc>
                          <a:spcPct val="115000"/>
                        </a:lnSpc>
                        <a:spcBef>
                          <a:spcPts val="380"/>
                        </a:spcBef>
                        <a:spcAft>
                          <a:spcPts val="0"/>
                        </a:spcAft>
                      </a:pPr>
                      <a:r>
                        <a:rPr lang="en-US" sz="2300" b="1" spc="5">
                          <a:latin typeface="Times New Roman"/>
                          <a:ea typeface="Times New Roman"/>
                          <a:cs typeface="Times New Roman"/>
                        </a:rPr>
                        <a:t>(</a:t>
                      </a:r>
                      <a:r>
                        <a:rPr lang="en-US" sz="2300" b="1" spc="5" err="1">
                          <a:latin typeface="Times New Roman"/>
                          <a:ea typeface="Times New Roman"/>
                          <a:cs typeface="Times New Roman"/>
                        </a:rPr>
                        <a:t>i</a:t>
                      </a:r>
                      <a:r>
                        <a:rPr lang="en-US" sz="2300" b="1" spc="-5">
                          <a:latin typeface="Times New Roman"/>
                          <a:ea typeface="Times New Roman"/>
                          <a:cs typeface="Times New Roman"/>
                        </a:rPr>
                        <a:t>)</a:t>
                      </a:r>
                      <a:r>
                        <a:rPr lang="en-US" sz="2300" b="1">
                          <a:latin typeface="Times New Roman"/>
                          <a:ea typeface="Times New Roman"/>
                          <a:cs typeface="Times New Roman"/>
                        </a:rPr>
                        <a:t>Wh</a:t>
                      </a:r>
                      <a:r>
                        <a:rPr lang="en-US" sz="2300" b="1" spc="-10">
                          <a:latin typeface="Times New Roman"/>
                          <a:ea typeface="Times New Roman"/>
                          <a:cs typeface="Times New Roman"/>
                        </a:rPr>
                        <a:t>e</a:t>
                      </a:r>
                      <a:r>
                        <a:rPr lang="en-US" sz="2300" b="1" spc="5">
                          <a:latin typeface="Times New Roman"/>
                          <a:ea typeface="Times New Roman"/>
                          <a:cs typeface="Times New Roman"/>
                        </a:rPr>
                        <a:t>t</a:t>
                      </a:r>
                      <a:r>
                        <a:rPr lang="en-US" sz="2300" b="1">
                          <a:latin typeface="Times New Roman"/>
                          <a:ea typeface="Times New Roman"/>
                          <a:cs typeface="Times New Roman"/>
                        </a:rPr>
                        <a:t>h</a:t>
                      </a:r>
                      <a:r>
                        <a:rPr lang="en-US" sz="2300" b="1" spc="-10">
                          <a:latin typeface="Times New Roman"/>
                          <a:ea typeface="Times New Roman"/>
                          <a:cs typeface="Times New Roman"/>
                        </a:rPr>
                        <a:t>e</a:t>
                      </a:r>
                      <a:r>
                        <a:rPr lang="en-US" sz="2300" b="1">
                          <a:latin typeface="Times New Roman"/>
                          <a:ea typeface="Times New Roman"/>
                          <a:cs typeface="Times New Roman"/>
                        </a:rPr>
                        <a:t>r</a:t>
                      </a:r>
                      <a:r>
                        <a:rPr lang="en-US" sz="2300" b="1" spc="5">
                          <a:latin typeface="Times New Roman"/>
                          <a:ea typeface="Times New Roman"/>
                          <a:cs typeface="Times New Roman"/>
                        </a:rPr>
                        <a:t> </a:t>
                      </a:r>
                      <a:r>
                        <a:rPr lang="en-US" sz="2300" b="1" spc="-10">
                          <a:latin typeface="Times New Roman"/>
                          <a:ea typeface="Times New Roman"/>
                          <a:cs typeface="Times New Roman"/>
                        </a:rPr>
                        <a:t>a</a:t>
                      </a:r>
                      <a:r>
                        <a:rPr lang="en-US" sz="2300" b="1" spc="5">
                          <a:latin typeface="Times New Roman"/>
                          <a:ea typeface="Times New Roman"/>
                          <a:cs typeface="Times New Roman"/>
                        </a:rPr>
                        <a:t>l</a:t>
                      </a:r>
                      <a:r>
                        <a:rPr lang="en-US" sz="2300" b="1">
                          <a:latin typeface="Times New Roman"/>
                          <a:ea typeface="Times New Roman"/>
                          <a:cs typeface="Times New Roman"/>
                        </a:rPr>
                        <a:t>l</a:t>
                      </a:r>
                      <a:r>
                        <a:rPr lang="en-US" sz="2300" b="1" spc="-5">
                          <a:latin typeface="Times New Roman"/>
                          <a:ea typeface="Times New Roman"/>
                          <a:cs typeface="Times New Roman"/>
                        </a:rPr>
                        <a:t> </a:t>
                      </a:r>
                      <a:r>
                        <a:rPr lang="en-US" sz="2300" b="1" spc="5">
                          <a:latin typeface="Times New Roman"/>
                          <a:ea typeface="Times New Roman"/>
                          <a:cs typeface="Times New Roman"/>
                        </a:rPr>
                        <a:t>t</a:t>
                      </a:r>
                      <a:r>
                        <a:rPr lang="en-US" sz="2300" b="1">
                          <a:latin typeface="Times New Roman"/>
                          <a:ea typeface="Times New Roman"/>
                          <a:cs typeface="Times New Roman"/>
                        </a:rPr>
                        <a:t>he</a:t>
                      </a:r>
                      <a:r>
                        <a:rPr lang="en-US" sz="2300" b="1" spc="-10">
                          <a:latin typeface="Times New Roman"/>
                          <a:ea typeface="Times New Roman"/>
                          <a:cs typeface="Times New Roman"/>
                        </a:rPr>
                        <a:t> </a:t>
                      </a:r>
                      <a:r>
                        <a:rPr lang="en-US" sz="2300" b="1">
                          <a:latin typeface="Times New Roman"/>
                          <a:ea typeface="Times New Roman"/>
                          <a:cs typeface="Times New Roman"/>
                        </a:rPr>
                        <a:t>exp</a:t>
                      </a:r>
                      <a:r>
                        <a:rPr lang="en-US" sz="2300" b="1" spc="-10">
                          <a:latin typeface="Times New Roman"/>
                          <a:ea typeface="Times New Roman"/>
                          <a:cs typeface="Times New Roman"/>
                        </a:rPr>
                        <a:t>e</a:t>
                      </a:r>
                      <a:r>
                        <a:rPr lang="en-US" sz="2300" b="1">
                          <a:latin typeface="Times New Roman"/>
                          <a:ea typeface="Times New Roman"/>
                          <a:cs typeface="Times New Roman"/>
                        </a:rPr>
                        <a:t>n</a:t>
                      </a:r>
                      <a:r>
                        <a:rPr lang="en-US" sz="2300" b="1" spc="5">
                          <a:latin typeface="Times New Roman"/>
                          <a:ea typeface="Times New Roman"/>
                          <a:cs typeface="Times New Roman"/>
                        </a:rPr>
                        <a:t>s</a:t>
                      </a:r>
                      <a:r>
                        <a:rPr lang="en-US" sz="2300" b="1" spc="-10">
                          <a:latin typeface="Times New Roman"/>
                          <a:ea typeface="Times New Roman"/>
                          <a:cs typeface="Times New Roman"/>
                        </a:rPr>
                        <a:t>e</a:t>
                      </a:r>
                      <a:r>
                        <a:rPr lang="en-US" sz="2300" b="1">
                          <a:latin typeface="Times New Roman"/>
                          <a:ea typeface="Times New Roman"/>
                          <a:cs typeface="Times New Roman"/>
                        </a:rPr>
                        <a:t>s</a:t>
                      </a:r>
                      <a:r>
                        <a:rPr lang="en-US" sz="2300" b="1" spc="-10">
                          <a:latin typeface="Times New Roman"/>
                          <a:ea typeface="Times New Roman"/>
                          <a:cs typeface="Times New Roman"/>
                        </a:rPr>
                        <a:t> </a:t>
                      </a:r>
                      <a:r>
                        <a:rPr lang="en-US" sz="2300" b="1">
                          <a:latin typeface="Times New Roman"/>
                          <a:ea typeface="Times New Roman"/>
                          <a:cs typeface="Times New Roman"/>
                        </a:rPr>
                        <a:t>a</a:t>
                      </a:r>
                      <a:r>
                        <a:rPr lang="en-US" sz="2300" b="1" spc="5">
                          <a:latin typeface="Times New Roman"/>
                          <a:ea typeface="Times New Roman"/>
                          <a:cs typeface="Times New Roman"/>
                        </a:rPr>
                        <a:t>r</a:t>
                      </a:r>
                      <a:r>
                        <a:rPr lang="en-US" sz="2300" b="1">
                          <a:latin typeface="Times New Roman"/>
                          <a:ea typeface="Times New Roman"/>
                          <a:cs typeface="Times New Roman"/>
                        </a:rPr>
                        <a:t>e</a:t>
                      </a:r>
                      <a:r>
                        <a:rPr lang="en-US" sz="2300" b="1" spc="-10">
                          <a:latin typeface="Times New Roman"/>
                          <a:ea typeface="Times New Roman"/>
                          <a:cs typeface="Times New Roman"/>
                        </a:rPr>
                        <a:t> </a:t>
                      </a:r>
                      <a:r>
                        <a:rPr lang="en-US" sz="2300" b="1">
                          <a:latin typeface="Times New Roman"/>
                          <a:ea typeface="Times New Roman"/>
                          <a:cs typeface="Times New Roman"/>
                        </a:rPr>
                        <a:t>en</a:t>
                      </a:r>
                      <a:r>
                        <a:rPr lang="en-US" sz="2300" b="1" spc="-5">
                          <a:latin typeface="Times New Roman"/>
                          <a:ea typeface="Times New Roman"/>
                          <a:cs typeface="Times New Roman"/>
                        </a:rPr>
                        <a:t>t</a:t>
                      </a:r>
                      <a:r>
                        <a:rPr lang="en-US" sz="2300" b="1">
                          <a:latin typeface="Times New Roman"/>
                          <a:ea typeface="Times New Roman"/>
                          <a:cs typeface="Times New Roman"/>
                        </a:rPr>
                        <a:t>e</a:t>
                      </a:r>
                      <a:r>
                        <a:rPr lang="en-US" sz="2300" b="1" spc="5">
                          <a:latin typeface="Times New Roman"/>
                          <a:ea typeface="Times New Roman"/>
                          <a:cs typeface="Times New Roman"/>
                        </a:rPr>
                        <a:t>r</a:t>
                      </a:r>
                      <a:r>
                        <a:rPr lang="en-US" sz="2300" b="1" spc="-10">
                          <a:latin typeface="Times New Roman"/>
                          <a:ea typeface="Times New Roman"/>
                          <a:cs typeface="Times New Roman"/>
                        </a:rPr>
                        <a:t>e</a:t>
                      </a:r>
                      <a:r>
                        <a:rPr lang="en-US" sz="2300" b="1">
                          <a:latin typeface="Times New Roman"/>
                          <a:ea typeface="Times New Roman"/>
                          <a:cs typeface="Times New Roman"/>
                        </a:rPr>
                        <a:t>d </a:t>
                      </a:r>
                      <a:r>
                        <a:rPr lang="en-US" sz="2300" b="1" spc="5">
                          <a:latin typeface="Times New Roman"/>
                          <a:ea typeface="Times New Roman"/>
                          <a:cs typeface="Times New Roman"/>
                        </a:rPr>
                        <a:t>i</a:t>
                      </a:r>
                      <a:r>
                        <a:rPr lang="en-US" sz="2300" b="1">
                          <a:latin typeface="Times New Roman"/>
                          <a:ea typeface="Times New Roman"/>
                          <a:cs typeface="Times New Roman"/>
                        </a:rPr>
                        <a:t>n </a:t>
                      </a:r>
                      <a:r>
                        <a:rPr lang="en-US" sz="2300" b="1" spc="-15">
                          <a:latin typeface="Times New Roman"/>
                          <a:ea typeface="Times New Roman"/>
                          <a:cs typeface="Times New Roman"/>
                        </a:rPr>
                        <a:t>S</a:t>
                      </a:r>
                      <a:r>
                        <a:rPr lang="en-US" sz="2300" b="1">
                          <a:latin typeface="Times New Roman"/>
                          <a:ea typeface="Times New Roman"/>
                          <a:cs typeface="Times New Roman"/>
                        </a:rPr>
                        <a:t>hadow</a:t>
                      </a:r>
                      <a:r>
                        <a:rPr lang="en-US" sz="2300" b="1" spc="-5">
                          <a:latin typeface="Times New Roman"/>
                          <a:ea typeface="Times New Roman"/>
                          <a:cs typeface="Times New Roman"/>
                        </a:rPr>
                        <a:t> O</a:t>
                      </a:r>
                      <a:r>
                        <a:rPr lang="en-US" sz="2300" b="1">
                          <a:latin typeface="Times New Roman"/>
                          <a:ea typeface="Times New Roman"/>
                          <a:cs typeface="Times New Roman"/>
                        </a:rPr>
                        <a:t>b</a:t>
                      </a:r>
                      <a:r>
                        <a:rPr lang="en-US" sz="2300" b="1" spc="-10">
                          <a:latin typeface="Times New Roman"/>
                          <a:ea typeface="Times New Roman"/>
                          <a:cs typeface="Times New Roman"/>
                        </a:rPr>
                        <a:t>s</a:t>
                      </a:r>
                      <a:r>
                        <a:rPr lang="en-US" sz="2300" b="1">
                          <a:latin typeface="Times New Roman"/>
                          <a:ea typeface="Times New Roman"/>
                          <a:cs typeface="Times New Roman"/>
                        </a:rPr>
                        <a:t>e</a:t>
                      </a:r>
                      <a:r>
                        <a:rPr lang="en-US" sz="2300" b="1" spc="5">
                          <a:latin typeface="Times New Roman"/>
                          <a:ea typeface="Times New Roman"/>
                          <a:cs typeface="Times New Roman"/>
                        </a:rPr>
                        <a:t>r</a:t>
                      </a:r>
                      <a:r>
                        <a:rPr lang="en-US" sz="2300" b="1" spc="-10">
                          <a:latin typeface="Times New Roman"/>
                          <a:ea typeface="Times New Roman"/>
                          <a:cs typeface="Times New Roman"/>
                        </a:rPr>
                        <a:t>v</a:t>
                      </a:r>
                      <a:r>
                        <a:rPr lang="en-US" sz="2300" b="1">
                          <a:latin typeface="Times New Roman"/>
                          <a:ea typeface="Times New Roman"/>
                          <a:cs typeface="Times New Roman"/>
                        </a:rPr>
                        <a:t>a</a:t>
                      </a:r>
                      <a:r>
                        <a:rPr lang="en-US" sz="2300" b="1" spc="5">
                          <a:latin typeface="Times New Roman"/>
                          <a:ea typeface="Times New Roman"/>
                          <a:cs typeface="Times New Roman"/>
                        </a:rPr>
                        <a:t>ti</a:t>
                      </a:r>
                      <a:r>
                        <a:rPr lang="en-US" sz="2300" b="1" spc="-10">
                          <a:latin typeface="Times New Roman"/>
                          <a:ea typeface="Times New Roman"/>
                          <a:cs typeface="Times New Roman"/>
                        </a:rPr>
                        <a:t>o</a:t>
                      </a:r>
                      <a:r>
                        <a:rPr lang="en-US" sz="2300" b="1">
                          <a:latin typeface="Times New Roman"/>
                          <a:ea typeface="Times New Roman"/>
                          <a:cs typeface="Times New Roman"/>
                        </a:rPr>
                        <a:t>n</a:t>
                      </a:r>
                      <a:endParaRPr lang="en-US" sz="2300" b="1">
                        <a:latin typeface="Calibri"/>
                        <a:ea typeface="Calibri"/>
                        <a:cs typeface="Times New Roman"/>
                      </a:endParaRPr>
                    </a:p>
                    <a:p>
                      <a:pPr marL="102870" marR="0">
                        <a:lnSpc>
                          <a:spcPts val="1260"/>
                        </a:lnSpc>
                        <a:spcBef>
                          <a:spcPts val="0"/>
                        </a:spcBef>
                        <a:spcAft>
                          <a:spcPts val="0"/>
                        </a:spcAft>
                      </a:pPr>
                      <a:r>
                        <a:rPr lang="en-US" sz="2300" b="1" spc="-5">
                          <a:latin typeface="Times New Roman"/>
                          <a:ea typeface="Times New Roman"/>
                          <a:cs typeface="Times New Roman"/>
                        </a:rPr>
                        <a:t>R</a:t>
                      </a:r>
                      <a:r>
                        <a:rPr lang="en-US" sz="2300" b="1">
                          <a:latin typeface="Times New Roman"/>
                          <a:ea typeface="Times New Roman"/>
                          <a:cs typeface="Times New Roman"/>
                        </a:rPr>
                        <a:t>e</a:t>
                      </a:r>
                      <a:r>
                        <a:rPr lang="en-US" sz="2300" b="1" spc="-10">
                          <a:latin typeface="Times New Roman"/>
                          <a:ea typeface="Times New Roman"/>
                          <a:cs typeface="Times New Roman"/>
                        </a:rPr>
                        <a:t>g</a:t>
                      </a:r>
                      <a:r>
                        <a:rPr lang="en-US" sz="2300" b="1" spc="5">
                          <a:latin typeface="Times New Roman"/>
                          <a:ea typeface="Times New Roman"/>
                          <a:cs typeface="Times New Roman"/>
                        </a:rPr>
                        <a:t>ist</a:t>
                      </a:r>
                      <a:r>
                        <a:rPr lang="en-US" sz="2300" b="1">
                          <a:latin typeface="Times New Roman"/>
                          <a:ea typeface="Times New Roman"/>
                          <a:cs typeface="Times New Roman"/>
                        </a:rPr>
                        <a:t>er</a:t>
                      </a:r>
                      <a:r>
                        <a:rPr lang="en-US" sz="2300" b="1" spc="-5">
                          <a:latin typeface="Times New Roman"/>
                          <a:ea typeface="Times New Roman"/>
                          <a:cs typeface="Times New Roman"/>
                        </a:rPr>
                        <a:t> </a:t>
                      </a:r>
                      <a:r>
                        <a:rPr lang="en-US" sz="2300" b="1">
                          <a:latin typeface="Times New Roman"/>
                          <a:ea typeface="Times New Roman"/>
                          <a:cs typeface="Times New Roman"/>
                        </a:rPr>
                        <a:t>of</a:t>
                      </a:r>
                      <a:r>
                        <a:rPr lang="en-US" sz="2300" b="1" spc="-5">
                          <a:latin typeface="Times New Roman"/>
                          <a:ea typeface="Times New Roman"/>
                          <a:cs typeface="Times New Roman"/>
                        </a:rPr>
                        <a:t> </a:t>
                      </a:r>
                      <a:r>
                        <a:rPr lang="en-US" sz="2300" b="1">
                          <a:latin typeface="Times New Roman"/>
                          <a:ea typeface="Times New Roman"/>
                          <a:cs typeface="Times New Roman"/>
                        </a:rPr>
                        <a:t>each</a:t>
                      </a:r>
                      <a:r>
                        <a:rPr lang="en-US" sz="2300" b="1" spc="-10">
                          <a:latin typeface="Times New Roman"/>
                          <a:ea typeface="Times New Roman"/>
                          <a:cs typeface="Times New Roman"/>
                        </a:rPr>
                        <a:t> </a:t>
                      </a:r>
                      <a:r>
                        <a:rPr lang="en-US" sz="2300" b="1">
                          <a:latin typeface="Times New Roman"/>
                          <a:ea typeface="Times New Roman"/>
                          <a:cs typeface="Times New Roman"/>
                        </a:rPr>
                        <a:t>can</a:t>
                      </a:r>
                      <a:r>
                        <a:rPr lang="en-US" sz="2300" b="1" spc="-10">
                          <a:latin typeface="Times New Roman"/>
                          <a:ea typeface="Times New Roman"/>
                          <a:cs typeface="Times New Roman"/>
                        </a:rPr>
                        <a:t>d</a:t>
                      </a:r>
                      <a:r>
                        <a:rPr lang="en-US" sz="2300" b="1" spc="5">
                          <a:latin typeface="Times New Roman"/>
                          <a:ea typeface="Times New Roman"/>
                          <a:cs typeface="Times New Roman"/>
                        </a:rPr>
                        <a:t>i</a:t>
                      </a:r>
                      <a:r>
                        <a:rPr lang="en-US" sz="2300" b="1">
                          <a:latin typeface="Times New Roman"/>
                          <a:ea typeface="Times New Roman"/>
                          <a:cs typeface="Times New Roman"/>
                        </a:rPr>
                        <a:t>d</a:t>
                      </a:r>
                      <a:r>
                        <a:rPr lang="en-US" sz="2300" b="1" spc="-10">
                          <a:latin typeface="Times New Roman"/>
                          <a:ea typeface="Times New Roman"/>
                          <a:cs typeface="Times New Roman"/>
                        </a:rPr>
                        <a:t>a</a:t>
                      </a:r>
                      <a:r>
                        <a:rPr lang="en-US" sz="2300" b="1" spc="5">
                          <a:latin typeface="Times New Roman"/>
                          <a:ea typeface="Times New Roman"/>
                          <a:cs typeface="Times New Roman"/>
                        </a:rPr>
                        <a:t>t</a:t>
                      </a:r>
                      <a:r>
                        <a:rPr lang="en-US" sz="2300" b="1" spc="-10">
                          <a:latin typeface="Times New Roman"/>
                          <a:ea typeface="Times New Roman"/>
                          <a:cs typeface="Times New Roman"/>
                        </a:rPr>
                        <a:t>e</a:t>
                      </a:r>
                      <a:r>
                        <a:rPr lang="en-US" sz="2300" b="1" smtClean="0">
                          <a:latin typeface="Times New Roman"/>
                          <a:ea typeface="Times New Roman"/>
                          <a:cs typeface="Times New Roman"/>
                        </a:rPr>
                        <a:t>?</a:t>
                      </a:r>
                    </a:p>
                    <a:p>
                      <a:pPr marL="102870" marR="0">
                        <a:lnSpc>
                          <a:spcPts val="1260"/>
                        </a:lnSpc>
                        <a:spcBef>
                          <a:spcPts val="0"/>
                        </a:spcBef>
                        <a:spcAft>
                          <a:spcPts val="0"/>
                        </a:spcAft>
                      </a:pPr>
                      <a:endParaRPr lang="en-US" sz="2300" b="1">
                        <a:latin typeface="Calibri"/>
                        <a:ea typeface="Calibri"/>
                        <a:cs typeface="Times New Roman"/>
                      </a:endParaRPr>
                    </a:p>
                    <a:p>
                      <a:pPr marL="64770" marR="252095">
                        <a:lnSpc>
                          <a:spcPts val="1260"/>
                        </a:lnSpc>
                        <a:spcBef>
                          <a:spcPts val="420"/>
                        </a:spcBef>
                        <a:spcAft>
                          <a:spcPts val="0"/>
                        </a:spcAft>
                      </a:pPr>
                      <a:r>
                        <a:rPr lang="en-US" sz="2300" b="1" spc="5">
                          <a:latin typeface="Times New Roman"/>
                          <a:ea typeface="Times New Roman"/>
                          <a:cs typeface="Times New Roman"/>
                        </a:rPr>
                        <a:t>(</a:t>
                      </a:r>
                      <a:r>
                        <a:rPr lang="en-US" sz="2300" b="1" spc="-5">
                          <a:latin typeface="Times New Roman"/>
                          <a:ea typeface="Times New Roman"/>
                          <a:cs typeface="Times New Roman"/>
                        </a:rPr>
                        <a:t>i</a:t>
                      </a:r>
                      <a:r>
                        <a:rPr lang="en-US" sz="2300" b="1" spc="5">
                          <a:latin typeface="Times New Roman"/>
                          <a:ea typeface="Times New Roman"/>
                          <a:cs typeface="Times New Roman"/>
                        </a:rPr>
                        <a:t>i</a:t>
                      </a:r>
                      <a:r>
                        <a:rPr lang="en-US" sz="2300" b="1">
                          <a:latin typeface="Times New Roman"/>
                          <a:ea typeface="Times New Roman"/>
                          <a:cs typeface="Times New Roman"/>
                        </a:rPr>
                        <a:t>)</a:t>
                      </a:r>
                      <a:r>
                        <a:rPr lang="en-US" sz="2300" b="1" spc="-5">
                          <a:latin typeface="Times New Roman"/>
                          <a:ea typeface="Times New Roman"/>
                          <a:cs typeface="Times New Roman"/>
                        </a:rPr>
                        <a:t> </a:t>
                      </a:r>
                      <a:r>
                        <a:rPr lang="en-US" sz="2300" b="1">
                          <a:latin typeface="Times New Roman"/>
                          <a:ea typeface="Times New Roman"/>
                          <a:cs typeface="Times New Roman"/>
                        </a:rPr>
                        <a:t>Wh</a:t>
                      </a:r>
                      <a:r>
                        <a:rPr lang="en-US" sz="2300" b="1" spc="-10">
                          <a:latin typeface="Times New Roman"/>
                          <a:ea typeface="Times New Roman"/>
                          <a:cs typeface="Times New Roman"/>
                        </a:rPr>
                        <a:t>e</a:t>
                      </a:r>
                      <a:r>
                        <a:rPr lang="en-US" sz="2300" b="1" spc="5">
                          <a:latin typeface="Times New Roman"/>
                          <a:ea typeface="Times New Roman"/>
                          <a:cs typeface="Times New Roman"/>
                        </a:rPr>
                        <a:t>t</a:t>
                      </a:r>
                      <a:r>
                        <a:rPr lang="en-US" sz="2300" b="1">
                          <a:latin typeface="Times New Roman"/>
                          <a:ea typeface="Times New Roman"/>
                          <a:cs typeface="Times New Roman"/>
                        </a:rPr>
                        <a:t>h</a:t>
                      </a:r>
                      <a:r>
                        <a:rPr lang="en-US" sz="2300" b="1" spc="-10">
                          <a:latin typeface="Times New Roman"/>
                          <a:ea typeface="Times New Roman"/>
                          <a:cs typeface="Times New Roman"/>
                        </a:rPr>
                        <a:t>e</a:t>
                      </a:r>
                      <a:r>
                        <a:rPr lang="en-US" sz="2300" b="1">
                          <a:latin typeface="Times New Roman"/>
                          <a:ea typeface="Times New Roman"/>
                          <a:cs typeface="Times New Roman"/>
                        </a:rPr>
                        <a:t>r</a:t>
                      </a:r>
                      <a:r>
                        <a:rPr lang="en-US" sz="2300" b="1" spc="5">
                          <a:latin typeface="Times New Roman"/>
                          <a:ea typeface="Times New Roman"/>
                          <a:cs typeface="Times New Roman"/>
                        </a:rPr>
                        <a:t> t</a:t>
                      </a:r>
                      <a:r>
                        <a:rPr lang="en-US" sz="2300" b="1" spc="-10">
                          <a:latin typeface="Times New Roman"/>
                          <a:ea typeface="Times New Roman"/>
                          <a:cs typeface="Times New Roman"/>
                        </a:rPr>
                        <a:t>h</a:t>
                      </a:r>
                      <a:r>
                        <a:rPr lang="en-US" sz="2300" b="1">
                          <a:latin typeface="Times New Roman"/>
                          <a:ea typeface="Times New Roman"/>
                          <a:cs typeface="Times New Roman"/>
                        </a:rPr>
                        <a:t>e</a:t>
                      </a:r>
                      <a:r>
                        <a:rPr lang="en-US" sz="2300" b="1" spc="5">
                          <a:latin typeface="Times New Roman"/>
                          <a:ea typeface="Times New Roman"/>
                          <a:cs typeface="Times New Roman"/>
                        </a:rPr>
                        <a:t> f</a:t>
                      </a:r>
                      <a:r>
                        <a:rPr lang="en-US" sz="2300" b="1" spc="-10">
                          <a:latin typeface="Times New Roman"/>
                          <a:ea typeface="Times New Roman"/>
                          <a:cs typeface="Times New Roman"/>
                        </a:rPr>
                        <a:t>o</a:t>
                      </a:r>
                      <a:r>
                        <a:rPr lang="en-US" sz="2300" b="1" spc="5">
                          <a:latin typeface="Times New Roman"/>
                          <a:ea typeface="Times New Roman"/>
                          <a:cs typeface="Times New Roman"/>
                        </a:rPr>
                        <a:t>l</a:t>
                      </a:r>
                      <a:r>
                        <a:rPr lang="en-US" sz="2300" b="1">
                          <a:latin typeface="Times New Roman"/>
                          <a:ea typeface="Times New Roman"/>
                          <a:cs typeface="Times New Roman"/>
                        </a:rPr>
                        <a:t>d</a:t>
                      </a:r>
                      <a:r>
                        <a:rPr lang="en-US" sz="2300" b="1" spc="-10">
                          <a:latin typeface="Times New Roman"/>
                          <a:ea typeface="Times New Roman"/>
                          <a:cs typeface="Times New Roman"/>
                        </a:rPr>
                        <a:t>e</a:t>
                      </a:r>
                      <a:r>
                        <a:rPr lang="en-US" sz="2300" b="1">
                          <a:latin typeface="Times New Roman"/>
                          <a:ea typeface="Times New Roman"/>
                          <a:cs typeface="Times New Roman"/>
                        </a:rPr>
                        <a:t>r</a:t>
                      </a:r>
                      <a:r>
                        <a:rPr lang="en-US" sz="2300" b="1" spc="5">
                          <a:latin typeface="Times New Roman"/>
                          <a:ea typeface="Times New Roman"/>
                          <a:cs typeface="Times New Roman"/>
                        </a:rPr>
                        <a:t> </a:t>
                      </a:r>
                      <a:r>
                        <a:rPr lang="en-US" sz="2300" b="1" spc="-10">
                          <a:latin typeface="Times New Roman"/>
                          <a:ea typeface="Times New Roman"/>
                          <a:cs typeface="Times New Roman"/>
                        </a:rPr>
                        <a:t>o</a:t>
                      </a:r>
                      <a:r>
                        <a:rPr lang="en-US" sz="2300" b="1">
                          <a:latin typeface="Times New Roman"/>
                          <a:ea typeface="Times New Roman"/>
                          <a:cs typeface="Times New Roman"/>
                        </a:rPr>
                        <a:t>f</a:t>
                      </a:r>
                      <a:r>
                        <a:rPr lang="en-US" sz="2300" b="1" spc="5">
                          <a:latin typeface="Times New Roman"/>
                          <a:ea typeface="Times New Roman"/>
                          <a:cs typeface="Times New Roman"/>
                        </a:rPr>
                        <a:t> </a:t>
                      </a:r>
                      <a:r>
                        <a:rPr lang="en-US" sz="2300" b="1" spc="-10">
                          <a:latin typeface="Times New Roman"/>
                          <a:ea typeface="Times New Roman"/>
                          <a:cs typeface="Times New Roman"/>
                        </a:rPr>
                        <a:t>ev</a:t>
                      </a:r>
                      <a:r>
                        <a:rPr lang="en-US" sz="2300" b="1" spc="5">
                          <a:latin typeface="Times New Roman"/>
                          <a:ea typeface="Times New Roman"/>
                          <a:cs typeface="Times New Roman"/>
                        </a:rPr>
                        <a:t>i</a:t>
                      </a:r>
                      <a:r>
                        <a:rPr lang="en-US" sz="2300" b="1">
                          <a:latin typeface="Times New Roman"/>
                          <a:ea typeface="Times New Roman"/>
                          <a:cs typeface="Times New Roman"/>
                        </a:rPr>
                        <a:t>dence</a:t>
                      </a:r>
                      <a:r>
                        <a:rPr lang="en-US" sz="2300" b="1" spc="-10">
                          <a:latin typeface="Times New Roman"/>
                          <a:ea typeface="Times New Roman"/>
                          <a:cs typeface="Times New Roman"/>
                        </a:rPr>
                        <a:t> </a:t>
                      </a:r>
                      <a:r>
                        <a:rPr lang="en-US" sz="2300" b="1" spc="5">
                          <a:latin typeface="Times New Roman"/>
                          <a:ea typeface="Times New Roman"/>
                          <a:cs typeface="Times New Roman"/>
                        </a:rPr>
                        <a:t>f</a:t>
                      </a:r>
                      <a:r>
                        <a:rPr lang="en-US" sz="2300" b="1">
                          <a:latin typeface="Times New Roman"/>
                          <a:ea typeface="Times New Roman"/>
                          <a:cs typeface="Times New Roman"/>
                        </a:rPr>
                        <a:t>or</a:t>
                      </a:r>
                      <a:r>
                        <a:rPr lang="en-US" sz="2300" b="1" spc="-5">
                          <a:latin typeface="Times New Roman"/>
                          <a:ea typeface="Times New Roman"/>
                          <a:cs typeface="Times New Roman"/>
                        </a:rPr>
                        <a:t> </a:t>
                      </a:r>
                      <a:r>
                        <a:rPr lang="en-US" sz="2300" b="1">
                          <a:latin typeface="Times New Roman"/>
                          <a:ea typeface="Times New Roman"/>
                          <a:cs typeface="Times New Roman"/>
                        </a:rPr>
                        <a:t>each</a:t>
                      </a:r>
                      <a:r>
                        <a:rPr lang="en-US" sz="2300" b="1" spc="-10">
                          <a:latin typeface="Times New Roman"/>
                          <a:ea typeface="Times New Roman"/>
                          <a:cs typeface="Times New Roman"/>
                        </a:rPr>
                        <a:t> </a:t>
                      </a:r>
                      <a:r>
                        <a:rPr lang="en-US" sz="2300" b="1">
                          <a:latin typeface="Times New Roman"/>
                          <a:ea typeface="Times New Roman"/>
                          <a:cs typeface="Times New Roman"/>
                        </a:rPr>
                        <a:t>can</a:t>
                      </a:r>
                      <a:r>
                        <a:rPr lang="en-US" sz="2300" b="1" spc="-10">
                          <a:latin typeface="Times New Roman"/>
                          <a:ea typeface="Times New Roman"/>
                          <a:cs typeface="Times New Roman"/>
                        </a:rPr>
                        <a:t>d</a:t>
                      </a:r>
                      <a:r>
                        <a:rPr lang="en-US" sz="2300" b="1" spc="5">
                          <a:latin typeface="Times New Roman"/>
                          <a:ea typeface="Times New Roman"/>
                          <a:cs typeface="Times New Roman"/>
                        </a:rPr>
                        <a:t>i</a:t>
                      </a:r>
                      <a:r>
                        <a:rPr lang="en-US" sz="2300" b="1">
                          <a:latin typeface="Times New Roman"/>
                          <a:ea typeface="Times New Roman"/>
                          <a:cs typeface="Times New Roman"/>
                        </a:rPr>
                        <a:t>d</a:t>
                      </a:r>
                      <a:r>
                        <a:rPr lang="en-US" sz="2300" b="1" spc="-10">
                          <a:latin typeface="Times New Roman"/>
                          <a:ea typeface="Times New Roman"/>
                          <a:cs typeface="Times New Roman"/>
                        </a:rPr>
                        <a:t>a</a:t>
                      </a:r>
                      <a:r>
                        <a:rPr lang="en-US" sz="2300" b="1" spc="5">
                          <a:latin typeface="Times New Roman"/>
                          <a:ea typeface="Times New Roman"/>
                          <a:cs typeface="Times New Roman"/>
                        </a:rPr>
                        <a:t>t</a:t>
                      </a:r>
                      <a:r>
                        <a:rPr lang="en-US" sz="2300" b="1">
                          <a:latin typeface="Times New Roman"/>
                          <a:ea typeface="Times New Roman"/>
                          <a:cs typeface="Times New Roman"/>
                        </a:rPr>
                        <a:t>e</a:t>
                      </a:r>
                      <a:r>
                        <a:rPr lang="en-US" sz="2300" b="1" spc="-10">
                          <a:latin typeface="Times New Roman"/>
                          <a:ea typeface="Times New Roman"/>
                          <a:cs typeface="Times New Roman"/>
                        </a:rPr>
                        <a:t> </a:t>
                      </a:r>
                      <a:r>
                        <a:rPr lang="en-US" sz="2300" b="1" spc="5">
                          <a:latin typeface="Times New Roman"/>
                          <a:ea typeface="Times New Roman"/>
                          <a:cs typeface="Times New Roman"/>
                        </a:rPr>
                        <a:t>i</a:t>
                      </a:r>
                      <a:r>
                        <a:rPr lang="en-US" sz="2300" b="1">
                          <a:latin typeface="Times New Roman"/>
                          <a:ea typeface="Times New Roman"/>
                          <a:cs typeface="Times New Roman"/>
                        </a:rPr>
                        <a:t>s</a:t>
                      </a:r>
                      <a:r>
                        <a:rPr lang="en-US" sz="2300" b="1" spc="5">
                          <a:latin typeface="Times New Roman"/>
                          <a:ea typeface="Times New Roman"/>
                          <a:cs typeface="Times New Roman"/>
                        </a:rPr>
                        <a:t> </a:t>
                      </a:r>
                      <a:r>
                        <a:rPr lang="en-US" sz="2300" b="1">
                          <a:latin typeface="Times New Roman"/>
                          <a:ea typeface="Times New Roman"/>
                          <a:cs typeface="Times New Roman"/>
                        </a:rPr>
                        <a:t>b</a:t>
                      </a:r>
                      <a:r>
                        <a:rPr lang="en-US" sz="2300" b="1" spc="-10">
                          <a:latin typeface="Times New Roman"/>
                          <a:ea typeface="Times New Roman"/>
                          <a:cs typeface="Times New Roman"/>
                        </a:rPr>
                        <a:t>e</a:t>
                      </a:r>
                      <a:r>
                        <a:rPr lang="en-US" sz="2300" b="1" spc="5">
                          <a:latin typeface="Times New Roman"/>
                          <a:ea typeface="Times New Roman"/>
                          <a:cs typeface="Times New Roman"/>
                        </a:rPr>
                        <a:t>i</a:t>
                      </a:r>
                      <a:r>
                        <a:rPr lang="en-US" sz="2300" b="1">
                          <a:latin typeface="Times New Roman"/>
                          <a:ea typeface="Times New Roman"/>
                          <a:cs typeface="Times New Roman"/>
                        </a:rPr>
                        <a:t>ng </a:t>
                      </a:r>
                      <a:r>
                        <a:rPr lang="en-US" sz="2300" b="1" spc="-20">
                          <a:latin typeface="Times New Roman"/>
                          <a:ea typeface="Times New Roman"/>
                          <a:cs typeface="Times New Roman"/>
                        </a:rPr>
                        <a:t>m</a:t>
                      </a:r>
                      <a:r>
                        <a:rPr lang="en-US" sz="2300" b="1">
                          <a:latin typeface="Times New Roman"/>
                          <a:ea typeface="Times New Roman"/>
                          <a:cs typeface="Times New Roman"/>
                        </a:rPr>
                        <a:t>a</a:t>
                      </a:r>
                      <a:r>
                        <a:rPr lang="en-US" sz="2300" b="1" spc="5">
                          <a:latin typeface="Times New Roman"/>
                          <a:ea typeface="Times New Roman"/>
                          <a:cs typeface="Times New Roman"/>
                        </a:rPr>
                        <a:t>i</a:t>
                      </a:r>
                      <a:r>
                        <a:rPr lang="en-US" sz="2300" b="1">
                          <a:latin typeface="Times New Roman"/>
                          <a:ea typeface="Times New Roman"/>
                          <a:cs typeface="Times New Roman"/>
                        </a:rPr>
                        <a:t>n</a:t>
                      </a:r>
                      <a:r>
                        <a:rPr lang="en-US" sz="2300" b="1" spc="5">
                          <a:latin typeface="Times New Roman"/>
                          <a:ea typeface="Times New Roman"/>
                          <a:cs typeface="Times New Roman"/>
                        </a:rPr>
                        <a:t>t</a:t>
                      </a:r>
                      <a:r>
                        <a:rPr lang="en-US" sz="2300" b="1">
                          <a:latin typeface="Times New Roman"/>
                          <a:ea typeface="Times New Roman"/>
                          <a:cs typeface="Times New Roman"/>
                        </a:rPr>
                        <a:t>a</a:t>
                      </a:r>
                      <a:r>
                        <a:rPr lang="en-US" sz="2300" b="1" spc="5">
                          <a:latin typeface="Times New Roman"/>
                          <a:ea typeface="Times New Roman"/>
                          <a:cs typeface="Times New Roman"/>
                        </a:rPr>
                        <a:t>i</a:t>
                      </a:r>
                      <a:r>
                        <a:rPr lang="en-US" sz="2300" b="1" spc="-10">
                          <a:latin typeface="Times New Roman"/>
                          <a:ea typeface="Times New Roman"/>
                          <a:cs typeface="Times New Roman"/>
                        </a:rPr>
                        <a:t>n</a:t>
                      </a:r>
                      <a:r>
                        <a:rPr lang="en-US" sz="2300" b="1">
                          <a:latin typeface="Times New Roman"/>
                          <a:ea typeface="Times New Roman"/>
                          <a:cs typeface="Times New Roman"/>
                        </a:rPr>
                        <a:t>ed?</a:t>
                      </a:r>
                      <a:endParaRPr lang="en-US" sz="23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2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0" y="44624"/>
            <a:ext cx="9144000"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r>
              <a:rPr lang="en-US" sz="3600" smtClean="0">
                <a:solidFill>
                  <a:srgbClr val="FFC000"/>
                </a:solidFill>
              </a:rPr>
              <a:t>Annexure- 6</a:t>
            </a:r>
            <a:r>
              <a:rPr lang="en-US" sz="3600" b="1" smtClean="0">
                <a:solidFill>
                  <a:srgbClr val="FFC000"/>
                </a:solidFill>
              </a:rPr>
              <a:t> </a:t>
            </a:r>
          </a:p>
          <a:p>
            <a:pPr lvl="0" algn="ctr"/>
            <a:r>
              <a:rPr lang="en-US" sz="3600" smtClean="0">
                <a:solidFill>
                  <a:srgbClr val="FFC000"/>
                </a:solidFill>
              </a:rPr>
              <a:t>Daily Report of Assistant Expenditure Observer</a:t>
            </a:r>
            <a:endParaRPr lang="en-US" sz="3600">
              <a:solidFill>
                <a:srgbClr val="FFC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93871" y="188640"/>
            <a:ext cx="3138769" cy="369332"/>
          </a:xfrm>
          <a:prstGeom prst="rect">
            <a:avLst/>
          </a:prstGeom>
        </p:spPr>
        <p:txBody>
          <a:bodyPr wrap="square">
            <a:spAutoFit/>
          </a:bodyPr>
          <a:lstStyle/>
          <a:p>
            <a:r>
              <a:rPr lang="en-US" smtClean="0"/>
              <a:t>To be </a:t>
            </a:r>
            <a:r>
              <a:rPr lang="en-US" err="1" smtClean="0"/>
              <a:t>conti</a:t>
            </a:r>
            <a:r>
              <a:rPr lang="en-US" smtClean="0"/>
              <a:t>…..</a:t>
            </a:r>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188726844"/>
              </p:ext>
            </p:extLst>
          </p:nvPr>
        </p:nvGraphicFramePr>
        <p:xfrm>
          <a:off x="251520" y="764704"/>
          <a:ext cx="8640960" cy="5112568"/>
        </p:xfrm>
        <a:graphic>
          <a:graphicData uri="http://schemas.openxmlformats.org/drawingml/2006/table">
            <a:tbl>
              <a:tblPr/>
              <a:tblGrid>
                <a:gridCol w="7987442"/>
                <a:gridCol w="653518"/>
              </a:tblGrid>
              <a:tr h="973621">
                <a:tc>
                  <a:txBody>
                    <a:bodyPr/>
                    <a:lstStyle/>
                    <a:p>
                      <a:pPr marL="64770" marR="0">
                        <a:lnSpc>
                          <a:spcPct val="115000"/>
                        </a:lnSpc>
                        <a:spcBef>
                          <a:spcPts val="395"/>
                        </a:spcBef>
                        <a:spcAft>
                          <a:spcPts val="0"/>
                        </a:spcAft>
                      </a:pP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spc="-5">
                          <a:latin typeface="Times New Roman"/>
                          <a:ea typeface="Times New Roman"/>
                          <a:cs typeface="Times New Roman"/>
                        </a:rPr>
                        <a:t>C</a:t>
                      </a:r>
                      <a:r>
                        <a:rPr lang="en-US" sz="1800" b="1">
                          <a:latin typeface="Times New Roman"/>
                          <a:ea typeface="Times New Roman"/>
                          <a:cs typeface="Times New Roman"/>
                        </a:rPr>
                        <a:t>.</a:t>
                      </a:r>
                      <a:r>
                        <a:rPr lang="en-US" sz="1800" b="1" spc="5">
                          <a:latin typeface="Times New Roman"/>
                          <a:ea typeface="Times New Roman"/>
                          <a:cs typeface="Times New Roman"/>
                        </a:rPr>
                        <a:t>)</a:t>
                      </a:r>
                      <a:r>
                        <a:rPr lang="en-US" sz="1800" b="1" spc="-10">
                          <a:latin typeface="Times New Roman"/>
                          <a:ea typeface="Times New Roman"/>
                          <a:cs typeface="Times New Roman"/>
                        </a:rPr>
                        <a:t>M</a:t>
                      </a:r>
                      <a:r>
                        <a:rPr lang="en-US" sz="1800" b="1">
                          <a:latin typeface="Times New Roman"/>
                          <a:ea typeface="Times New Roman"/>
                          <a:cs typeface="Times New Roman"/>
                        </a:rPr>
                        <a:t>ed</a:t>
                      </a:r>
                      <a:r>
                        <a:rPr lang="en-US" sz="1800" b="1" spc="5">
                          <a:latin typeface="Times New Roman"/>
                          <a:ea typeface="Times New Roman"/>
                          <a:cs typeface="Times New Roman"/>
                        </a:rPr>
                        <a:t>i</a:t>
                      </a:r>
                      <a:r>
                        <a:rPr lang="en-US" sz="1800" b="1">
                          <a:latin typeface="Times New Roman"/>
                          <a:ea typeface="Times New Roman"/>
                          <a:cs typeface="Times New Roman"/>
                        </a:rPr>
                        <a:t>a</a:t>
                      </a:r>
                      <a:r>
                        <a:rPr lang="en-US" sz="1800" b="1" spc="-10">
                          <a:latin typeface="Times New Roman"/>
                          <a:ea typeface="Times New Roman"/>
                          <a:cs typeface="Times New Roman"/>
                        </a:rPr>
                        <a:t> </a:t>
                      </a:r>
                      <a:r>
                        <a:rPr lang="en-US" sz="1800" b="1">
                          <a:latin typeface="Times New Roman"/>
                          <a:ea typeface="Times New Roman"/>
                          <a:cs typeface="Times New Roman"/>
                        </a:rPr>
                        <a:t>Mo</a:t>
                      </a:r>
                      <a:r>
                        <a:rPr lang="en-US" sz="1800" b="1" spc="-15">
                          <a:latin typeface="Times New Roman"/>
                          <a:ea typeface="Times New Roman"/>
                          <a:cs typeface="Times New Roman"/>
                        </a:rPr>
                        <a:t>n</a:t>
                      </a:r>
                      <a:r>
                        <a:rPr lang="en-US" sz="1800" b="1" spc="5">
                          <a:latin typeface="Times New Roman"/>
                          <a:ea typeface="Times New Roman"/>
                          <a:cs typeface="Times New Roman"/>
                        </a:rPr>
                        <a:t>it</a:t>
                      </a:r>
                      <a:r>
                        <a:rPr lang="en-US" sz="1800" b="1" spc="-10">
                          <a:latin typeface="Times New Roman"/>
                          <a:ea typeface="Times New Roman"/>
                          <a:cs typeface="Times New Roman"/>
                        </a:rPr>
                        <a:t>o</a:t>
                      </a:r>
                      <a:r>
                        <a:rPr lang="en-US" sz="1800" b="1">
                          <a:latin typeface="Times New Roman"/>
                          <a:ea typeface="Times New Roman"/>
                          <a:cs typeface="Times New Roman"/>
                        </a:rPr>
                        <a:t>r</a:t>
                      </a:r>
                      <a:r>
                        <a:rPr lang="en-US" sz="1800" b="1" spc="5">
                          <a:latin typeface="Times New Roman"/>
                          <a:ea typeface="Times New Roman"/>
                          <a:cs typeface="Times New Roman"/>
                        </a:rPr>
                        <a:t>i</a:t>
                      </a:r>
                      <a:r>
                        <a:rPr lang="en-US" sz="1800" b="1">
                          <a:latin typeface="Times New Roman"/>
                          <a:ea typeface="Times New Roman"/>
                          <a:cs typeface="Times New Roman"/>
                        </a:rPr>
                        <a:t>ng </a:t>
                      </a:r>
                      <a:r>
                        <a:rPr lang="en-US" sz="1800" b="1" spc="-15">
                          <a:latin typeface="Times New Roman"/>
                          <a:ea typeface="Times New Roman"/>
                          <a:cs typeface="Times New Roman"/>
                        </a:rPr>
                        <a:t>T</a:t>
                      </a:r>
                      <a:r>
                        <a:rPr lang="en-US" sz="1800" b="1" spc="-10">
                          <a:latin typeface="Times New Roman"/>
                          <a:ea typeface="Times New Roman"/>
                          <a:cs typeface="Times New Roman"/>
                        </a:rPr>
                        <a:t>e</a:t>
                      </a:r>
                      <a:r>
                        <a:rPr lang="en-US" sz="1800" b="1">
                          <a:latin typeface="Times New Roman"/>
                          <a:ea typeface="Times New Roman"/>
                          <a:cs typeface="Times New Roman"/>
                        </a:rPr>
                        <a:t>am</a:t>
                      </a:r>
                      <a:endParaRPr lang="en-US" sz="1800" b="1">
                        <a:latin typeface="Calibri"/>
                        <a:ea typeface="Calibri"/>
                        <a:cs typeface="Times New Roman"/>
                      </a:endParaRPr>
                    </a:p>
                    <a:p>
                      <a:pPr marL="64770" marR="706755">
                        <a:lnSpc>
                          <a:spcPct val="100000"/>
                        </a:lnSpc>
                        <a:spcBef>
                          <a:spcPts val="365"/>
                        </a:spcBef>
                        <a:spcAft>
                          <a:spcPts val="0"/>
                        </a:spcAft>
                      </a:pPr>
                      <a:r>
                        <a:rPr lang="en-US" sz="1800" b="1" spc="5">
                          <a:latin typeface="Times New Roman"/>
                          <a:ea typeface="Times New Roman"/>
                          <a:cs typeface="Times New Roman"/>
                        </a:rPr>
                        <a:t>(</a:t>
                      </a:r>
                      <a:r>
                        <a:rPr lang="en-US" sz="1800" b="1" spc="5" err="1">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a:latin typeface="Times New Roman"/>
                          <a:ea typeface="Times New Roman"/>
                          <a:cs typeface="Times New Roman"/>
                        </a:rPr>
                        <a:t>W</a:t>
                      </a:r>
                      <a:r>
                        <a:rPr lang="en-US" sz="1800" b="1" spc="-10">
                          <a:latin typeface="Times New Roman"/>
                          <a:ea typeface="Times New Roman"/>
                          <a:cs typeface="Times New Roman"/>
                        </a:rPr>
                        <a:t>h</a:t>
                      </a:r>
                      <a:r>
                        <a:rPr lang="en-US" sz="1800" b="1">
                          <a:latin typeface="Times New Roman"/>
                          <a:ea typeface="Times New Roman"/>
                          <a:cs typeface="Times New Roman"/>
                        </a:rPr>
                        <a:t>e</a:t>
                      </a:r>
                      <a:r>
                        <a:rPr lang="en-US" sz="1800" b="1" spc="5">
                          <a:latin typeface="Times New Roman"/>
                          <a:ea typeface="Times New Roman"/>
                          <a:cs typeface="Times New Roman"/>
                        </a:rPr>
                        <a:t>t</a:t>
                      </a:r>
                      <a:r>
                        <a:rPr lang="en-US" sz="1800" b="1" spc="-10">
                          <a:latin typeface="Times New Roman"/>
                          <a:ea typeface="Times New Roman"/>
                          <a:cs typeface="Times New Roman"/>
                        </a:rPr>
                        <a:t>h</a:t>
                      </a:r>
                      <a:r>
                        <a:rPr lang="en-US" sz="1800" b="1">
                          <a:latin typeface="Times New Roman"/>
                          <a:ea typeface="Times New Roman"/>
                          <a:cs typeface="Times New Roman"/>
                        </a:rPr>
                        <a:t>er</a:t>
                      </a:r>
                      <a:r>
                        <a:rPr lang="en-US" sz="1800" b="1" spc="-5">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he</a:t>
                      </a:r>
                      <a:r>
                        <a:rPr lang="en-US" sz="1800" b="1" spc="-10">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eam</a:t>
                      </a:r>
                      <a:r>
                        <a:rPr lang="en-US" sz="1800" b="1" spc="-15">
                          <a:latin typeface="Times New Roman"/>
                          <a:ea typeface="Times New Roman"/>
                          <a:cs typeface="Times New Roman"/>
                        </a:rPr>
                        <a:t> </a:t>
                      </a:r>
                      <a:r>
                        <a:rPr lang="en-US" sz="1800" b="1" spc="5">
                          <a:latin typeface="Times New Roman"/>
                          <a:ea typeface="Times New Roman"/>
                          <a:cs typeface="Times New Roman"/>
                        </a:rPr>
                        <a:t>i</a:t>
                      </a:r>
                      <a:r>
                        <a:rPr lang="en-US" sz="1800" b="1">
                          <a:latin typeface="Times New Roman"/>
                          <a:ea typeface="Times New Roman"/>
                          <a:cs typeface="Times New Roman"/>
                        </a:rPr>
                        <a:t>s</a:t>
                      </a:r>
                      <a:r>
                        <a:rPr lang="en-US" sz="1800" b="1" spc="5">
                          <a:latin typeface="Times New Roman"/>
                          <a:ea typeface="Times New Roman"/>
                          <a:cs typeface="Times New Roman"/>
                        </a:rPr>
                        <a:t> </a:t>
                      </a:r>
                      <a:r>
                        <a:rPr lang="en-US" sz="1800" b="1" spc="-5">
                          <a:latin typeface="Times New Roman"/>
                          <a:ea typeface="Times New Roman"/>
                          <a:cs typeface="Times New Roman"/>
                        </a:rPr>
                        <a:t>w</a:t>
                      </a:r>
                      <a:r>
                        <a:rPr lang="en-US" sz="1800" b="1" spc="-10">
                          <a:latin typeface="Times New Roman"/>
                          <a:ea typeface="Times New Roman"/>
                          <a:cs typeface="Times New Roman"/>
                        </a:rPr>
                        <a:t>a</a:t>
                      </a:r>
                      <a:r>
                        <a:rPr lang="en-US" sz="1800" b="1" spc="-5">
                          <a:latin typeface="Times New Roman"/>
                          <a:ea typeface="Times New Roman"/>
                          <a:cs typeface="Times New Roman"/>
                        </a:rPr>
                        <a:t>t</a:t>
                      </a:r>
                      <a:r>
                        <a:rPr lang="en-US" sz="1800" b="1">
                          <a:latin typeface="Times New Roman"/>
                          <a:ea typeface="Times New Roman"/>
                          <a:cs typeface="Times New Roman"/>
                        </a:rPr>
                        <a:t>ch</a:t>
                      </a:r>
                      <a:r>
                        <a:rPr lang="en-US" sz="1800" b="1" spc="5">
                          <a:latin typeface="Times New Roman"/>
                          <a:ea typeface="Times New Roman"/>
                          <a:cs typeface="Times New Roman"/>
                        </a:rPr>
                        <a:t>i</a:t>
                      </a:r>
                      <a:r>
                        <a:rPr lang="en-US" sz="1800" b="1">
                          <a:latin typeface="Times New Roman"/>
                          <a:ea typeface="Times New Roman"/>
                          <a:cs typeface="Times New Roman"/>
                        </a:rPr>
                        <a:t>ng</a:t>
                      </a:r>
                      <a:r>
                        <a:rPr lang="en-US" sz="1800" b="1" spc="-10">
                          <a:latin typeface="Times New Roman"/>
                          <a:ea typeface="Times New Roman"/>
                          <a:cs typeface="Times New Roman"/>
                        </a:rPr>
                        <a:t> </a:t>
                      </a:r>
                      <a:r>
                        <a:rPr lang="en-US" sz="1800" b="1">
                          <a:latin typeface="Times New Roman"/>
                          <a:ea typeface="Times New Roman"/>
                          <a:cs typeface="Times New Roman"/>
                        </a:rPr>
                        <a:t>and</a:t>
                      </a:r>
                      <a:r>
                        <a:rPr lang="en-US" sz="1800" b="1" spc="-10">
                          <a:latin typeface="Times New Roman"/>
                          <a:ea typeface="Times New Roman"/>
                          <a:cs typeface="Times New Roman"/>
                        </a:rPr>
                        <a:t> </a:t>
                      </a:r>
                      <a:r>
                        <a:rPr lang="en-US" sz="1800" b="1" spc="5">
                          <a:latin typeface="Times New Roman"/>
                          <a:ea typeface="Times New Roman"/>
                          <a:cs typeface="Times New Roman"/>
                        </a:rPr>
                        <a:t>r</a:t>
                      </a:r>
                      <a:r>
                        <a:rPr lang="en-US" sz="1800" b="1">
                          <a:latin typeface="Times New Roman"/>
                          <a:ea typeface="Times New Roman"/>
                          <a:cs typeface="Times New Roman"/>
                        </a:rPr>
                        <a:t>ec</a:t>
                      </a:r>
                      <a:r>
                        <a:rPr lang="en-US" sz="1800" b="1" spc="-10">
                          <a:latin typeface="Times New Roman"/>
                          <a:ea typeface="Times New Roman"/>
                          <a:cs typeface="Times New Roman"/>
                        </a:rPr>
                        <a:t>o</a:t>
                      </a:r>
                      <a:r>
                        <a:rPr lang="en-US" sz="1800" b="1" spc="5">
                          <a:latin typeface="Times New Roman"/>
                          <a:ea typeface="Times New Roman"/>
                          <a:cs typeface="Times New Roman"/>
                        </a:rPr>
                        <a:t>r</a:t>
                      </a:r>
                      <a:r>
                        <a:rPr lang="en-US" sz="1800" b="1" spc="-10">
                          <a:latin typeface="Times New Roman"/>
                          <a:ea typeface="Times New Roman"/>
                          <a:cs typeface="Times New Roman"/>
                        </a:rPr>
                        <a:t>d</a:t>
                      </a:r>
                      <a:r>
                        <a:rPr lang="en-US" sz="1800" b="1" spc="5">
                          <a:latin typeface="Times New Roman"/>
                          <a:ea typeface="Times New Roman"/>
                          <a:cs typeface="Times New Roman"/>
                        </a:rPr>
                        <a:t>i</a:t>
                      </a:r>
                      <a:r>
                        <a:rPr lang="en-US" sz="1800" b="1">
                          <a:latin typeface="Times New Roman"/>
                          <a:ea typeface="Times New Roman"/>
                          <a:cs typeface="Times New Roman"/>
                        </a:rPr>
                        <a:t>ng</a:t>
                      </a:r>
                      <a:r>
                        <a:rPr lang="en-US" sz="1800" b="1" spc="-10">
                          <a:latin typeface="Times New Roman"/>
                          <a:ea typeface="Times New Roman"/>
                          <a:cs typeface="Times New Roman"/>
                        </a:rPr>
                        <a:t> </a:t>
                      </a:r>
                      <a:r>
                        <a:rPr lang="en-US" sz="1800" b="1">
                          <a:latin typeface="Times New Roman"/>
                          <a:ea typeface="Times New Roman"/>
                          <a:cs typeface="Times New Roman"/>
                        </a:rPr>
                        <a:t>a</a:t>
                      </a:r>
                      <a:r>
                        <a:rPr lang="en-US" sz="1800" b="1" spc="5">
                          <a:latin typeface="Times New Roman"/>
                          <a:ea typeface="Times New Roman"/>
                          <a:cs typeface="Times New Roman"/>
                        </a:rPr>
                        <a:t>l</a:t>
                      </a:r>
                      <a:r>
                        <a:rPr lang="en-US" sz="1800" b="1">
                          <a:latin typeface="Times New Roman"/>
                          <a:ea typeface="Times New Roman"/>
                          <a:cs typeface="Times New Roman"/>
                        </a:rPr>
                        <a:t>l</a:t>
                      </a:r>
                      <a:r>
                        <a:rPr lang="en-US" sz="1800" b="1" spc="-5">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he ad</a:t>
                      </a:r>
                      <a:r>
                        <a:rPr lang="en-US" sz="1800" b="1" spc="-10">
                          <a:latin typeface="Times New Roman"/>
                          <a:ea typeface="Times New Roman"/>
                          <a:cs typeface="Times New Roman"/>
                        </a:rPr>
                        <a:t>v</a:t>
                      </a:r>
                      <a:r>
                        <a:rPr lang="en-US" sz="1800" b="1">
                          <a:latin typeface="Times New Roman"/>
                          <a:ea typeface="Times New Roman"/>
                          <a:cs typeface="Times New Roman"/>
                        </a:rPr>
                        <a:t>e</a:t>
                      </a:r>
                      <a:r>
                        <a:rPr lang="en-US" sz="1800" b="1" spc="5">
                          <a:latin typeface="Times New Roman"/>
                          <a:ea typeface="Times New Roman"/>
                          <a:cs typeface="Times New Roman"/>
                        </a:rPr>
                        <a:t>rt</a:t>
                      </a:r>
                      <a:r>
                        <a:rPr lang="en-US" sz="1800" b="1" spc="-5">
                          <a:latin typeface="Times New Roman"/>
                          <a:ea typeface="Times New Roman"/>
                          <a:cs typeface="Times New Roman"/>
                        </a:rPr>
                        <a:t>i</a:t>
                      </a:r>
                      <a:r>
                        <a:rPr lang="en-US" sz="1800" b="1" spc="5">
                          <a:latin typeface="Times New Roman"/>
                          <a:ea typeface="Times New Roman"/>
                          <a:cs typeface="Times New Roman"/>
                        </a:rPr>
                        <a:t>s</a:t>
                      </a:r>
                      <a:r>
                        <a:rPr lang="en-US" sz="1800" b="1">
                          <a:latin typeface="Times New Roman"/>
                          <a:ea typeface="Times New Roman"/>
                          <a:cs typeface="Times New Roman"/>
                        </a:rPr>
                        <a:t>e</a:t>
                      </a:r>
                      <a:r>
                        <a:rPr lang="en-US" sz="1800" b="1" spc="-20">
                          <a:latin typeface="Times New Roman"/>
                          <a:ea typeface="Times New Roman"/>
                          <a:cs typeface="Times New Roman"/>
                        </a:rPr>
                        <a:t>m</a:t>
                      </a:r>
                      <a:r>
                        <a:rPr lang="en-US" sz="1800" b="1">
                          <a:latin typeface="Times New Roman"/>
                          <a:ea typeface="Times New Roman"/>
                          <a:cs typeface="Times New Roman"/>
                        </a:rPr>
                        <a:t>en</a:t>
                      </a:r>
                      <a:r>
                        <a:rPr lang="en-US" sz="1800" b="1" spc="5">
                          <a:latin typeface="Times New Roman"/>
                          <a:ea typeface="Times New Roman"/>
                          <a:cs typeface="Times New Roman"/>
                        </a:rPr>
                        <a:t>t</a:t>
                      </a:r>
                      <a:r>
                        <a:rPr lang="en-US" sz="1800" b="1">
                          <a:latin typeface="Times New Roman"/>
                          <a:ea typeface="Times New Roman"/>
                          <a:cs typeface="Times New Roman"/>
                        </a:rPr>
                        <a:t>s</a:t>
                      </a:r>
                      <a:r>
                        <a:rPr lang="en-US" sz="1800" b="1" spc="-10">
                          <a:latin typeface="Times New Roman"/>
                          <a:ea typeface="Times New Roman"/>
                          <a:cs typeface="Times New Roman"/>
                        </a:rPr>
                        <a:t> </a:t>
                      </a:r>
                      <a:r>
                        <a:rPr lang="en-US" sz="1800" b="1" spc="5">
                          <a:latin typeface="Times New Roman"/>
                          <a:ea typeface="Times New Roman"/>
                          <a:cs typeface="Times New Roman"/>
                        </a:rPr>
                        <a:t>i</a:t>
                      </a:r>
                      <a:r>
                        <a:rPr lang="en-US" sz="1800" b="1">
                          <a:latin typeface="Times New Roman"/>
                          <a:ea typeface="Times New Roman"/>
                          <a:cs typeface="Times New Roman"/>
                        </a:rPr>
                        <a:t>n </a:t>
                      </a:r>
                      <a:r>
                        <a:rPr lang="en-US" sz="1800" b="1" spc="-10">
                          <a:latin typeface="Times New Roman"/>
                          <a:ea typeface="Times New Roman"/>
                          <a:cs typeface="Times New Roman"/>
                        </a:rPr>
                        <a:t>p</a:t>
                      </a:r>
                      <a:r>
                        <a:rPr lang="en-US" sz="1800" b="1" spc="5">
                          <a:latin typeface="Times New Roman"/>
                          <a:ea typeface="Times New Roman"/>
                          <a:cs typeface="Times New Roman"/>
                        </a:rPr>
                        <a:t>ri</a:t>
                      </a:r>
                      <a:r>
                        <a:rPr lang="en-US" sz="1800" b="1" spc="-10">
                          <a:latin typeface="Times New Roman"/>
                          <a:ea typeface="Times New Roman"/>
                          <a:cs typeface="Times New Roman"/>
                        </a:rPr>
                        <a:t>n</a:t>
                      </a:r>
                      <a:r>
                        <a:rPr lang="en-US" sz="1800" b="1">
                          <a:latin typeface="Times New Roman"/>
                          <a:ea typeface="Times New Roman"/>
                          <a:cs typeface="Times New Roman"/>
                        </a:rPr>
                        <a:t>t</a:t>
                      </a:r>
                      <a:r>
                        <a:rPr lang="en-US" sz="1800" b="1" spc="5">
                          <a:latin typeface="Times New Roman"/>
                          <a:ea typeface="Times New Roman"/>
                          <a:cs typeface="Times New Roman"/>
                        </a:rPr>
                        <a:t> </a:t>
                      </a:r>
                      <a:r>
                        <a:rPr lang="en-US" sz="1800" b="1" spc="-10">
                          <a:latin typeface="Times New Roman"/>
                          <a:ea typeface="Times New Roman"/>
                          <a:cs typeface="Times New Roman"/>
                        </a:rPr>
                        <a:t>o</a:t>
                      </a:r>
                      <a:r>
                        <a:rPr lang="en-US" sz="1800" b="1">
                          <a:latin typeface="Times New Roman"/>
                          <a:ea typeface="Times New Roman"/>
                          <a:cs typeface="Times New Roman"/>
                        </a:rPr>
                        <a:t>r</a:t>
                      </a:r>
                      <a:r>
                        <a:rPr lang="en-US" sz="1800" b="1" spc="5">
                          <a:latin typeface="Times New Roman"/>
                          <a:ea typeface="Times New Roman"/>
                          <a:cs typeface="Times New Roman"/>
                        </a:rPr>
                        <a:t> </a:t>
                      </a:r>
                      <a:r>
                        <a:rPr lang="en-US" sz="1800" b="1" spc="-10">
                          <a:latin typeface="Times New Roman"/>
                          <a:ea typeface="Times New Roman"/>
                          <a:cs typeface="Times New Roman"/>
                        </a:rPr>
                        <a:t>e</a:t>
                      </a:r>
                      <a:r>
                        <a:rPr lang="en-US" sz="1800" b="1" spc="5">
                          <a:latin typeface="Times New Roman"/>
                          <a:ea typeface="Times New Roman"/>
                          <a:cs typeface="Times New Roman"/>
                        </a:rPr>
                        <a:t>l</a:t>
                      </a:r>
                      <a:r>
                        <a:rPr lang="en-US" sz="1800" b="1">
                          <a:latin typeface="Times New Roman"/>
                          <a:ea typeface="Times New Roman"/>
                          <a:cs typeface="Times New Roman"/>
                        </a:rPr>
                        <a:t>e</a:t>
                      </a:r>
                      <a:r>
                        <a:rPr lang="en-US" sz="1800" b="1" spc="-10">
                          <a:latin typeface="Times New Roman"/>
                          <a:ea typeface="Times New Roman"/>
                          <a:cs typeface="Times New Roman"/>
                        </a:rPr>
                        <a:t>c</a:t>
                      </a:r>
                      <a:r>
                        <a:rPr lang="en-US" sz="1800" b="1" spc="5">
                          <a:latin typeface="Times New Roman"/>
                          <a:ea typeface="Times New Roman"/>
                          <a:cs typeface="Times New Roman"/>
                        </a:rPr>
                        <a:t>tr</a:t>
                      </a:r>
                      <a:r>
                        <a:rPr lang="en-US" sz="1800" b="1">
                          <a:latin typeface="Times New Roman"/>
                          <a:ea typeface="Times New Roman"/>
                          <a:cs typeface="Times New Roman"/>
                        </a:rPr>
                        <a:t>o</a:t>
                      </a:r>
                      <a:r>
                        <a:rPr lang="en-US" sz="1800" b="1" spc="-10">
                          <a:latin typeface="Times New Roman"/>
                          <a:ea typeface="Times New Roman"/>
                          <a:cs typeface="Times New Roman"/>
                        </a:rPr>
                        <a:t>n</a:t>
                      </a:r>
                      <a:r>
                        <a:rPr lang="en-US" sz="1800" b="1" spc="5">
                          <a:latin typeface="Times New Roman"/>
                          <a:ea typeface="Times New Roman"/>
                          <a:cs typeface="Times New Roman"/>
                        </a:rPr>
                        <a:t>i</a:t>
                      </a:r>
                      <a:r>
                        <a:rPr lang="en-US" sz="1800" b="1">
                          <a:latin typeface="Times New Roman"/>
                          <a:ea typeface="Times New Roman"/>
                          <a:cs typeface="Times New Roman"/>
                        </a:rPr>
                        <a:t>c</a:t>
                      </a:r>
                      <a:r>
                        <a:rPr lang="en-US" sz="1800" b="1" spc="-10">
                          <a:latin typeface="Times New Roman"/>
                          <a:ea typeface="Times New Roman"/>
                          <a:cs typeface="Times New Roman"/>
                        </a:rPr>
                        <a:t> </a:t>
                      </a:r>
                      <a:r>
                        <a:rPr lang="en-US" sz="1800" b="1" spc="5">
                          <a:latin typeface="Times New Roman"/>
                          <a:ea typeface="Times New Roman"/>
                          <a:cs typeface="Times New Roman"/>
                        </a:rPr>
                        <a:t>M</a:t>
                      </a:r>
                      <a:r>
                        <a:rPr lang="en-US" sz="1800" b="1">
                          <a:latin typeface="Times New Roman"/>
                          <a:ea typeface="Times New Roman"/>
                          <a:cs typeface="Times New Roman"/>
                        </a:rPr>
                        <a:t>e</a:t>
                      </a:r>
                      <a:r>
                        <a:rPr lang="en-US" sz="1800" b="1" spc="-10">
                          <a:latin typeface="Times New Roman"/>
                          <a:ea typeface="Times New Roman"/>
                          <a:cs typeface="Times New Roman"/>
                        </a:rPr>
                        <a:t>d</a:t>
                      </a:r>
                      <a:r>
                        <a:rPr lang="en-US" sz="1800" b="1" spc="5">
                          <a:latin typeface="Times New Roman"/>
                          <a:ea typeface="Times New Roman"/>
                          <a:cs typeface="Times New Roman"/>
                        </a:rPr>
                        <a:t>i</a:t>
                      </a:r>
                      <a:r>
                        <a:rPr lang="en-US" sz="1800" b="1" spc="-10">
                          <a:latin typeface="Times New Roman"/>
                          <a:ea typeface="Times New Roman"/>
                          <a:cs typeface="Times New Roman"/>
                        </a:rPr>
                        <a:t>a</a:t>
                      </a:r>
                      <a:r>
                        <a:rPr lang="en-US" sz="1800" b="1">
                          <a:latin typeface="Times New Roman"/>
                          <a:ea typeface="Times New Roman"/>
                          <a:cs typeface="Times New Roman"/>
                        </a:rPr>
                        <a:t>?</a:t>
                      </a:r>
                      <a:endParaRPr lang="en-US" sz="18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713">
                <a:tc>
                  <a:txBody>
                    <a:bodyPr/>
                    <a:lstStyle/>
                    <a:p>
                      <a:pPr marL="64770" marR="0">
                        <a:lnSpc>
                          <a:spcPct val="115000"/>
                        </a:lnSpc>
                        <a:spcBef>
                          <a:spcPts val="370"/>
                        </a:spcBef>
                        <a:spcAft>
                          <a:spcPts val="0"/>
                        </a:spcAft>
                      </a:pPr>
                      <a:r>
                        <a:rPr lang="en-US" sz="1800" b="1" spc="5">
                          <a:latin typeface="Times New Roman"/>
                          <a:ea typeface="Times New Roman"/>
                          <a:cs typeface="Times New Roman"/>
                        </a:rPr>
                        <a:t>(</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a:latin typeface="Times New Roman"/>
                          <a:ea typeface="Times New Roman"/>
                          <a:cs typeface="Times New Roman"/>
                        </a:rPr>
                        <a:t>Wh</a:t>
                      </a:r>
                      <a:r>
                        <a:rPr lang="en-US" sz="1800" b="1" spc="-10">
                          <a:latin typeface="Times New Roman"/>
                          <a:ea typeface="Times New Roman"/>
                          <a:cs typeface="Times New Roman"/>
                        </a:rPr>
                        <a:t>e</a:t>
                      </a:r>
                      <a:r>
                        <a:rPr lang="en-US" sz="1800" b="1" spc="5">
                          <a:latin typeface="Times New Roman"/>
                          <a:ea typeface="Times New Roman"/>
                          <a:cs typeface="Times New Roman"/>
                        </a:rPr>
                        <a:t>t</a:t>
                      </a:r>
                      <a:r>
                        <a:rPr lang="en-US" sz="1800" b="1">
                          <a:latin typeface="Times New Roman"/>
                          <a:ea typeface="Times New Roman"/>
                          <a:cs typeface="Times New Roman"/>
                        </a:rPr>
                        <a:t>h</a:t>
                      </a:r>
                      <a:r>
                        <a:rPr lang="en-US" sz="1800" b="1" spc="-10">
                          <a:latin typeface="Times New Roman"/>
                          <a:ea typeface="Times New Roman"/>
                          <a:cs typeface="Times New Roman"/>
                        </a:rPr>
                        <a:t>e</a:t>
                      </a:r>
                      <a:r>
                        <a:rPr lang="en-US" sz="1800" b="1">
                          <a:latin typeface="Times New Roman"/>
                          <a:ea typeface="Times New Roman"/>
                          <a:cs typeface="Times New Roman"/>
                        </a:rPr>
                        <a:t>r</a:t>
                      </a:r>
                      <a:r>
                        <a:rPr lang="en-US" sz="1800" b="1" spc="5">
                          <a:latin typeface="Times New Roman"/>
                          <a:ea typeface="Times New Roman"/>
                          <a:cs typeface="Times New Roman"/>
                        </a:rPr>
                        <a:t> t</a:t>
                      </a:r>
                      <a:r>
                        <a:rPr lang="en-US" sz="1800" b="1" spc="-10">
                          <a:latin typeface="Times New Roman"/>
                          <a:ea typeface="Times New Roman"/>
                          <a:cs typeface="Times New Roman"/>
                        </a:rPr>
                        <a:t>h</a:t>
                      </a:r>
                      <a:r>
                        <a:rPr lang="en-US" sz="1800" b="1">
                          <a:latin typeface="Times New Roman"/>
                          <a:ea typeface="Times New Roman"/>
                          <a:cs typeface="Times New Roman"/>
                        </a:rPr>
                        <a:t>e</a:t>
                      </a:r>
                      <a:r>
                        <a:rPr lang="en-US" sz="1800" b="1" spc="5">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eam</a:t>
                      </a:r>
                      <a:r>
                        <a:rPr lang="en-US" sz="1800" b="1" spc="-15">
                          <a:latin typeface="Times New Roman"/>
                          <a:ea typeface="Times New Roman"/>
                          <a:cs typeface="Times New Roman"/>
                        </a:rPr>
                        <a:t> </a:t>
                      </a:r>
                      <a:r>
                        <a:rPr lang="en-US" sz="1800" b="1" spc="5">
                          <a:latin typeface="Times New Roman"/>
                          <a:ea typeface="Times New Roman"/>
                          <a:cs typeface="Times New Roman"/>
                        </a:rPr>
                        <a:t>i</a:t>
                      </a:r>
                      <a:r>
                        <a:rPr lang="en-US" sz="1800" b="1">
                          <a:latin typeface="Times New Roman"/>
                          <a:ea typeface="Times New Roman"/>
                          <a:cs typeface="Times New Roman"/>
                        </a:rPr>
                        <a:t>s</a:t>
                      </a:r>
                      <a:r>
                        <a:rPr lang="en-US" sz="1800" b="1" spc="5">
                          <a:latin typeface="Times New Roman"/>
                          <a:ea typeface="Times New Roman"/>
                          <a:cs typeface="Times New Roman"/>
                        </a:rPr>
                        <a:t> s</a:t>
                      </a:r>
                      <a:r>
                        <a:rPr lang="en-US" sz="1800" b="1">
                          <a:latin typeface="Times New Roman"/>
                          <a:ea typeface="Times New Roman"/>
                          <a:cs typeface="Times New Roman"/>
                        </a:rPr>
                        <a:t>e</a:t>
                      </a:r>
                      <a:r>
                        <a:rPr lang="en-US" sz="1800" b="1" spc="-10">
                          <a:latin typeface="Times New Roman"/>
                          <a:ea typeface="Times New Roman"/>
                          <a:cs typeface="Times New Roman"/>
                        </a:rPr>
                        <a:t>n</a:t>
                      </a:r>
                      <a:r>
                        <a:rPr lang="en-US" sz="1800" b="1">
                          <a:latin typeface="Times New Roman"/>
                          <a:ea typeface="Times New Roman"/>
                          <a:cs typeface="Times New Roman"/>
                        </a:rPr>
                        <a:t>d</a:t>
                      </a:r>
                      <a:r>
                        <a:rPr lang="en-US" sz="1800" b="1" spc="5">
                          <a:latin typeface="Times New Roman"/>
                          <a:ea typeface="Times New Roman"/>
                          <a:cs typeface="Times New Roman"/>
                        </a:rPr>
                        <a:t>i</a:t>
                      </a:r>
                      <a:r>
                        <a:rPr lang="en-US" sz="1800" b="1">
                          <a:latin typeface="Times New Roman"/>
                          <a:ea typeface="Times New Roman"/>
                          <a:cs typeface="Times New Roman"/>
                        </a:rPr>
                        <a:t>ng</a:t>
                      </a:r>
                      <a:r>
                        <a:rPr lang="en-US" sz="1800" b="1" spc="-10">
                          <a:latin typeface="Times New Roman"/>
                          <a:ea typeface="Times New Roman"/>
                          <a:cs typeface="Times New Roman"/>
                        </a:rPr>
                        <a:t> </a:t>
                      </a:r>
                      <a:r>
                        <a:rPr lang="en-US" sz="1800" b="1" spc="5">
                          <a:latin typeface="Times New Roman"/>
                          <a:ea typeface="Times New Roman"/>
                          <a:cs typeface="Times New Roman"/>
                        </a:rPr>
                        <a:t>r</a:t>
                      </a:r>
                      <a:r>
                        <a:rPr lang="en-US" sz="1800" b="1">
                          <a:latin typeface="Times New Roman"/>
                          <a:ea typeface="Times New Roman"/>
                          <a:cs typeface="Times New Roman"/>
                        </a:rPr>
                        <a:t>ep</a:t>
                      </a:r>
                      <a:r>
                        <a:rPr lang="en-US" sz="1800" b="1" spc="-10">
                          <a:latin typeface="Times New Roman"/>
                          <a:ea typeface="Times New Roman"/>
                          <a:cs typeface="Times New Roman"/>
                        </a:rPr>
                        <a:t>o</a:t>
                      </a:r>
                      <a:r>
                        <a:rPr lang="en-US" sz="1800" b="1" spc="5">
                          <a:latin typeface="Times New Roman"/>
                          <a:ea typeface="Times New Roman"/>
                          <a:cs typeface="Times New Roman"/>
                        </a:rPr>
                        <a:t>r</a:t>
                      </a:r>
                      <a:r>
                        <a:rPr lang="en-US" sz="1800" b="1">
                          <a:latin typeface="Times New Roman"/>
                          <a:ea typeface="Times New Roman"/>
                          <a:cs typeface="Times New Roman"/>
                        </a:rPr>
                        <a:t>t</a:t>
                      </a:r>
                      <a:r>
                        <a:rPr lang="en-US" sz="1800" b="1" spc="-5">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o </a:t>
                      </a:r>
                      <a:r>
                        <a:rPr lang="en-US" sz="1800" b="1" spc="-5">
                          <a:latin typeface="Times New Roman"/>
                          <a:ea typeface="Times New Roman"/>
                          <a:cs typeface="Times New Roman"/>
                        </a:rPr>
                        <a:t>A</a:t>
                      </a:r>
                      <a:r>
                        <a:rPr lang="en-US" sz="1800" b="1">
                          <a:latin typeface="Times New Roman"/>
                          <a:ea typeface="Times New Roman"/>
                          <a:cs typeface="Times New Roman"/>
                        </a:rPr>
                        <a:t>c</a:t>
                      </a:r>
                      <a:r>
                        <a:rPr lang="en-US" sz="1800" b="1" spc="-10">
                          <a:latin typeface="Times New Roman"/>
                          <a:ea typeface="Times New Roman"/>
                          <a:cs typeface="Times New Roman"/>
                        </a:rPr>
                        <a:t>c</a:t>
                      </a:r>
                      <a:r>
                        <a:rPr lang="en-US" sz="1800" b="1">
                          <a:latin typeface="Times New Roman"/>
                          <a:ea typeface="Times New Roman"/>
                          <a:cs typeface="Times New Roman"/>
                        </a:rPr>
                        <a:t>ou</a:t>
                      </a:r>
                      <a:r>
                        <a:rPr lang="en-US" sz="1800" b="1" spc="-10">
                          <a:latin typeface="Times New Roman"/>
                          <a:ea typeface="Times New Roman"/>
                          <a:cs typeface="Times New Roman"/>
                        </a:rPr>
                        <a:t>n</a:t>
                      </a:r>
                      <a:r>
                        <a:rPr lang="en-US" sz="1800" b="1" spc="5">
                          <a:latin typeface="Times New Roman"/>
                          <a:ea typeface="Times New Roman"/>
                          <a:cs typeface="Times New Roman"/>
                        </a:rPr>
                        <a:t>ti</a:t>
                      </a:r>
                      <a:r>
                        <a:rPr lang="en-US" sz="1800" b="1">
                          <a:latin typeface="Times New Roman"/>
                          <a:ea typeface="Times New Roman"/>
                          <a:cs typeface="Times New Roman"/>
                        </a:rPr>
                        <a:t>ng</a:t>
                      </a:r>
                      <a:r>
                        <a:rPr lang="en-US" sz="1800" b="1" spc="-10">
                          <a:latin typeface="Times New Roman"/>
                          <a:ea typeface="Times New Roman"/>
                          <a:cs typeface="Times New Roman"/>
                        </a:rPr>
                        <a:t> </a:t>
                      </a:r>
                      <a:r>
                        <a:rPr lang="en-US" sz="1800" b="1" spc="10">
                          <a:latin typeface="Times New Roman"/>
                          <a:ea typeface="Times New Roman"/>
                          <a:cs typeface="Times New Roman"/>
                        </a:rPr>
                        <a:t>T</a:t>
                      </a:r>
                      <a:r>
                        <a:rPr lang="en-US" sz="1800" b="1" spc="-10">
                          <a:latin typeface="Times New Roman"/>
                          <a:ea typeface="Times New Roman"/>
                          <a:cs typeface="Times New Roman"/>
                        </a:rPr>
                        <a:t>e</a:t>
                      </a:r>
                      <a:r>
                        <a:rPr lang="en-US" sz="1800" b="1">
                          <a:latin typeface="Times New Roman"/>
                          <a:ea typeface="Times New Roman"/>
                          <a:cs typeface="Times New Roman"/>
                        </a:rPr>
                        <a:t>a</a:t>
                      </a:r>
                      <a:r>
                        <a:rPr lang="en-US" sz="1800" b="1" spc="-20">
                          <a:latin typeface="Times New Roman"/>
                          <a:ea typeface="Times New Roman"/>
                          <a:cs typeface="Times New Roman"/>
                        </a:rPr>
                        <a:t>m</a:t>
                      </a:r>
                      <a:r>
                        <a:rPr lang="en-US" sz="1800" b="1">
                          <a:latin typeface="Times New Roman"/>
                          <a:ea typeface="Times New Roman"/>
                          <a:cs typeface="Times New Roman"/>
                        </a:rPr>
                        <a:t>?</a:t>
                      </a:r>
                      <a:endParaRPr lang="en-US" sz="18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713">
                <a:tc>
                  <a:txBody>
                    <a:bodyPr/>
                    <a:lstStyle/>
                    <a:p>
                      <a:pPr marL="64770" marR="0">
                        <a:lnSpc>
                          <a:spcPct val="115000"/>
                        </a:lnSpc>
                        <a:spcBef>
                          <a:spcPts val="370"/>
                        </a:spcBef>
                        <a:spcAft>
                          <a:spcPts val="0"/>
                        </a:spcAft>
                      </a:pPr>
                      <a:r>
                        <a:rPr lang="en-US" sz="1800" b="1" spc="5">
                          <a:latin typeface="Times New Roman"/>
                          <a:ea typeface="Times New Roman"/>
                          <a:cs typeface="Times New Roman"/>
                        </a:rPr>
                        <a:t>(</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a:latin typeface="Times New Roman"/>
                          <a:ea typeface="Times New Roman"/>
                          <a:cs typeface="Times New Roman"/>
                        </a:rPr>
                        <a:t>W</a:t>
                      </a:r>
                      <a:r>
                        <a:rPr lang="en-US" sz="1800" b="1" spc="-10">
                          <a:latin typeface="Times New Roman"/>
                          <a:ea typeface="Times New Roman"/>
                          <a:cs typeface="Times New Roman"/>
                        </a:rPr>
                        <a:t>h</a:t>
                      </a:r>
                      <a:r>
                        <a:rPr lang="en-US" sz="1800" b="1">
                          <a:latin typeface="Times New Roman"/>
                          <a:ea typeface="Times New Roman"/>
                          <a:cs typeface="Times New Roman"/>
                        </a:rPr>
                        <a:t>e</a:t>
                      </a:r>
                      <a:r>
                        <a:rPr lang="en-US" sz="1800" b="1" spc="5">
                          <a:latin typeface="Times New Roman"/>
                          <a:ea typeface="Times New Roman"/>
                          <a:cs typeface="Times New Roman"/>
                        </a:rPr>
                        <a:t>t</a:t>
                      </a:r>
                      <a:r>
                        <a:rPr lang="en-US" sz="1800" b="1" spc="-10">
                          <a:latin typeface="Times New Roman"/>
                          <a:ea typeface="Times New Roman"/>
                          <a:cs typeface="Times New Roman"/>
                        </a:rPr>
                        <a:t>h</a:t>
                      </a:r>
                      <a:r>
                        <a:rPr lang="en-US" sz="1800" b="1">
                          <a:latin typeface="Times New Roman"/>
                          <a:ea typeface="Times New Roman"/>
                          <a:cs typeface="Times New Roman"/>
                        </a:rPr>
                        <a:t>er</a:t>
                      </a:r>
                      <a:r>
                        <a:rPr lang="en-US" sz="1800" b="1" spc="5">
                          <a:latin typeface="Times New Roman"/>
                          <a:ea typeface="Times New Roman"/>
                          <a:cs typeface="Times New Roman"/>
                        </a:rPr>
                        <a:t> </a:t>
                      </a:r>
                      <a:r>
                        <a:rPr lang="en-US" sz="1800" b="1" spc="-10">
                          <a:latin typeface="Times New Roman"/>
                          <a:ea typeface="Times New Roman"/>
                          <a:cs typeface="Times New Roman"/>
                        </a:rPr>
                        <a:t>a</a:t>
                      </a:r>
                      <a:r>
                        <a:rPr lang="en-US" sz="1800" b="1">
                          <a:latin typeface="Times New Roman"/>
                          <a:ea typeface="Times New Roman"/>
                          <a:cs typeface="Times New Roman"/>
                        </a:rPr>
                        <a:t>ny</a:t>
                      </a:r>
                      <a:r>
                        <a:rPr lang="en-US" sz="1800" b="1" spc="-10">
                          <a:latin typeface="Times New Roman"/>
                          <a:ea typeface="Times New Roman"/>
                          <a:cs typeface="Times New Roman"/>
                        </a:rPr>
                        <a:t> </a:t>
                      </a:r>
                      <a:r>
                        <a:rPr lang="en-US" sz="1800" b="1">
                          <a:latin typeface="Times New Roman"/>
                          <a:ea typeface="Times New Roman"/>
                          <a:cs typeface="Times New Roman"/>
                        </a:rPr>
                        <a:t>Pa</a:t>
                      </a:r>
                      <a:r>
                        <a:rPr lang="en-US" sz="1800" b="1" spc="5">
                          <a:latin typeface="Times New Roman"/>
                          <a:ea typeface="Times New Roman"/>
                          <a:cs typeface="Times New Roman"/>
                        </a:rPr>
                        <a:t>i</a:t>
                      </a:r>
                      <a:r>
                        <a:rPr lang="en-US" sz="1800" b="1">
                          <a:latin typeface="Times New Roman"/>
                          <a:ea typeface="Times New Roman"/>
                          <a:cs typeface="Times New Roman"/>
                        </a:rPr>
                        <a:t>d </a:t>
                      </a:r>
                      <a:r>
                        <a:rPr lang="en-US" sz="1800" b="1" spc="-5">
                          <a:latin typeface="Times New Roman"/>
                          <a:ea typeface="Times New Roman"/>
                          <a:cs typeface="Times New Roman"/>
                        </a:rPr>
                        <a:t>N</a:t>
                      </a:r>
                      <a:r>
                        <a:rPr lang="en-US" sz="1800" b="1">
                          <a:latin typeface="Times New Roman"/>
                          <a:ea typeface="Times New Roman"/>
                          <a:cs typeface="Times New Roman"/>
                        </a:rPr>
                        <a:t>e</a:t>
                      </a:r>
                      <a:r>
                        <a:rPr lang="en-US" sz="1800" b="1" spc="-15">
                          <a:latin typeface="Times New Roman"/>
                          <a:ea typeface="Times New Roman"/>
                          <a:cs typeface="Times New Roman"/>
                        </a:rPr>
                        <a:t>w</a:t>
                      </a:r>
                      <a:r>
                        <a:rPr lang="en-US" sz="1800" b="1">
                          <a:latin typeface="Times New Roman"/>
                          <a:ea typeface="Times New Roman"/>
                          <a:cs typeface="Times New Roman"/>
                        </a:rPr>
                        <a:t>s</a:t>
                      </a:r>
                      <a:r>
                        <a:rPr lang="en-US" sz="1800" b="1" spc="5">
                          <a:latin typeface="Times New Roman"/>
                          <a:ea typeface="Times New Roman"/>
                          <a:cs typeface="Times New Roman"/>
                        </a:rPr>
                        <a:t> i</a:t>
                      </a:r>
                      <a:r>
                        <a:rPr lang="en-US" sz="1800" b="1">
                          <a:latin typeface="Times New Roman"/>
                          <a:ea typeface="Times New Roman"/>
                          <a:cs typeface="Times New Roman"/>
                        </a:rPr>
                        <a:t>s</a:t>
                      </a:r>
                      <a:r>
                        <a:rPr lang="en-US" sz="1800" b="1" spc="-10">
                          <a:latin typeface="Times New Roman"/>
                          <a:ea typeface="Times New Roman"/>
                          <a:cs typeface="Times New Roman"/>
                        </a:rPr>
                        <a:t> </a:t>
                      </a:r>
                      <a:r>
                        <a:rPr lang="en-US" sz="1800" b="1">
                          <a:latin typeface="Times New Roman"/>
                          <a:ea typeface="Times New Roman"/>
                          <a:cs typeface="Times New Roman"/>
                        </a:rPr>
                        <a:t>no</a:t>
                      </a:r>
                      <a:r>
                        <a:rPr lang="en-US" sz="1800" b="1" spc="-5">
                          <a:latin typeface="Times New Roman"/>
                          <a:ea typeface="Times New Roman"/>
                          <a:cs typeface="Times New Roman"/>
                        </a:rPr>
                        <a:t>t</a:t>
                      </a:r>
                      <a:r>
                        <a:rPr lang="en-US" sz="1800" b="1" spc="5">
                          <a:latin typeface="Times New Roman"/>
                          <a:ea typeface="Times New Roman"/>
                          <a:cs typeface="Times New Roman"/>
                        </a:rPr>
                        <a:t>i</a:t>
                      </a:r>
                      <a:r>
                        <a:rPr lang="en-US" sz="1800" b="1">
                          <a:latin typeface="Times New Roman"/>
                          <a:ea typeface="Times New Roman"/>
                          <a:cs typeface="Times New Roman"/>
                        </a:rPr>
                        <a:t>c</a:t>
                      </a:r>
                      <a:r>
                        <a:rPr lang="en-US" sz="1800" b="1" spc="-10">
                          <a:latin typeface="Times New Roman"/>
                          <a:ea typeface="Times New Roman"/>
                          <a:cs typeface="Times New Roman"/>
                        </a:rPr>
                        <a:t>e</a:t>
                      </a:r>
                      <a:r>
                        <a:rPr lang="en-US" sz="1800" b="1">
                          <a:latin typeface="Times New Roman"/>
                          <a:ea typeface="Times New Roman"/>
                          <a:cs typeface="Times New Roman"/>
                        </a:rPr>
                        <a:t>d?</a:t>
                      </a:r>
                      <a:endParaRPr lang="en-US" sz="18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6174">
                <a:tc>
                  <a:txBody>
                    <a:bodyPr/>
                    <a:lstStyle/>
                    <a:p>
                      <a:pPr marL="64770" marR="0">
                        <a:lnSpc>
                          <a:spcPct val="115000"/>
                        </a:lnSpc>
                        <a:spcBef>
                          <a:spcPts val="395"/>
                        </a:spcBef>
                        <a:spcAft>
                          <a:spcPts val="0"/>
                        </a:spcAft>
                      </a:pPr>
                      <a:r>
                        <a:rPr lang="en-US" sz="1800" b="1" u="heavy" spc="5">
                          <a:uFill>
                            <a:solidFill>
                              <a:srgbClr val="000000"/>
                            </a:solidFill>
                          </a:uFill>
                          <a:latin typeface="Times New Roman"/>
                          <a:ea typeface="Times New Roman"/>
                          <a:cs typeface="Times New Roman"/>
                        </a:rPr>
                        <a:t>(</a:t>
                      </a:r>
                      <a:r>
                        <a:rPr lang="en-US" sz="1800" b="1" u="heavy" spc="-5">
                          <a:uFill>
                            <a:solidFill>
                              <a:srgbClr val="000000"/>
                            </a:solidFill>
                          </a:uFill>
                          <a:latin typeface="Times New Roman"/>
                          <a:ea typeface="Times New Roman"/>
                          <a:cs typeface="Times New Roman"/>
                        </a:rPr>
                        <a:t>D</a:t>
                      </a:r>
                      <a:r>
                        <a:rPr lang="en-US" sz="1800" b="1" u="heavy">
                          <a:uFill>
                            <a:solidFill>
                              <a:srgbClr val="000000"/>
                            </a:solidFill>
                          </a:uFill>
                          <a:latin typeface="Times New Roman"/>
                          <a:ea typeface="Times New Roman"/>
                          <a:cs typeface="Times New Roman"/>
                        </a:rPr>
                        <a:t>.)</a:t>
                      </a:r>
                      <a:r>
                        <a:rPr lang="en-US" sz="1800" b="1" u="heavy" spc="5">
                          <a:uFill>
                            <a:solidFill>
                              <a:srgbClr val="000000"/>
                            </a:solidFill>
                          </a:uFill>
                          <a:latin typeface="Times New Roman"/>
                          <a:ea typeface="Times New Roman"/>
                          <a:cs typeface="Times New Roman"/>
                        </a:rPr>
                        <a:t> </a:t>
                      </a:r>
                      <a:r>
                        <a:rPr lang="en-US" sz="1800" b="1" u="heavy" spc="-5">
                          <a:uFill>
                            <a:solidFill>
                              <a:srgbClr val="000000"/>
                            </a:solidFill>
                          </a:uFill>
                          <a:latin typeface="Times New Roman"/>
                          <a:ea typeface="Times New Roman"/>
                          <a:cs typeface="Times New Roman"/>
                        </a:rPr>
                        <a:t>C</a:t>
                      </a:r>
                      <a:r>
                        <a:rPr lang="en-US" sz="1800" b="1" u="heavy">
                          <a:uFill>
                            <a:solidFill>
                              <a:srgbClr val="000000"/>
                            </a:solidFill>
                          </a:uFill>
                          <a:latin typeface="Times New Roman"/>
                          <a:ea typeface="Times New Roman"/>
                          <a:cs typeface="Times New Roman"/>
                        </a:rPr>
                        <a:t>on</a:t>
                      </a:r>
                      <a:r>
                        <a:rPr lang="en-US" sz="1800" b="1" u="heavy" spc="-5">
                          <a:uFill>
                            <a:solidFill>
                              <a:srgbClr val="000000"/>
                            </a:solidFill>
                          </a:uFill>
                          <a:latin typeface="Times New Roman"/>
                          <a:ea typeface="Times New Roman"/>
                          <a:cs typeface="Times New Roman"/>
                        </a:rPr>
                        <a:t>t</a:t>
                      </a:r>
                      <a:r>
                        <a:rPr lang="en-US" sz="1800" b="1" u="heavy">
                          <a:uFill>
                            <a:solidFill>
                              <a:srgbClr val="000000"/>
                            </a:solidFill>
                          </a:uFill>
                          <a:latin typeface="Times New Roman"/>
                          <a:ea typeface="Times New Roman"/>
                          <a:cs typeface="Times New Roman"/>
                        </a:rPr>
                        <a:t>rol</a:t>
                      </a:r>
                      <a:r>
                        <a:rPr lang="en-US" sz="1800" b="1" u="heavy" spc="5">
                          <a:uFill>
                            <a:solidFill>
                              <a:srgbClr val="000000"/>
                            </a:solidFill>
                          </a:uFill>
                          <a:latin typeface="Times New Roman"/>
                          <a:ea typeface="Times New Roman"/>
                          <a:cs typeface="Times New Roman"/>
                        </a:rPr>
                        <a:t> </a:t>
                      </a:r>
                      <a:r>
                        <a:rPr lang="en-US" sz="1800" b="1" u="heavy" spc="-5">
                          <a:uFill>
                            <a:solidFill>
                              <a:srgbClr val="000000"/>
                            </a:solidFill>
                          </a:uFill>
                          <a:latin typeface="Times New Roman"/>
                          <a:ea typeface="Times New Roman"/>
                          <a:cs typeface="Times New Roman"/>
                        </a:rPr>
                        <a:t>R</a:t>
                      </a:r>
                      <a:r>
                        <a:rPr lang="en-US" sz="1800" b="1" u="heavy" spc="-10">
                          <a:uFill>
                            <a:solidFill>
                              <a:srgbClr val="000000"/>
                            </a:solidFill>
                          </a:uFill>
                          <a:latin typeface="Times New Roman"/>
                          <a:ea typeface="Times New Roman"/>
                          <a:cs typeface="Times New Roman"/>
                        </a:rPr>
                        <a:t>o</a:t>
                      </a:r>
                      <a:r>
                        <a:rPr lang="en-US" sz="1800" b="1" u="heavy">
                          <a:uFill>
                            <a:solidFill>
                              <a:srgbClr val="000000"/>
                            </a:solidFill>
                          </a:uFill>
                          <a:latin typeface="Times New Roman"/>
                          <a:ea typeface="Times New Roman"/>
                          <a:cs typeface="Times New Roman"/>
                        </a:rPr>
                        <a:t>om</a:t>
                      </a:r>
                      <a:r>
                        <a:rPr lang="en-US" sz="1800" b="1" u="heavy" spc="5">
                          <a:uFill>
                            <a:solidFill>
                              <a:srgbClr val="000000"/>
                            </a:solidFill>
                          </a:uFill>
                          <a:latin typeface="Times New Roman"/>
                          <a:ea typeface="Times New Roman"/>
                          <a:cs typeface="Times New Roman"/>
                        </a:rPr>
                        <a:t> </a:t>
                      </a:r>
                      <a:r>
                        <a:rPr lang="en-US" sz="1800" b="1" u="heavy">
                          <a:uFill>
                            <a:solidFill>
                              <a:srgbClr val="000000"/>
                            </a:solidFill>
                          </a:uFill>
                          <a:latin typeface="Times New Roman"/>
                          <a:ea typeface="Times New Roman"/>
                          <a:cs typeface="Times New Roman"/>
                        </a:rPr>
                        <a:t>and</a:t>
                      </a:r>
                      <a:r>
                        <a:rPr lang="en-US" sz="1800" b="1" u="heavy" spc="-15">
                          <a:uFill>
                            <a:solidFill>
                              <a:srgbClr val="000000"/>
                            </a:solidFill>
                          </a:uFill>
                          <a:latin typeface="Times New Roman"/>
                          <a:ea typeface="Times New Roman"/>
                          <a:cs typeface="Times New Roman"/>
                        </a:rPr>
                        <a:t> </a:t>
                      </a:r>
                      <a:r>
                        <a:rPr lang="en-US" sz="1800" b="1" u="heavy" spc="-5">
                          <a:uFill>
                            <a:solidFill>
                              <a:srgbClr val="000000"/>
                            </a:solidFill>
                          </a:uFill>
                          <a:latin typeface="Times New Roman"/>
                          <a:ea typeface="Times New Roman"/>
                          <a:cs typeface="Times New Roman"/>
                        </a:rPr>
                        <a:t>C</a:t>
                      </a:r>
                      <a:r>
                        <a:rPr lang="en-US" sz="1800" b="1" u="heavy">
                          <a:uFill>
                            <a:solidFill>
                              <a:srgbClr val="000000"/>
                            </a:solidFill>
                          </a:uFill>
                          <a:latin typeface="Times New Roman"/>
                          <a:ea typeface="Times New Roman"/>
                          <a:cs typeface="Times New Roman"/>
                        </a:rPr>
                        <a:t>a</a:t>
                      </a:r>
                      <a:r>
                        <a:rPr lang="en-US" sz="1800" b="1" u="heavy" spc="5">
                          <a:uFill>
                            <a:solidFill>
                              <a:srgbClr val="000000"/>
                            </a:solidFill>
                          </a:uFill>
                          <a:latin typeface="Times New Roman"/>
                          <a:ea typeface="Times New Roman"/>
                          <a:cs typeface="Times New Roman"/>
                        </a:rPr>
                        <a:t>l</a:t>
                      </a:r>
                      <a:r>
                        <a:rPr lang="en-US" sz="1800" b="1" u="heavy">
                          <a:uFill>
                            <a:solidFill>
                              <a:srgbClr val="000000"/>
                            </a:solidFill>
                          </a:uFill>
                          <a:latin typeface="Times New Roman"/>
                          <a:ea typeface="Times New Roman"/>
                          <a:cs typeface="Times New Roman"/>
                        </a:rPr>
                        <a:t>l</a:t>
                      </a:r>
                      <a:r>
                        <a:rPr lang="en-US" sz="1800" b="1" u="heavy" spc="5">
                          <a:uFill>
                            <a:solidFill>
                              <a:srgbClr val="000000"/>
                            </a:solidFill>
                          </a:uFill>
                          <a:latin typeface="Times New Roman"/>
                          <a:ea typeface="Times New Roman"/>
                          <a:cs typeface="Times New Roman"/>
                        </a:rPr>
                        <a:t> </a:t>
                      </a:r>
                      <a:r>
                        <a:rPr lang="en-US" sz="1800" b="1" u="heavy" spc="-5">
                          <a:uFill>
                            <a:solidFill>
                              <a:srgbClr val="000000"/>
                            </a:solidFill>
                          </a:uFill>
                          <a:latin typeface="Times New Roman"/>
                          <a:ea typeface="Times New Roman"/>
                          <a:cs typeface="Times New Roman"/>
                        </a:rPr>
                        <a:t>C</a:t>
                      </a:r>
                      <a:r>
                        <a:rPr lang="en-US" sz="1800" b="1" u="heavy">
                          <a:uFill>
                            <a:solidFill>
                              <a:srgbClr val="000000"/>
                            </a:solidFill>
                          </a:uFill>
                          <a:latin typeface="Times New Roman"/>
                          <a:ea typeface="Times New Roman"/>
                          <a:cs typeface="Times New Roman"/>
                        </a:rPr>
                        <a:t>e</a:t>
                      </a:r>
                      <a:r>
                        <a:rPr lang="en-US" sz="1800" b="1" u="heavy" spc="-15">
                          <a:uFill>
                            <a:solidFill>
                              <a:srgbClr val="000000"/>
                            </a:solidFill>
                          </a:uFill>
                          <a:latin typeface="Times New Roman"/>
                          <a:ea typeface="Times New Roman"/>
                          <a:cs typeface="Times New Roman"/>
                        </a:rPr>
                        <a:t>n</a:t>
                      </a:r>
                      <a:r>
                        <a:rPr lang="en-US" sz="1800" b="1" u="heavy" spc="5">
                          <a:uFill>
                            <a:solidFill>
                              <a:srgbClr val="000000"/>
                            </a:solidFill>
                          </a:uFill>
                          <a:latin typeface="Times New Roman"/>
                          <a:ea typeface="Times New Roman"/>
                          <a:cs typeface="Times New Roman"/>
                        </a:rPr>
                        <a:t>t</a:t>
                      </a:r>
                      <a:r>
                        <a:rPr lang="en-US" sz="1800" b="1" u="heavy" spc="-10">
                          <a:uFill>
                            <a:solidFill>
                              <a:srgbClr val="000000"/>
                            </a:solidFill>
                          </a:uFill>
                          <a:latin typeface="Times New Roman"/>
                          <a:ea typeface="Times New Roman"/>
                          <a:cs typeface="Times New Roman"/>
                        </a:rPr>
                        <a:t>r</a:t>
                      </a:r>
                      <a:r>
                        <a:rPr lang="en-US" sz="1800" b="1" u="heavy">
                          <a:uFill>
                            <a:solidFill>
                              <a:srgbClr val="000000"/>
                            </a:solidFill>
                          </a:uFill>
                          <a:latin typeface="Times New Roman"/>
                          <a:ea typeface="Times New Roman"/>
                          <a:cs typeface="Times New Roman"/>
                        </a:rPr>
                        <a:t>e :</a:t>
                      </a:r>
                      <a:endParaRPr lang="en-US" sz="1800" b="1">
                        <a:latin typeface="Calibri"/>
                        <a:ea typeface="Calibri"/>
                        <a:cs typeface="Times New Roman"/>
                      </a:endParaRPr>
                    </a:p>
                    <a:p>
                      <a:pPr marL="64770" marR="0">
                        <a:lnSpc>
                          <a:spcPct val="115000"/>
                        </a:lnSpc>
                        <a:spcBef>
                          <a:spcPts val="365"/>
                        </a:spcBef>
                        <a:spcAft>
                          <a:spcPts val="0"/>
                        </a:spcAft>
                      </a:pPr>
                      <a:r>
                        <a:rPr lang="en-US" sz="1800" b="1" spc="5">
                          <a:latin typeface="Times New Roman"/>
                          <a:ea typeface="Times New Roman"/>
                          <a:cs typeface="Times New Roman"/>
                        </a:rPr>
                        <a:t>(</a:t>
                      </a:r>
                      <a:r>
                        <a:rPr lang="en-US" sz="1800" b="1" spc="5" err="1">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N</a:t>
                      </a:r>
                      <a:r>
                        <a:rPr lang="en-US" sz="1800" b="1">
                          <a:latin typeface="Times New Roman"/>
                          <a:ea typeface="Times New Roman"/>
                          <a:cs typeface="Times New Roman"/>
                        </a:rPr>
                        <a:t>o. of</a:t>
                      </a:r>
                      <a:r>
                        <a:rPr lang="en-US" sz="1800" b="1" spc="-5">
                          <a:latin typeface="Times New Roman"/>
                          <a:ea typeface="Times New Roman"/>
                          <a:cs typeface="Times New Roman"/>
                        </a:rPr>
                        <a:t> </a:t>
                      </a:r>
                      <a:r>
                        <a:rPr lang="en-US" sz="1800" b="1">
                          <a:latin typeface="Times New Roman"/>
                          <a:ea typeface="Times New Roman"/>
                          <a:cs typeface="Times New Roman"/>
                        </a:rPr>
                        <a:t>co</a:t>
                      </a:r>
                      <a:r>
                        <a:rPr lang="en-US" sz="1800" b="1" spc="-20">
                          <a:latin typeface="Times New Roman"/>
                          <a:ea typeface="Times New Roman"/>
                          <a:cs typeface="Times New Roman"/>
                        </a:rPr>
                        <a:t>m</a:t>
                      </a:r>
                      <a:r>
                        <a:rPr lang="en-US" sz="1800" b="1">
                          <a:latin typeface="Times New Roman"/>
                          <a:ea typeface="Times New Roman"/>
                          <a:cs typeface="Times New Roman"/>
                        </a:rPr>
                        <a:t>p</a:t>
                      </a:r>
                      <a:r>
                        <a:rPr lang="en-US" sz="1800" b="1" spc="5">
                          <a:latin typeface="Times New Roman"/>
                          <a:ea typeface="Times New Roman"/>
                          <a:cs typeface="Times New Roman"/>
                        </a:rPr>
                        <a:t>l</a:t>
                      </a:r>
                      <a:r>
                        <a:rPr lang="en-US" sz="1800" b="1">
                          <a:latin typeface="Times New Roman"/>
                          <a:ea typeface="Times New Roman"/>
                          <a:cs typeface="Times New Roman"/>
                        </a:rPr>
                        <a:t>a</a:t>
                      </a:r>
                      <a:r>
                        <a:rPr lang="en-US" sz="1800" b="1" spc="5">
                          <a:latin typeface="Times New Roman"/>
                          <a:ea typeface="Times New Roman"/>
                          <a:cs typeface="Times New Roman"/>
                        </a:rPr>
                        <a:t>i</a:t>
                      </a:r>
                      <a:r>
                        <a:rPr lang="en-US" sz="1800" b="1" spc="-10">
                          <a:latin typeface="Times New Roman"/>
                          <a:ea typeface="Times New Roman"/>
                          <a:cs typeface="Times New Roman"/>
                        </a:rPr>
                        <a:t>n</a:t>
                      </a:r>
                      <a:r>
                        <a:rPr lang="en-US" sz="1800" b="1" spc="5">
                          <a:latin typeface="Times New Roman"/>
                          <a:ea typeface="Times New Roman"/>
                          <a:cs typeface="Times New Roman"/>
                        </a:rPr>
                        <a:t>t</a:t>
                      </a:r>
                      <a:r>
                        <a:rPr lang="en-US" sz="1800" b="1">
                          <a:latin typeface="Times New Roman"/>
                          <a:ea typeface="Times New Roman"/>
                          <a:cs typeface="Times New Roman"/>
                        </a:rPr>
                        <a:t>s</a:t>
                      </a:r>
                      <a:r>
                        <a:rPr lang="en-US" sz="1800" b="1" spc="-10">
                          <a:latin typeface="Times New Roman"/>
                          <a:ea typeface="Times New Roman"/>
                          <a:cs typeface="Times New Roman"/>
                        </a:rPr>
                        <a:t> </a:t>
                      </a:r>
                      <a:r>
                        <a:rPr lang="en-US" sz="1800" b="1" spc="5">
                          <a:latin typeface="Times New Roman"/>
                          <a:ea typeface="Times New Roman"/>
                          <a:cs typeface="Times New Roman"/>
                        </a:rPr>
                        <a:t>r</a:t>
                      </a:r>
                      <a:r>
                        <a:rPr lang="en-US" sz="1800" b="1">
                          <a:latin typeface="Times New Roman"/>
                          <a:ea typeface="Times New Roman"/>
                          <a:cs typeface="Times New Roman"/>
                        </a:rPr>
                        <a:t>e</a:t>
                      </a:r>
                      <a:r>
                        <a:rPr lang="en-US" sz="1800" b="1" spc="-10">
                          <a:latin typeface="Times New Roman"/>
                          <a:ea typeface="Times New Roman"/>
                          <a:cs typeface="Times New Roman"/>
                        </a:rPr>
                        <a:t>c</a:t>
                      </a:r>
                      <a:r>
                        <a:rPr lang="en-US" sz="1800" b="1">
                          <a:latin typeface="Times New Roman"/>
                          <a:ea typeface="Times New Roman"/>
                          <a:cs typeface="Times New Roman"/>
                        </a:rPr>
                        <a:t>e</a:t>
                      </a:r>
                      <a:r>
                        <a:rPr lang="en-US" sz="1800" b="1" spc="5">
                          <a:latin typeface="Times New Roman"/>
                          <a:ea typeface="Times New Roman"/>
                          <a:cs typeface="Times New Roman"/>
                        </a:rPr>
                        <a:t>i</a:t>
                      </a:r>
                      <a:r>
                        <a:rPr lang="en-US" sz="1800" b="1" spc="-10">
                          <a:latin typeface="Times New Roman"/>
                          <a:ea typeface="Times New Roman"/>
                          <a:cs typeface="Times New Roman"/>
                        </a:rPr>
                        <a:t>v</a:t>
                      </a:r>
                      <a:r>
                        <a:rPr lang="en-US" sz="1800" b="1">
                          <a:latin typeface="Times New Roman"/>
                          <a:ea typeface="Times New Roman"/>
                          <a:cs typeface="Times New Roman"/>
                        </a:rPr>
                        <a:t>ed -</a:t>
                      </a:r>
                      <a:endParaRPr lang="en-US" sz="1800" b="1">
                        <a:latin typeface="Calibri"/>
                        <a:ea typeface="Calibri"/>
                        <a:cs typeface="Times New Roman"/>
                      </a:endParaRPr>
                    </a:p>
                    <a:p>
                      <a:pPr marL="64770" marR="241935">
                        <a:lnSpc>
                          <a:spcPct val="100000"/>
                        </a:lnSpc>
                        <a:spcBef>
                          <a:spcPts val="390"/>
                        </a:spcBef>
                        <a:spcAft>
                          <a:spcPts val="0"/>
                        </a:spcAft>
                      </a:pPr>
                      <a:r>
                        <a:rPr lang="en-US" sz="2000" b="1" spc="-5">
                          <a:latin typeface="Times New Roman"/>
                          <a:ea typeface="Times New Roman"/>
                          <a:cs typeface="Times New Roman"/>
                        </a:rPr>
                        <a:t>(</a:t>
                      </a:r>
                      <a:r>
                        <a:rPr lang="en-US" sz="2000" b="1" spc="5">
                          <a:latin typeface="Times New Roman"/>
                          <a:ea typeface="Times New Roman"/>
                          <a:cs typeface="Times New Roman"/>
                        </a:rPr>
                        <a:t>ii</a:t>
                      </a:r>
                      <a:r>
                        <a:rPr lang="en-US" sz="2000" b="1">
                          <a:latin typeface="Times New Roman"/>
                          <a:ea typeface="Times New Roman"/>
                          <a:cs typeface="Times New Roman"/>
                        </a:rPr>
                        <a:t>)</a:t>
                      </a:r>
                      <a:r>
                        <a:rPr lang="en-US" sz="2000" b="1" spc="-20">
                          <a:latin typeface="Times New Roman"/>
                          <a:ea typeface="Times New Roman"/>
                          <a:cs typeface="Times New Roman"/>
                        </a:rPr>
                        <a:t> </a:t>
                      </a:r>
                      <a:r>
                        <a:rPr lang="en-US" sz="2000" b="1" spc="10">
                          <a:latin typeface="Times New Roman"/>
                          <a:ea typeface="Times New Roman"/>
                          <a:cs typeface="Times New Roman"/>
                        </a:rPr>
                        <a:t>W</a:t>
                      </a:r>
                      <a:r>
                        <a:rPr lang="en-US" sz="2000" b="1">
                          <a:latin typeface="Times New Roman"/>
                          <a:ea typeface="Times New Roman"/>
                          <a:cs typeface="Times New Roman"/>
                        </a:rPr>
                        <a:t>h</a:t>
                      </a:r>
                      <a:r>
                        <a:rPr lang="en-US" sz="2000" b="1" spc="-5">
                          <a:latin typeface="Times New Roman"/>
                          <a:ea typeface="Times New Roman"/>
                          <a:cs typeface="Times New Roman"/>
                        </a:rPr>
                        <a:t>e</a:t>
                      </a:r>
                      <a:r>
                        <a:rPr lang="en-US" sz="2000" b="1" spc="5">
                          <a:latin typeface="Times New Roman"/>
                          <a:ea typeface="Times New Roman"/>
                          <a:cs typeface="Times New Roman"/>
                        </a:rPr>
                        <a:t>t</a:t>
                      </a:r>
                      <a:r>
                        <a:rPr lang="en-US" sz="2000" b="1">
                          <a:latin typeface="Times New Roman"/>
                          <a:ea typeface="Times New Roman"/>
                          <a:cs typeface="Times New Roman"/>
                        </a:rPr>
                        <a:t>h</a:t>
                      </a:r>
                      <a:r>
                        <a:rPr lang="en-US" sz="2000" b="1" spc="-5">
                          <a:latin typeface="Times New Roman"/>
                          <a:ea typeface="Times New Roman"/>
                          <a:cs typeface="Times New Roman"/>
                        </a:rPr>
                        <a:t>e</a:t>
                      </a:r>
                      <a:r>
                        <a:rPr lang="en-US" sz="2000" b="1">
                          <a:latin typeface="Times New Roman"/>
                          <a:ea typeface="Times New Roman"/>
                          <a:cs typeface="Times New Roman"/>
                        </a:rPr>
                        <a:t>r</a:t>
                      </a:r>
                      <a:r>
                        <a:rPr lang="en-US" sz="2000" b="1" spc="-45">
                          <a:latin typeface="Times New Roman"/>
                          <a:ea typeface="Times New Roman"/>
                          <a:cs typeface="Times New Roman"/>
                        </a:rPr>
                        <a:t> </a:t>
                      </a:r>
                      <a:r>
                        <a:rPr lang="en-US" sz="2000" b="1" spc="-5">
                          <a:latin typeface="Times New Roman"/>
                          <a:ea typeface="Times New Roman"/>
                          <a:cs typeface="Times New Roman"/>
                        </a:rPr>
                        <a:t>c</a:t>
                      </a:r>
                      <a:r>
                        <a:rPr lang="en-US" sz="2000" b="1">
                          <a:latin typeface="Times New Roman"/>
                          <a:ea typeface="Times New Roman"/>
                          <a:cs typeface="Times New Roman"/>
                        </a:rPr>
                        <a:t>o</a:t>
                      </a:r>
                      <a:r>
                        <a:rPr lang="en-US" sz="2000" b="1" spc="5">
                          <a:latin typeface="Times New Roman"/>
                          <a:ea typeface="Times New Roman"/>
                          <a:cs typeface="Times New Roman"/>
                        </a:rPr>
                        <a:t>m</a:t>
                      </a:r>
                      <a:r>
                        <a:rPr lang="en-US" sz="2000" b="1">
                          <a:latin typeface="Times New Roman"/>
                          <a:ea typeface="Times New Roman"/>
                          <a:cs typeface="Times New Roman"/>
                        </a:rPr>
                        <a:t>p</a:t>
                      </a:r>
                      <a:r>
                        <a:rPr lang="en-US" sz="2000" b="1" spc="5">
                          <a:latin typeface="Times New Roman"/>
                          <a:ea typeface="Times New Roman"/>
                          <a:cs typeface="Times New Roman"/>
                        </a:rPr>
                        <a:t>l</a:t>
                      </a:r>
                      <a:r>
                        <a:rPr lang="en-US" sz="2000" b="1" spc="-5">
                          <a:latin typeface="Times New Roman"/>
                          <a:ea typeface="Times New Roman"/>
                          <a:cs typeface="Times New Roman"/>
                        </a:rPr>
                        <a:t>a</a:t>
                      </a:r>
                      <a:r>
                        <a:rPr lang="en-US" sz="2000" b="1" spc="5">
                          <a:latin typeface="Times New Roman"/>
                          <a:ea typeface="Times New Roman"/>
                          <a:cs typeface="Times New Roman"/>
                        </a:rPr>
                        <a:t>i</a:t>
                      </a:r>
                      <a:r>
                        <a:rPr lang="en-US" sz="2000" b="1">
                          <a:latin typeface="Times New Roman"/>
                          <a:ea typeface="Times New Roman"/>
                          <a:cs typeface="Times New Roman"/>
                        </a:rPr>
                        <a:t>nt</a:t>
                      </a:r>
                      <a:r>
                        <a:rPr lang="en-US" sz="2000" b="1" spc="-50">
                          <a:latin typeface="Times New Roman"/>
                          <a:ea typeface="Times New Roman"/>
                          <a:cs typeface="Times New Roman"/>
                        </a:rPr>
                        <a:t> </a:t>
                      </a:r>
                      <a:r>
                        <a:rPr lang="en-US" sz="2000" b="1">
                          <a:latin typeface="Times New Roman"/>
                          <a:ea typeface="Times New Roman"/>
                          <a:cs typeface="Times New Roman"/>
                        </a:rPr>
                        <a:t>h</a:t>
                      </a:r>
                      <a:r>
                        <a:rPr lang="en-US" sz="2000" b="1" spc="-5">
                          <a:latin typeface="Times New Roman"/>
                          <a:ea typeface="Times New Roman"/>
                          <a:cs typeface="Times New Roman"/>
                        </a:rPr>
                        <a:t>a</a:t>
                      </a:r>
                      <a:r>
                        <a:rPr lang="en-US" sz="2000" b="1">
                          <a:latin typeface="Times New Roman"/>
                          <a:ea typeface="Times New Roman"/>
                          <a:cs typeface="Times New Roman"/>
                        </a:rPr>
                        <a:t>s</a:t>
                      </a:r>
                      <a:r>
                        <a:rPr lang="en-US" sz="2000" b="1" spc="-15">
                          <a:latin typeface="Times New Roman"/>
                          <a:ea typeface="Times New Roman"/>
                          <a:cs typeface="Times New Roman"/>
                        </a:rPr>
                        <a:t> </a:t>
                      </a:r>
                      <a:r>
                        <a:rPr lang="en-US" sz="2000" b="1">
                          <a:latin typeface="Times New Roman"/>
                          <a:ea typeface="Times New Roman"/>
                          <a:cs typeface="Times New Roman"/>
                        </a:rPr>
                        <a:t>b</a:t>
                      </a:r>
                      <a:r>
                        <a:rPr lang="en-US" sz="2000" b="1" spc="-5">
                          <a:latin typeface="Times New Roman"/>
                          <a:ea typeface="Times New Roman"/>
                          <a:cs typeface="Times New Roman"/>
                        </a:rPr>
                        <a:t>ee</a:t>
                      </a:r>
                      <a:r>
                        <a:rPr lang="en-US" sz="2000" b="1">
                          <a:latin typeface="Times New Roman"/>
                          <a:ea typeface="Times New Roman"/>
                          <a:cs typeface="Times New Roman"/>
                        </a:rPr>
                        <a:t>n</a:t>
                      </a:r>
                      <a:r>
                        <a:rPr lang="en-US" sz="2000" b="1" spc="-25">
                          <a:latin typeface="Times New Roman"/>
                          <a:ea typeface="Times New Roman"/>
                          <a:cs typeface="Times New Roman"/>
                        </a:rPr>
                        <a:t> </a:t>
                      </a:r>
                      <a:r>
                        <a:rPr lang="en-US" sz="2000" b="1" spc="-5">
                          <a:latin typeface="Times New Roman"/>
                          <a:ea typeface="Times New Roman"/>
                          <a:cs typeface="Times New Roman"/>
                        </a:rPr>
                        <a:t>f</a:t>
                      </a:r>
                      <a:r>
                        <a:rPr lang="en-US" sz="2000" b="1" spc="10">
                          <a:latin typeface="Times New Roman"/>
                          <a:ea typeface="Times New Roman"/>
                          <a:cs typeface="Times New Roman"/>
                        </a:rPr>
                        <a:t>o</a:t>
                      </a:r>
                      <a:r>
                        <a:rPr lang="en-US" sz="2000" b="1" spc="-5">
                          <a:latin typeface="Times New Roman"/>
                          <a:ea typeface="Times New Roman"/>
                          <a:cs typeface="Times New Roman"/>
                        </a:rPr>
                        <a:t>r</a:t>
                      </a:r>
                      <a:r>
                        <a:rPr lang="en-US" sz="2000" b="1">
                          <a:latin typeface="Times New Roman"/>
                          <a:ea typeface="Times New Roman"/>
                          <a:cs typeface="Times New Roman"/>
                        </a:rPr>
                        <a:t>w</a:t>
                      </a:r>
                      <a:r>
                        <a:rPr lang="en-US" sz="2000" b="1" spc="10">
                          <a:latin typeface="Times New Roman"/>
                          <a:ea typeface="Times New Roman"/>
                          <a:cs typeface="Times New Roman"/>
                        </a:rPr>
                        <a:t>a</a:t>
                      </a:r>
                      <a:r>
                        <a:rPr lang="en-US" sz="2000" b="1" spc="-5">
                          <a:latin typeface="Times New Roman"/>
                          <a:ea typeface="Times New Roman"/>
                          <a:cs typeface="Times New Roman"/>
                        </a:rPr>
                        <a:t>r</a:t>
                      </a:r>
                      <a:r>
                        <a:rPr lang="en-US" sz="2000" b="1">
                          <a:latin typeface="Times New Roman"/>
                          <a:ea typeface="Times New Roman"/>
                          <a:cs typeface="Times New Roman"/>
                        </a:rPr>
                        <a:t>d</a:t>
                      </a:r>
                      <a:r>
                        <a:rPr lang="en-US" sz="2000" b="1" spc="-5">
                          <a:latin typeface="Times New Roman"/>
                          <a:ea typeface="Times New Roman"/>
                          <a:cs typeface="Times New Roman"/>
                        </a:rPr>
                        <a:t>e</a:t>
                      </a:r>
                      <a:r>
                        <a:rPr lang="en-US" sz="2000" b="1">
                          <a:latin typeface="Times New Roman"/>
                          <a:ea typeface="Times New Roman"/>
                          <a:cs typeface="Times New Roman"/>
                        </a:rPr>
                        <a:t>d</a:t>
                      </a:r>
                      <a:r>
                        <a:rPr lang="en-US" sz="2000" b="1" spc="-50">
                          <a:latin typeface="Times New Roman"/>
                          <a:ea typeface="Times New Roman"/>
                          <a:cs typeface="Times New Roman"/>
                        </a:rPr>
                        <a:t> </a:t>
                      </a:r>
                      <a:r>
                        <a:rPr lang="en-US" sz="2000" b="1" spc="5">
                          <a:latin typeface="Times New Roman"/>
                          <a:ea typeface="Times New Roman"/>
                          <a:cs typeface="Times New Roman"/>
                        </a:rPr>
                        <a:t>t</a:t>
                      </a:r>
                      <a:r>
                        <a:rPr lang="en-US" sz="2000" b="1">
                          <a:latin typeface="Times New Roman"/>
                          <a:ea typeface="Times New Roman"/>
                          <a:cs typeface="Times New Roman"/>
                        </a:rPr>
                        <a:t>o</a:t>
                      </a:r>
                      <a:r>
                        <a:rPr lang="en-US" sz="2000" b="1" spc="-10">
                          <a:latin typeface="Times New Roman"/>
                          <a:ea typeface="Times New Roman"/>
                          <a:cs typeface="Times New Roman"/>
                        </a:rPr>
                        <a:t> </a:t>
                      </a:r>
                      <a:r>
                        <a:rPr lang="en-US" sz="2000" b="1" spc="5">
                          <a:latin typeface="Times New Roman"/>
                          <a:ea typeface="Times New Roman"/>
                          <a:cs typeface="Times New Roman"/>
                        </a:rPr>
                        <a:t>t</a:t>
                      </a:r>
                      <a:r>
                        <a:rPr lang="en-US" sz="2000" b="1">
                          <a:latin typeface="Times New Roman"/>
                          <a:ea typeface="Times New Roman"/>
                          <a:cs typeface="Times New Roman"/>
                        </a:rPr>
                        <a:t>he</a:t>
                      </a:r>
                      <a:r>
                        <a:rPr lang="en-US" sz="2000" b="1" spc="-5">
                          <a:latin typeface="Times New Roman"/>
                          <a:ea typeface="Times New Roman"/>
                          <a:cs typeface="Times New Roman"/>
                        </a:rPr>
                        <a:t> </a:t>
                      </a:r>
                      <a:r>
                        <a:rPr lang="en-US" sz="2000" b="1">
                          <a:latin typeface="Times New Roman"/>
                          <a:ea typeface="Times New Roman"/>
                          <a:cs typeface="Times New Roman"/>
                        </a:rPr>
                        <a:t>O</a:t>
                      </a:r>
                      <a:r>
                        <a:rPr lang="en-US" sz="2000" b="1" spc="-5">
                          <a:latin typeface="Times New Roman"/>
                          <a:ea typeface="Times New Roman"/>
                          <a:cs typeface="Times New Roman"/>
                        </a:rPr>
                        <a:t>ff</a:t>
                      </a:r>
                      <a:r>
                        <a:rPr lang="en-US" sz="2000" b="1" spc="5">
                          <a:latin typeface="Times New Roman"/>
                          <a:ea typeface="Times New Roman"/>
                          <a:cs typeface="Times New Roman"/>
                        </a:rPr>
                        <a:t>i</a:t>
                      </a:r>
                      <a:r>
                        <a:rPr lang="en-US" sz="2000" b="1" spc="-5">
                          <a:latin typeface="Times New Roman"/>
                          <a:ea typeface="Times New Roman"/>
                          <a:cs typeface="Times New Roman"/>
                        </a:rPr>
                        <a:t>c</a:t>
                      </a:r>
                      <a:r>
                        <a:rPr lang="en-US" sz="2000" b="1" spc="10">
                          <a:latin typeface="Times New Roman"/>
                          <a:ea typeface="Times New Roman"/>
                          <a:cs typeface="Times New Roman"/>
                        </a:rPr>
                        <a:t>e</a:t>
                      </a:r>
                      <a:r>
                        <a:rPr lang="en-US" sz="2000" b="1">
                          <a:latin typeface="Times New Roman"/>
                          <a:ea typeface="Times New Roman"/>
                          <a:cs typeface="Times New Roman"/>
                        </a:rPr>
                        <a:t>r </a:t>
                      </a:r>
                      <a:r>
                        <a:rPr lang="en-US" sz="2000" b="1" spc="-5">
                          <a:latin typeface="Times New Roman"/>
                          <a:ea typeface="Times New Roman"/>
                          <a:cs typeface="Times New Roman"/>
                        </a:rPr>
                        <a:t>c</a:t>
                      </a:r>
                      <a:r>
                        <a:rPr lang="en-US" sz="2000" b="1">
                          <a:latin typeface="Times New Roman"/>
                          <a:ea typeface="Times New Roman"/>
                          <a:cs typeface="Times New Roman"/>
                        </a:rPr>
                        <a:t>on</a:t>
                      </a:r>
                      <a:r>
                        <a:rPr lang="en-US" sz="2000" b="1" spc="-5">
                          <a:latin typeface="Times New Roman"/>
                          <a:ea typeface="Times New Roman"/>
                          <a:cs typeface="Times New Roman"/>
                        </a:rPr>
                        <a:t>cer</a:t>
                      </a:r>
                      <a:r>
                        <a:rPr lang="en-US" sz="2000" b="1" spc="10">
                          <a:latin typeface="Times New Roman"/>
                          <a:ea typeface="Times New Roman"/>
                          <a:cs typeface="Times New Roman"/>
                        </a:rPr>
                        <a:t>n</a:t>
                      </a:r>
                      <a:r>
                        <a:rPr lang="en-US" sz="2000" b="1" spc="-5">
                          <a:latin typeface="Times New Roman"/>
                          <a:ea typeface="Times New Roman"/>
                          <a:cs typeface="Times New Roman"/>
                        </a:rPr>
                        <a:t>e</a:t>
                      </a:r>
                      <a:r>
                        <a:rPr lang="en-US" sz="2000" b="1">
                          <a:latin typeface="Times New Roman"/>
                          <a:ea typeface="Times New Roman"/>
                          <a:cs typeface="Times New Roman"/>
                        </a:rPr>
                        <a:t>d</a:t>
                      </a:r>
                      <a:r>
                        <a:rPr lang="en-US" sz="2000" b="1" spc="-50">
                          <a:latin typeface="Times New Roman"/>
                          <a:ea typeface="Times New Roman"/>
                          <a:cs typeface="Times New Roman"/>
                        </a:rPr>
                        <a:t> </a:t>
                      </a:r>
                      <a:r>
                        <a:rPr lang="en-US" sz="2000" b="1">
                          <a:latin typeface="Times New Roman"/>
                          <a:ea typeface="Times New Roman"/>
                          <a:cs typeface="Times New Roman"/>
                        </a:rPr>
                        <a:t>p</a:t>
                      </a:r>
                      <a:r>
                        <a:rPr lang="en-US" sz="2000" b="1" spc="-5">
                          <a:latin typeface="Times New Roman"/>
                          <a:ea typeface="Times New Roman"/>
                          <a:cs typeface="Times New Roman"/>
                        </a:rPr>
                        <a:t>r</a:t>
                      </a:r>
                      <a:r>
                        <a:rPr lang="en-US" sz="2000" b="1">
                          <a:latin typeface="Times New Roman"/>
                          <a:ea typeface="Times New Roman"/>
                          <a:cs typeface="Times New Roman"/>
                        </a:rPr>
                        <a:t>o</a:t>
                      </a:r>
                      <a:r>
                        <a:rPr lang="en-US" sz="2000" b="1" spc="5">
                          <a:latin typeface="Times New Roman"/>
                          <a:ea typeface="Times New Roman"/>
                          <a:cs typeface="Times New Roman"/>
                        </a:rPr>
                        <a:t>m</a:t>
                      </a:r>
                      <a:r>
                        <a:rPr lang="en-US" sz="2000" b="1">
                          <a:latin typeface="Times New Roman"/>
                          <a:ea typeface="Times New Roman"/>
                          <a:cs typeface="Times New Roman"/>
                        </a:rPr>
                        <a:t>p</a:t>
                      </a:r>
                      <a:r>
                        <a:rPr lang="en-US" sz="2000" b="1" spc="5">
                          <a:latin typeface="Times New Roman"/>
                          <a:ea typeface="Times New Roman"/>
                          <a:cs typeface="Times New Roman"/>
                        </a:rPr>
                        <a:t>t</a:t>
                      </a:r>
                      <a:r>
                        <a:rPr lang="en-US" sz="2000" b="1" spc="25">
                          <a:latin typeface="Times New Roman"/>
                          <a:ea typeface="Times New Roman"/>
                          <a:cs typeface="Times New Roman"/>
                        </a:rPr>
                        <a:t>l</a:t>
                      </a:r>
                      <a:r>
                        <a:rPr lang="en-US" sz="2000" b="1" spc="-35">
                          <a:latin typeface="Times New Roman"/>
                          <a:ea typeface="Times New Roman"/>
                          <a:cs typeface="Times New Roman"/>
                        </a:rPr>
                        <a:t>y</a:t>
                      </a:r>
                      <a:r>
                        <a:rPr lang="en-US" sz="2000" b="1">
                          <a:latin typeface="Times New Roman"/>
                          <a:ea typeface="Times New Roman"/>
                          <a:cs typeface="Times New Roman"/>
                        </a:rPr>
                        <a:t>?</a:t>
                      </a:r>
                      <a:endParaRPr lang="en-US" sz="1800" b="1">
                        <a:latin typeface="Calibri"/>
                        <a:ea typeface="Calibri"/>
                        <a:cs typeface="Times New Roman"/>
                      </a:endParaRPr>
                    </a:p>
                    <a:p>
                      <a:pPr marL="64770" marR="261620">
                        <a:lnSpc>
                          <a:spcPct val="100000"/>
                        </a:lnSpc>
                        <a:spcBef>
                          <a:spcPts val="380"/>
                        </a:spcBef>
                        <a:spcAft>
                          <a:spcPts val="0"/>
                        </a:spcAft>
                      </a:pPr>
                      <a:r>
                        <a:rPr lang="en-US" sz="1800" b="1" spc="5">
                          <a:latin typeface="Times New Roman"/>
                          <a:ea typeface="Times New Roman"/>
                          <a:cs typeface="Times New Roman"/>
                        </a:rPr>
                        <a:t>(</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a:latin typeface="Times New Roman"/>
                          <a:ea typeface="Times New Roman"/>
                          <a:cs typeface="Times New Roman"/>
                        </a:rPr>
                        <a:t>W</a:t>
                      </a:r>
                      <a:r>
                        <a:rPr lang="en-US" sz="1800" b="1" spc="-10">
                          <a:latin typeface="Times New Roman"/>
                          <a:ea typeface="Times New Roman"/>
                          <a:cs typeface="Times New Roman"/>
                        </a:rPr>
                        <a:t>h</a:t>
                      </a:r>
                      <a:r>
                        <a:rPr lang="en-US" sz="1800" b="1">
                          <a:latin typeface="Times New Roman"/>
                          <a:ea typeface="Times New Roman"/>
                          <a:cs typeface="Times New Roman"/>
                        </a:rPr>
                        <a:t>e</a:t>
                      </a:r>
                      <a:r>
                        <a:rPr lang="en-US" sz="1800" b="1" spc="5">
                          <a:latin typeface="Times New Roman"/>
                          <a:ea typeface="Times New Roman"/>
                          <a:cs typeface="Times New Roman"/>
                        </a:rPr>
                        <a:t>t</a:t>
                      </a:r>
                      <a:r>
                        <a:rPr lang="en-US" sz="1800" b="1" spc="-10">
                          <a:latin typeface="Times New Roman"/>
                          <a:ea typeface="Times New Roman"/>
                          <a:cs typeface="Times New Roman"/>
                        </a:rPr>
                        <a:t>h</a:t>
                      </a:r>
                      <a:r>
                        <a:rPr lang="en-US" sz="1800" b="1">
                          <a:latin typeface="Times New Roman"/>
                          <a:ea typeface="Times New Roman"/>
                          <a:cs typeface="Times New Roman"/>
                        </a:rPr>
                        <a:t>er</a:t>
                      </a:r>
                      <a:r>
                        <a:rPr lang="en-US" sz="1800" b="1" spc="5">
                          <a:latin typeface="Times New Roman"/>
                          <a:ea typeface="Times New Roman"/>
                          <a:cs typeface="Times New Roman"/>
                        </a:rPr>
                        <a:t> </a:t>
                      </a:r>
                      <a:r>
                        <a:rPr lang="en-US" sz="1800" b="1" spc="-10">
                          <a:latin typeface="Times New Roman"/>
                          <a:ea typeface="Times New Roman"/>
                          <a:cs typeface="Times New Roman"/>
                        </a:rPr>
                        <a:t>a</a:t>
                      </a:r>
                      <a:r>
                        <a:rPr lang="en-US" sz="1800" b="1">
                          <a:latin typeface="Times New Roman"/>
                          <a:ea typeface="Times New Roman"/>
                          <a:cs typeface="Times New Roman"/>
                        </a:rPr>
                        <a:t>c</a:t>
                      </a:r>
                      <a:r>
                        <a:rPr lang="en-US" sz="1800" b="1" spc="-5">
                          <a:latin typeface="Times New Roman"/>
                          <a:ea typeface="Times New Roman"/>
                          <a:cs typeface="Times New Roman"/>
                        </a:rPr>
                        <a:t>t</a:t>
                      </a:r>
                      <a:r>
                        <a:rPr lang="en-US" sz="1800" b="1" spc="5">
                          <a:latin typeface="Times New Roman"/>
                          <a:ea typeface="Times New Roman"/>
                          <a:cs typeface="Times New Roman"/>
                        </a:rPr>
                        <a:t>i</a:t>
                      </a:r>
                      <a:r>
                        <a:rPr lang="en-US" sz="1800" b="1">
                          <a:latin typeface="Times New Roman"/>
                          <a:ea typeface="Times New Roman"/>
                          <a:cs typeface="Times New Roman"/>
                        </a:rPr>
                        <a:t>on </a:t>
                      </a:r>
                      <a:r>
                        <a:rPr lang="en-US" sz="1800" b="1" spc="-10">
                          <a:latin typeface="Times New Roman"/>
                          <a:ea typeface="Times New Roman"/>
                          <a:cs typeface="Times New Roman"/>
                        </a:rPr>
                        <a:t>h</a:t>
                      </a:r>
                      <a:r>
                        <a:rPr lang="en-US" sz="1800" b="1">
                          <a:latin typeface="Times New Roman"/>
                          <a:ea typeface="Times New Roman"/>
                          <a:cs typeface="Times New Roman"/>
                        </a:rPr>
                        <a:t>as</a:t>
                      </a:r>
                      <a:r>
                        <a:rPr lang="en-US" sz="1800" b="1" spc="5">
                          <a:latin typeface="Times New Roman"/>
                          <a:ea typeface="Times New Roman"/>
                          <a:cs typeface="Times New Roman"/>
                        </a:rPr>
                        <a:t> </a:t>
                      </a:r>
                      <a:r>
                        <a:rPr lang="en-US" sz="1800" b="1" spc="-10">
                          <a:latin typeface="Times New Roman"/>
                          <a:ea typeface="Times New Roman"/>
                          <a:cs typeface="Times New Roman"/>
                        </a:rPr>
                        <a:t>b</a:t>
                      </a:r>
                      <a:r>
                        <a:rPr lang="en-US" sz="1800" b="1">
                          <a:latin typeface="Times New Roman"/>
                          <a:ea typeface="Times New Roman"/>
                          <a:cs typeface="Times New Roman"/>
                        </a:rPr>
                        <a:t>e</a:t>
                      </a:r>
                      <a:r>
                        <a:rPr lang="en-US" sz="1800" b="1" spc="-10">
                          <a:latin typeface="Times New Roman"/>
                          <a:ea typeface="Times New Roman"/>
                          <a:cs typeface="Times New Roman"/>
                        </a:rPr>
                        <a:t>e</a:t>
                      </a:r>
                      <a:r>
                        <a:rPr lang="en-US" sz="1800" b="1">
                          <a:latin typeface="Times New Roman"/>
                          <a:ea typeface="Times New Roman"/>
                          <a:cs typeface="Times New Roman"/>
                        </a:rPr>
                        <a:t>n </a:t>
                      </a:r>
                      <a:r>
                        <a:rPr lang="en-US" sz="1800" b="1" spc="5">
                          <a:latin typeface="Times New Roman"/>
                          <a:ea typeface="Times New Roman"/>
                          <a:cs typeface="Times New Roman"/>
                        </a:rPr>
                        <a:t>t</a:t>
                      </a:r>
                      <a:r>
                        <a:rPr lang="en-US" sz="1800" b="1">
                          <a:latin typeface="Times New Roman"/>
                          <a:ea typeface="Times New Roman"/>
                          <a:cs typeface="Times New Roman"/>
                        </a:rPr>
                        <a:t>a</a:t>
                      </a:r>
                      <a:r>
                        <a:rPr lang="en-US" sz="1800" b="1" spc="-10">
                          <a:latin typeface="Times New Roman"/>
                          <a:ea typeface="Times New Roman"/>
                          <a:cs typeface="Times New Roman"/>
                        </a:rPr>
                        <a:t>k</a:t>
                      </a:r>
                      <a:r>
                        <a:rPr lang="en-US" sz="1800" b="1">
                          <a:latin typeface="Times New Roman"/>
                          <a:ea typeface="Times New Roman"/>
                          <a:cs typeface="Times New Roman"/>
                        </a:rPr>
                        <a:t>en?</a:t>
                      </a:r>
                      <a:r>
                        <a:rPr lang="en-US" sz="1800" b="1" spc="5">
                          <a:latin typeface="Times New Roman"/>
                          <a:ea typeface="Times New Roman"/>
                          <a:cs typeface="Times New Roman"/>
                        </a:rPr>
                        <a:t> </a:t>
                      </a:r>
                      <a:r>
                        <a:rPr lang="en-US" sz="1800" b="1" spc="-20">
                          <a:latin typeface="Times New Roman"/>
                          <a:ea typeface="Times New Roman"/>
                          <a:cs typeface="Times New Roman"/>
                        </a:rPr>
                        <a:t>I</a:t>
                      </a:r>
                      <a:r>
                        <a:rPr lang="en-US" sz="1800" b="1">
                          <a:latin typeface="Times New Roman"/>
                          <a:ea typeface="Times New Roman"/>
                          <a:cs typeface="Times New Roman"/>
                        </a:rPr>
                        <a:t>f</a:t>
                      </a:r>
                      <a:r>
                        <a:rPr lang="en-US" sz="1800" b="1" spc="5">
                          <a:latin typeface="Times New Roman"/>
                          <a:ea typeface="Times New Roman"/>
                          <a:cs typeface="Times New Roman"/>
                        </a:rPr>
                        <a:t> s</a:t>
                      </a:r>
                      <a:r>
                        <a:rPr lang="en-US" sz="1800" b="1">
                          <a:latin typeface="Times New Roman"/>
                          <a:ea typeface="Times New Roman"/>
                          <a:cs typeface="Times New Roman"/>
                        </a:rPr>
                        <a:t>o, </a:t>
                      </a:r>
                      <a:r>
                        <a:rPr lang="en-US" sz="1800" b="1" spc="-20">
                          <a:latin typeface="Times New Roman"/>
                          <a:ea typeface="Times New Roman"/>
                          <a:cs typeface="Times New Roman"/>
                        </a:rPr>
                        <a:t>m</a:t>
                      </a:r>
                      <a:r>
                        <a:rPr lang="en-US" sz="1800" b="1">
                          <a:latin typeface="Times New Roman"/>
                          <a:ea typeface="Times New Roman"/>
                          <a:cs typeface="Times New Roman"/>
                        </a:rPr>
                        <a:t>en</a:t>
                      </a:r>
                      <a:r>
                        <a:rPr lang="en-US" sz="1800" b="1" spc="5">
                          <a:latin typeface="Times New Roman"/>
                          <a:ea typeface="Times New Roman"/>
                          <a:cs typeface="Times New Roman"/>
                        </a:rPr>
                        <a:t>ti</a:t>
                      </a:r>
                      <a:r>
                        <a:rPr lang="en-US" sz="1800" b="1">
                          <a:latin typeface="Times New Roman"/>
                          <a:ea typeface="Times New Roman"/>
                          <a:cs typeface="Times New Roman"/>
                        </a:rPr>
                        <a:t>on</a:t>
                      </a:r>
                      <a:r>
                        <a:rPr lang="en-US" sz="1800" b="1" spc="-10">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he</a:t>
                      </a:r>
                      <a:r>
                        <a:rPr lang="en-US" sz="1800" b="1" spc="-20">
                          <a:latin typeface="Times New Roman"/>
                          <a:ea typeface="Times New Roman"/>
                          <a:cs typeface="Times New Roman"/>
                        </a:rPr>
                        <a:t> </a:t>
                      </a:r>
                      <a:r>
                        <a:rPr lang="en-US" sz="1800" b="1" spc="5">
                          <a:latin typeface="Times New Roman"/>
                          <a:ea typeface="Times New Roman"/>
                          <a:cs typeface="Times New Roman"/>
                        </a:rPr>
                        <a:t>t</a:t>
                      </a:r>
                      <a:r>
                        <a:rPr lang="en-US" sz="1800" b="1" spc="-10">
                          <a:latin typeface="Times New Roman"/>
                          <a:ea typeface="Times New Roman"/>
                          <a:cs typeface="Times New Roman"/>
                        </a:rPr>
                        <a:t>y</a:t>
                      </a:r>
                      <a:r>
                        <a:rPr lang="en-US" sz="1800" b="1">
                          <a:latin typeface="Times New Roman"/>
                          <a:ea typeface="Times New Roman"/>
                          <a:cs typeface="Times New Roman"/>
                        </a:rPr>
                        <a:t>pe</a:t>
                      </a:r>
                      <a:r>
                        <a:rPr lang="en-US" sz="1800" b="1" spc="5">
                          <a:latin typeface="Times New Roman"/>
                          <a:ea typeface="Times New Roman"/>
                          <a:cs typeface="Times New Roman"/>
                        </a:rPr>
                        <a:t> </a:t>
                      </a:r>
                      <a:r>
                        <a:rPr lang="en-US" sz="1800" b="1">
                          <a:latin typeface="Times New Roman"/>
                          <a:ea typeface="Times New Roman"/>
                          <a:cs typeface="Times New Roman"/>
                        </a:rPr>
                        <a:t>of ac</a:t>
                      </a:r>
                      <a:r>
                        <a:rPr lang="en-US" sz="1800" b="1" spc="-5">
                          <a:latin typeface="Times New Roman"/>
                          <a:ea typeface="Times New Roman"/>
                          <a:cs typeface="Times New Roman"/>
                        </a:rPr>
                        <a:t>t</a:t>
                      </a:r>
                      <a:r>
                        <a:rPr lang="en-US" sz="1800" b="1" spc="5">
                          <a:latin typeface="Times New Roman"/>
                          <a:ea typeface="Times New Roman"/>
                          <a:cs typeface="Times New Roman"/>
                        </a:rPr>
                        <a:t>i</a:t>
                      </a:r>
                      <a:r>
                        <a:rPr lang="en-US" sz="1800" b="1">
                          <a:latin typeface="Times New Roman"/>
                          <a:ea typeface="Times New Roman"/>
                          <a:cs typeface="Times New Roman"/>
                        </a:rPr>
                        <a:t>on </a:t>
                      </a:r>
                      <a:r>
                        <a:rPr lang="en-US" sz="1800" b="1" spc="-10">
                          <a:latin typeface="Times New Roman"/>
                          <a:ea typeface="Times New Roman"/>
                          <a:cs typeface="Times New Roman"/>
                        </a:rPr>
                        <a:t>a</a:t>
                      </a:r>
                      <a:r>
                        <a:rPr lang="en-US" sz="1800" b="1">
                          <a:latin typeface="Times New Roman"/>
                          <a:ea typeface="Times New Roman"/>
                          <a:cs typeface="Times New Roman"/>
                        </a:rPr>
                        <a:t>nd </a:t>
                      </a:r>
                      <a:r>
                        <a:rPr lang="en-US" sz="1800" b="1" spc="-5">
                          <a:latin typeface="Times New Roman"/>
                          <a:ea typeface="Times New Roman"/>
                          <a:cs typeface="Times New Roman"/>
                        </a:rPr>
                        <a:t>f</a:t>
                      </a:r>
                      <a:r>
                        <a:rPr lang="en-US" sz="1800" b="1" spc="5">
                          <a:latin typeface="Times New Roman"/>
                          <a:ea typeface="Times New Roman"/>
                          <a:cs typeface="Times New Roman"/>
                        </a:rPr>
                        <a:t>i</a:t>
                      </a:r>
                      <a:r>
                        <a:rPr lang="en-US" sz="1800" b="1">
                          <a:latin typeface="Times New Roman"/>
                          <a:ea typeface="Times New Roman"/>
                          <a:cs typeface="Times New Roman"/>
                        </a:rPr>
                        <a:t>n</a:t>
                      </a:r>
                      <a:r>
                        <a:rPr lang="en-US" sz="1800" b="1" spc="-10">
                          <a:latin typeface="Times New Roman"/>
                          <a:ea typeface="Times New Roman"/>
                          <a:cs typeface="Times New Roman"/>
                        </a:rPr>
                        <a:t>d</a:t>
                      </a:r>
                      <a:r>
                        <a:rPr lang="en-US" sz="1800" b="1" spc="5">
                          <a:latin typeface="Times New Roman"/>
                          <a:ea typeface="Times New Roman"/>
                          <a:cs typeface="Times New Roman"/>
                        </a:rPr>
                        <a:t>i</a:t>
                      </a:r>
                      <a:r>
                        <a:rPr lang="en-US" sz="1800" b="1">
                          <a:latin typeface="Times New Roman"/>
                          <a:ea typeface="Times New Roman"/>
                          <a:cs typeface="Times New Roman"/>
                        </a:rPr>
                        <a:t>n</a:t>
                      </a:r>
                      <a:r>
                        <a:rPr lang="en-US" sz="1800" b="1" spc="-10">
                          <a:latin typeface="Times New Roman"/>
                          <a:ea typeface="Times New Roman"/>
                          <a:cs typeface="Times New Roman"/>
                        </a:rPr>
                        <a:t>g</a:t>
                      </a:r>
                      <a:r>
                        <a:rPr lang="en-US" sz="1800" b="1" spc="5">
                          <a:latin typeface="Times New Roman"/>
                          <a:ea typeface="Times New Roman"/>
                          <a:cs typeface="Times New Roman"/>
                        </a:rPr>
                        <a:t>s</a:t>
                      </a:r>
                      <a:r>
                        <a:rPr lang="en-US" sz="1800" b="1">
                          <a:latin typeface="Times New Roman"/>
                          <a:ea typeface="Times New Roman"/>
                          <a:cs typeface="Times New Roman"/>
                        </a:rPr>
                        <a:t>.</a:t>
                      </a:r>
                      <a:endParaRPr lang="en-US" sz="18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1347">
                <a:tc>
                  <a:txBody>
                    <a:bodyPr/>
                    <a:lstStyle/>
                    <a:p>
                      <a:pPr marL="64770" marR="1202690" algn="just">
                        <a:lnSpc>
                          <a:spcPct val="130000"/>
                        </a:lnSpc>
                        <a:spcBef>
                          <a:spcPts val="370"/>
                        </a:spcBef>
                        <a:spcAft>
                          <a:spcPts val="0"/>
                        </a:spcAft>
                      </a:pPr>
                      <a:r>
                        <a:rPr lang="en-US" sz="1800" b="1" u="heavy" spc="5" smtClean="0">
                          <a:uFill>
                            <a:solidFill>
                              <a:srgbClr val="000000"/>
                            </a:solidFill>
                          </a:uFill>
                          <a:latin typeface="Times New Roman"/>
                          <a:ea typeface="Times New Roman"/>
                          <a:cs typeface="Times New Roman"/>
                        </a:rPr>
                        <a:t>(</a:t>
                      </a:r>
                      <a:r>
                        <a:rPr lang="en-US" sz="1800" b="1" u="heavy" spc="-5">
                          <a:uFill>
                            <a:solidFill>
                              <a:srgbClr val="000000"/>
                            </a:solidFill>
                          </a:uFill>
                          <a:latin typeface="Times New Roman"/>
                          <a:ea typeface="Times New Roman"/>
                          <a:cs typeface="Times New Roman"/>
                        </a:rPr>
                        <a:t>E</a:t>
                      </a:r>
                      <a:r>
                        <a:rPr lang="en-US" sz="1800" b="1" u="heavy">
                          <a:uFill>
                            <a:solidFill>
                              <a:srgbClr val="000000"/>
                            </a:solidFill>
                          </a:uFill>
                          <a:latin typeface="Times New Roman"/>
                          <a:ea typeface="Times New Roman"/>
                          <a:cs typeface="Times New Roman"/>
                        </a:rPr>
                        <a:t>.)</a:t>
                      </a:r>
                      <a:r>
                        <a:rPr lang="en-US" sz="1800" b="1" u="heavy" spc="-5">
                          <a:uFill>
                            <a:solidFill>
                              <a:srgbClr val="000000"/>
                            </a:solidFill>
                          </a:uFill>
                          <a:latin typeface="Times New Roman"/>
                          <a:ea typeface="Times New Roman"/>
                          <a:cs typeface="Times New Roman"/>
                        </a:rPr>
                        <a:t> </a:t>
                      </a:r>
                      <a:r>
                        <a:rPr lang="en-US" sz="1800" b="1" u="heavy" spc="10">
                          <a:uFill>
                            <a:solidFill>
                              <a:srgbClr val="000000"/>
                            </a:solidFill>
                          </a:uFill>
                          <a:latin typeface="Times New Roman"/>
                          <a:ea typeface="Times New Roman"/>
                          <a:cs typeface="Times New Roman"/>
                        </a:rPr>
                        <a:t>F</a:t>
                      </a:r>
                      <a:r>
                        <a:rPr lang="en-US" sz="1800" b="1" u="heavy" spc="-5">
                          <a:uFill>
                            <a:solidFill>
                              <a:srgbClr val="000000"/>
                            </a:solidFill>
                          </a:uFill>
                          <a:latin typeface="Times New Roman"/>
                          <a:ea typeface="Times New Roman"/>
                          <a:cs typeface="Times New Roman"/>
                        </a:rPr>
                        <a:t>l</a:t>
                      </a:r>
                      <a:r>
                        <a:rPr lang="en-US" sz="1800" b="1" u="heavy">
                          <a:uFill>
                            <a:solidFill>
                              <a:srgbClr val="000000"/>
                            </a:solidFill>
                          </a:uFill>
                          <a:latin typeface="Times New Roman"/>
                          <a:ea typeface="Times New Roman"/>
                          <a:cs typeface="Times New Roman"/>
                        </a:rPr>
                        <a:t>y</a:t>
                      </a:r>
                      <a:r>
                        <a:rPr lang="en-US" sz="1800" b="1" u="heavy" spc="5">
                          <a:uFill>
                            <a:solidFill>
                              <a:srgbClr val="000000"/>
                            </a:solidFill>
                          </a:uFill>
                          <a:latin typeface="Times New Roman"/>
                          <a:ea typeface="Times New Roman"/>
                          <a:cs typeface="Times New Roman"/>
                        </a:rPr>
                        <a:t>i</a:t>
                      </a:r>
                      <a:r>
                        <a:rPr lang="en-US" sz="1800" b="1" u="heavy">
                          <a:uFill>
                            <a:solidFill>
                              <a:srgbClr val="000000"/>
                            </a:solidFill>
                          </a:uFill>
                          <a:latin typeface="Times New Roman"/>
                          <a:ea typeface="Times New Roman"/>
                          <a:cs typeface="Times New Roman"/>
                        </a:rPr>
                        <a:t>ng Sq</a:t>
                      </a:r>
                      <a:r>
                        <a:rPr lang="en-US" sz="1800" b="1" u="heavy" spc="-15">
                          <a:uFill>
                            <a:solidFill>
                              <a:srgbClr val="000000"/>
                            </a:solidFill>
                          </a:uFill>
                          <a:latin typeface="Times New Roman"/>
                          <a:ea typeface="Times New Roman"/>
                          <a:cs typeface="Times New Roman"/>
                        </a:rPr>
                        <a:t>u</a:t>
                      </a:r>
                      <a:r>
                        <a:rPr lang="en-US" sz="1800" b="1" u="heavy">
                          <a:uFill>
                            <a:solidFill>
                              <a:srgbClr val="000000"/>
                            </a:solidFill>
                          </a:uFill>
                          <a:latin typeface="Times New Roman"/>
                          <a:ea typeface="Times New Roman"/>
                          <a:cs typeface="Times New Roman"/>
                        </a:rPr>
                        <a:t>ad and S</a:t>
                      </a:r>
                      <a:r>
                        <a:rPr lang="en-US" sz="1800" b="1" u="heavy" spc="-15">
                          <a:uFill>
                            <a:solidFill>
                              <a:srgbClr val="000000"/>
                            </a:solidFill>
                          </a:uFill>
                          <a:latin typeface="Times New Roman"/>
                          <a:ea typeface="Times New Roman"/>
                          <a:cs typeface="Times New Roman"/>
                        </a:rPr>
                        <a:t>u</a:t>
                      </a:r>
                      <a:r>
                        <a:rPr lang="en-US" sz="1800" b="1" u="heavy">
                          <a:uFill>
                            <a:solidFill>
                              <a:srgbClr val="000000"/>
                            </a:solidFill>
                          </a:uFill>
                          <a:latin typeface="Times New Roman"/>
                          <a:ea typeface="Times New Roman"/>
                          <a:cs typeface="Times New Roman"/>
                        </a:rPr>
                        <a:t>rve</a:t>
                      </a:r>
                      <a:r>
                        <a:rPr lang="en-US" sz="1800" b="1" u="heavy" spc="-5">
                          <a:uFill>
                            <a:solidFill>
                              <a:srgbClr val="000000"/>
                            </a:solidFill>
                          </a:uFill>
                          <a:latin typeface="Times New Roman"/>
                          <a:ea typeface="Times New Roman"/>
                          <a:cs typeface="Times New Roman"/>
                        </a:rPr>
                        <a:t>i</a:t>
                      </a:r>
                      <a:r>
                        <a:rPr lang="en-US" sz="1800" b="1" u="heavy" spc="5">
                          <a:uFill>
                            <a:solidFill>
                              <a:srgbClr val="000000"/>
                            </a:solidFill>
                          </a:uFill>
                          <a:latin typeface="Times New Roman"/>
                          <a:ea typeface="Times New Roman"/>
                          <a:cs typeface="Times New Roman"/>
                        </a:rPr>
                        <a:t>l</a:t>
                      </a:r>
                      <a:r>
                        <a:rPr lang="en-US" sz="1800" b="1" u="heavy" spc="-5">
                          <a:uFill>
                            <a:solidFill>
                              <a:srgbClr val="000000"/>
                            </a:solidFill>
                          </a:uFill>
                          <a:latin typeface="Times New Roman"/>
                          <a:ea typeface="Times New Roman"/>
                          <a:cs typeface="Times New Roman"/>
                        </a:rPr>
                        <a:t>l</a:t>
                      </a:r>
                      <a:r>
                        <a:rPr lang="en-US" sz="1800" b="1" u="heavy">
                          <a:uFill>
                            <a:solidFill>
                              <a:srgbClr val="000000"/>
                            </a:solidFill>
                          </a:uFill>
                          <a:latin typeface="Times New Roman"/>
                          <a:ea typeface="Times New Roman"/>
                          <a:cs typeface="Times New Roman"/>
                        </a:rPr>
                        <a:t>ance </a:t>
                      </a:r>
                      <a:r>
                        <a:rPr lang="en-US" sz="1800" b="1" u="heavy" spc="-5">
                          <a:uFill>
                            <a:solidFill>
                              <a:srgbClr val="000000"/>
                            </a:solidFill>
                          </a:uFill>
                          <a:latin typeface="Times New Roman"/>
                          <a:ea typeface="Times New Roman"/>
                          <a:cs typeface="Times New Roman"/>
                        </a:rPr>
                        <a:t>T</a:t>
                      </a:r>
                      <a:r>
                        <a:rPr lang="en-US" sz="1800" b="1" u="heavy" spc="-10">
                          <a:uFill>
                            <a:solidFill>
                              <a:srgbClr val="000000"/>
                            </a:solidFill>
                          </a:uFill>
                          <a:latin typeface="Times New Roman"/>
                          <a:ea typeface="Times New Roman"/>
                          <a:cs typeface="Times New Roman"/>
                        </a:rPr>
                        <a:t>e</a:t>
                      </a:r>
                      <a:r>
                        <a:rPr lang="en-US" sz="1800" b="1" u="heavy">
                          <a:uFill>
                            <a:solidFill>
                              <a:srgbClr val="000000"/>
                            </a:solidFill>
                          </a:uFill>
                          <a:latin typeface="Times New Roman"/>
                          <a:ea typeface="Times New Roman"/>
                          <a:cs typeface="Times New Roman"/>
                        </a:rPr>
                        <a:t>a</a:t>
                      </a:r>
                      <a:r>
                        <a:rPr lang="en-US" sz="1800" b="1" u="heavy" spc="-5">
                          <a:uFill>
                            <a:solidFill>
                              <a:srgbClr val="000000"/>
                            </a:solidFill>
                          </a:uFill>
                          <a:latin typeface="Times New Roman"/>
                          <a:ea typeface="Times New Roman"/>
                          <a:cs typeface="Times New Roman"/>
                        </a:rPr>
                        <a:t>m</a:t>
                      </a:r>
                      <a:r>
                        <a:rPr lang="en-US" sz="1800" b="1" u="heavy">
                          <a:uFill>
                            <a:solidFill>
                              <a:srgbClr val="000000"/>
                            </a:solidFill>
                          </a:uFill>
                          <a:latin typeface="Times New Roman"/>
                          <a:ea typeface="Times New Roman"/>
                          <a:cs typeface="Times New Roman"/>
                        </a:rPr>
                        <a:t>s</a:t>
                      </a:r>
                      <a:r>
                        <a:rPr lang="en-US" sz="1800" b="1">
                          <a:latin typeface="Times New Roman"/>
                          <a:ea typeface="Times New Roman"/>
                          <a:cs typeface="Times New Roman"/>
                        </a:rPr>
                        <a:t> </a:t>
                      </a:r>
                      <a:r>
                        <a:rPr lang="en-US" sz="2000" b="1" spc="-5">
                          <a:latin typeface="Times New Roman"/>
                          <a:ea typeface="Times New Roman"/>
                          <a:cs typeface="Times New Roman"/>
                        </a:rPr>
                        <a:t>(</a:t>
                      </a:r>
                      <a:r>
                        <a:rPr lang="en-US" sz="2000" b="1" spc="5" err="1">
                          <a:latin typeface="Times New Roman"/>
                          <a:ea typeface="Times New Roman"/>
                          <a:cs typeface="Times New Roman"/>
                        </a:rPr>
                        <a:t>i</a:t>
                      </a:r>
                      <a:r>
                        <a:rPr lang="en-US" sz="2000" b="1">
                          <a:latin typeface="Times New Roman"/>
                          <a:ea typeface="Times New Roman"/>
                          <a:cs typeface="Times New Roman"/>
                        </a:rPr>
                        <a:t>)</a:t>
                      </a:r>
                      <a:r>
                        <a:rPr lang="en-US" sz="2000" b="1" spc="-15">
                          <a:latin typeface="Times New Roman"/>
                          <a:ea typeface="Times New Roman"/>
                          <a:cs typeface="Times New Roman"/>
                        </a:rPr>
                        <a:t> </a:t>
                      </a:r>
                      <a:r>
                        <a:rPr lang="en-US" sz="2000" b="1">
                          <a:latin typeface="Times New Roman"/>
                          <a:ea typeface="Times New Roman"/>
                          <a:cs typeface="Times New Roman"/>
                        </a:rPr>
                        <a:t>No.</a:t>
                      </a:r>
                      <a:r>
                        <a:rPr lang="en-US" sz="2000" b="1" spc="-20">
                          <a:latin typeface="Times New Roman"/>
                          <a:ea typeface="Times New Roman"/>
                          <a:cs typeface="Times New Roman"/>
                        </a:rPr>
                        <a:t> </a:t>
                      </a:r>
                      <a:r>
                        <a:rPr lang="en-US" sz="2000" b="1">
                          <a:latin typeface="Times New Roman"/>
                          <a:ea typeface="Times New Roman"/>
                          <a:cs typeface="Times New Roman"/>
                        </a:rPr>
                        <a:t>of</a:t>
                      </a:r>
                      <a:r>
                        <a:rPr lang="en-US" sz="2000" b="1" spc="-15">
                          <a:latin typeface="Times New Roman"/>
                          <a:ea typeface="Times New Roman"/>
                          <a:cs typeface="Times New Roman"/>
                        </a:rPr>
                        <a:t> </a:t>
                      </a:r>
                      <a:r>
                        <a:rPr lang="en-US" sz="2000" b="1" spc="10">
                          <a:latin typeface="Times New Roman"/>
                          <a:ea typeface="Times New Roman"/>
                          <a:cs typeface="Times New Roman"/>
                        </a:rPr>
                        <a:t>c</a:t>
                      </a:r>
                      <a:r>
                        <a:rPr lang="en-US" sz="2000" b="1" spc="-5">
                          <a:latin typeface="Times New Roman"/>
                          <a:ea typeface="Times New Roman"/>
                          <a:cs typeface="Times New Roman"/>
                        </a:rPr>
                        <a:t>a</a:t>
                      </a:r>
                      <a:r>
                        <a:rPr lang="en-US" sz="2000" b="1">
                          <a:latin typeface="Times New Roman"/>
                          <a:ea typeface="Times New Roman"/>
                          <a:cs typeface="Times New Roman"/>
                        </a:rPr>
                        <a:t>s</a:t>
                      </a:r>
                      <a:r>
                        <a:rPr lang="en-US" sz="2000" b="1" spc="-5">
                          <a:latin typeface="Times New Roman"/>
                          <a:ea typeface="Times New Roman"/>
                          <a:cs typeface="Times New Roman"/>
                        </a:rPr>
                        <a:t>e</a:t>
                      </a:r>
                      <a:r>
                        <a:rPr lang="en-US" sz="2000" b="1">
                          <a:latin typeface="Times New Roman"/>
                          <a:ea typeface="Times New Roman"/>
                          <a:cs typeface="Times New Roman"/>
                        </a:rPr>
                        <a:t>s</a:t>
                      </a:r>
                      <a:r>
                        <a:rPr lang="en-US" sz="2000" b="1" spc="-25">
                          <a:latin typeface="Times New Roman"/>
                          <a:ea typeface="Times New Roman"/>
                          <a:cs typeface="Times New Roman"/>
                        </a:rPr>
                        <a:t> </a:t>
                      </a:r>
                      <a:r>
                        <a:rPr lang="en-US" sz="2000" b="1" spc="10" smtClean="0">
                          <a:latin typeface="Times New Roman"/>
                          <a:ea typeface="Times New Roman"/>
                          <a:cs typeface="Times New Roman"/>
                        </a:rPr>
                        <a:t>r</a:t>
                      </a:r>
                      <a:r>
                        <a:rPr lang="en-US" sz="2000" b="1" spc="-5" smtClean="0">
                          <a:latin typeface="Times New Roman"/>
                          <a:ea typeface="Times New Roman"/>
                          <a:cs typeface="Times New Roman"/>
                        </a:rPr>
                        <a:t>e</a:t>
                      </a:r>
                      <a:r>
                        <a:rPr lang="en-US" sz="2000" b="1" smtClean="0">
                          <a:latin typeface="Times New Roman"/>
                          <a:ea typeface="Times New Roman"/>
                          <a:cs typeface="Times New Roman"/>
                        </a:rPr>
                        <a:t>po</a:t>
                      </a:r>
                      <a:r>
                        <a:rPr lang="en-US" sz="2000" b="1" spc="-5" smtClean="0">
                          <a:latin typeface="Times New Roman"/>
                          <a:ea typeface="Times New Roman"/>
                          <a:cs typeface="Times New Roman"/>
                        </a:rPr>
                        <a:t>r</a:t>
                      </a:r>
                      <a:r>
                        <a:rPr lang="en-US" sz="2000" b="1" spc="5" smtClean="0">
                          <a:latin typeface="Times New Roman"/>
                          <a:ea typeface="Times New Roman"/>
                          <a:cs typeface="Times New Roman"/>
                        </a:rPr>
                        <a:t>t</a:t>
                      </a:r>
                      <a:r>
                        <a:rPr lang="en-US" sz="2000" b="1" spc="-5" smtClean="0">
                          <a:latin typeface="Times New Roman"/>
                          <a:ea typeface="Times New Roman"/>
                          <a:cs typeface="Times New Roman"/>
                        </a:rPr>
                        <a:t>e</a:t>
                      </a:r>
                      <a:r>
                        <a:rPr lang="en-US" sz="2000" b="1" smtClean="0">
                          <a:latin typeface="Times New Roman"/>
                          <a:ea typeface="Times New Roman"/>
                          <a:cs typeface="Times New Roman"/>
                        </a:rPr>
                        <a:t>d </a:t>
                      </a:r>
                      <a:r>
                        <a:rPr lang="en-US" sz="2000" b="1" spc="15" smtClean="0">
                          <a:latin typeface="Times New Roman"/>
                          <a:ea typeface="Times New Roman"/>
                          <a:cs typeface="Times New Roman"/>
                        </a:rPr>
                        <a:t>t</a:t>
                      </a:r>
                      <a:r>
                        <a:rPr lang="en-US" sz="2000" b="1" smtClean="0">
                          <a:latin typeface="Times New Roman"/>
                          <a:ea typeface="Times New Roman"/>
                          <a:cs typeface="Times New Roman"/>
                        </a:rPr>
                        <a:t>o</a:t>
                      </a:r>
                      <a:r>
                        <a:rPr lang="en-US" sz="2000" b="1" spc="-10" smtClean="0">
                          <a:latin typeface="Times New Roman"/>
                          <a:ea typeface="Times New Roman"/>
                          <a:cs typeface="Times New Roman"/>
                        </a:rPr>
                        <a:t> </a:t>
                      </a:r>
                      <a:r>
                        <a:rPr lang="en-US" sz="2000" b="1" spc="-5">
                          <a:latin typeface="Times New Roman"/>
                          <a:ea typeface="Times New Roman"/>
                          <a:cs typeface="Times New Roman"/>
                        </a:rPr>
                        <a:t>F</a:t>
                      </a:r>
                      <a:r>
                        <a:rPr lang="en-US" sz="2000" b="1" spc="15">
                          <a:latin typeface="Times New Roman"/>
                          <a:ea typeface="Times New Roman"/>
                          <a:cs typeface="Times New Roman"/>
                        </a:rPr>
                        <a:t>l</a:t>
                      </a:r>
                      <a:r>
                        <a:rPr lang="en-US" sz="2000" b="1" spc="-25">
                          <a:latin typeface="Times New Roman"/>
                          <a:ea typeface="Times New Roman"/>
                          <a:cs typeface="Times New Roman"/>
                        </a:rPr>
                        <a:t>y</a:t>
                      </a:r>
                      <a:r>
                        <a:rPr lang="en-US" sz="2000" b="1" spc="5">
                          <a:latin typeface="Times New Roman"/>
                          <a:ea typeface="Times New Roman"/>
                          <a:cs typeface="Times New Roman"/>
                        </a:rPr>
                        <a:t>i</a:t>
                      </a:r>
                      <a:r>
                        <a:rPr lang="en-US" sz="2000" b="1" spc="10">
                          <a:latin typeface="Times New Roman"/>
                          <a:ea typeface="Times New Roman"/>
                          <a:cs typeface="Times New Roman"/>
                        </a:rPr>
                        <a:t>n</a:t>
                      </a:r>
                      <a:r>
                        <a:rPr lang="en-US" sz="2000" b="1">
                          <a:latin typeface="Times New Roman"/>
                          <a:ea typeface="Times New Roman"/>
                          <a:cs typeface="Times New Roman"/>
                        </a:rPr>
                        <a:t>g</a:t>
                      </a:r>
                      <a:r>
                        <a:rPr lang="en-US" sz="2000" b="1" spc="-40">
                          <a:latin typeface="Times New Roman"/>
                          <a:ea typeface="Times New Roman"/>
                          <a:cs typeface="Times New Roman"/>
                        </a:rPr>
                        <a:t> </a:t>
                      </a:r>
                      <a:r>
                        <a:rPr lang="en-US" sz="2000" b="1" spc="5">
                          <a:latin typeface="Times New Roman"/>
                          <a:ea typeface="Times New Roman"/>
                          <a:cs typeface="Times New Roman"/>
                        </a:rPr>
                        <a:t>S</a:t>
                      </a:r>
                      <a:r>
                        <a:rPr lang="en-US" sz="2000" b="1">
                          <a:latin typeface="Times New Roman"/>
                          <a:ea typeface="Times New Roman"/>
                          <a:cs typeface="Times New Roman"/>
                        </a:rPr>
                        <a:t>qu</a:t>
                      </a:r>
                      <a:r>
                        <a:rPr lang="en-US" sz="2000" b="1" spc="-5">
                          <a:latin typeface="Times New Roman"/>
                          <a:ea typeface="Times New Roman"/>
                          <a:cs typeface="Times New Roman"/>
                        </a:rPr>
                        <a:t>a</a:t>
                      </a:r>
                      <a:r>
                        <a:rPr lang="en-US" sz="2000" b="1">
                          <a:latin typeface="Times New Roman"/>
                          <a:ea typeface="Times New Roman"/>
                          <a:cs typeface="Times New Roman"/>
                        </a:rPr>
                        <a:t>d. </a:t>
                      </a:r>
                      <a:r>
                        <a:rPr lang="en-US" sz="1800" b="1" spc="5">
                          <a:latin typeface="Times New Roman"/>
                          <a:ea typeface="Times New Roman"/>
                          <a:cs typeface="Times New Roman"/>
                        </a:rPr>
                        <a:t>(</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spc="-5">
                          <a:latin typeface="Times New Roman"/>
                          <a:ea typeface="Times New Roman"/>
                          <a:cs typeface="Times New Roman"/>
                        </a:rPr>
                        <a:t>A</a:t>
                      </a:r>
                      <a:r>
                        <a:rPr lang="en-US" sz="1800" b="1" spc="-10">
                          <a:latin typeface="Times New Roman"/>
                          <a:ea typeface="Times New Roman"/>
                          <a:cs typeface="Times New Roman"/>
                        </a:rPr>
                        <a:t>c</a:t>
                      </a:r>
                      <a:r>
                        <a:rPr lang="en-US" sz="1800" b="1" spc="5">
                          <a:latin typeface="Times New Roman"/>
                          <a:ea typeface="Times New Roman"/>
                          <a:cs typeface="Times New Roman"/>
                        </a:rPr>
                        <a:t>ti</a:t>
                      </a:r>
                      <a:r>
                        <a:rPr lang="en-US" sz="1800" b="1" spc="-10">
                          <a:latin typeface="Times New Roman"/>
                          <a:ea typeface="Times New Roman"/>
                          <a:cs typeface="Times New Roman"/>
                        </a:rPr>
                        <a:t>o</a:t>
                      </a:r>
                      <a:r>
                        <a:rPr lang="en-US" sz="1800" b="1">
                          <a:latin typeface="Times New Roman"/>
                          <a:ea typeface="Times New Roman"/>
                          <a:cs typeface="Times New Roman"/>
                        </a:rPr>
                        <a:t>n </a:t>
                      </a:r>
                      <a:r>
                        <a:rPr lang="en-US" sz="1800" b="1" spc="-5">
                          <a:latin typeface="Times New Roman"/>
                          <a:ea typeface="Times New Roman"/>
                          <a:cs typeface="Times New Roman"/>
                        </a:rPr>
                        <a:t>t</a:t>
                      </a:r>
                      <a:r>
                        <a:rPr lang="en-US" sz="1800" b="1">
                          <a:latin typeface="Times New Roman"/>
                          <a:ea typeface="Times New Roman"/>
                          <a:cs typeface="Times New Roman"/>
                        </a:rPr>
                        <a:t>a</a:t>
                      </a:r>
                      <a:r>
                        <a:rPr lang="en-US" sz="1800" b="1" spc="-10">
                          <a:latin typeface="Times New Roman"/>
                          <a:ea typeface="Times New Roman"/>
                          <a:cs typeface="Times New Roman"/>
                        </a:rPr>
                        <a:t>k</a:t>
                      </a:r>
                      <a:r>
                        <a:rPr lang="en-US" sz="1800" b="1">
                          <a:latin typeface="Times New Roman"/>
                          <a:ea typeface="Times New Roman"/>
                          <a:cs typeface="Times New Roman"/>
                        </a:rPr>
                        <a:t>en by</a:t>
                      </a:r>
                      <a:r>
                        <a:rPr lang="en-US" sz="1800" b="1" spc="-10">
                          <a:latin typeface="Times New Roman"/>
                          <a:ea typeface="Times New Roman"/>
                          <a:cs typeface="Times New Roman"/>
                        </a:rPr>
                        <a:t> </a:t>
                      </a:r>
                      <a:r>
                        <a:rPr lang="en-US" sz="1800" b="1" spc="5">
                          <a:latin typeface="Times New Roman"/>
                          <a:ea typeface="Times New Roman"/>
                          <a:cs typeface="Times New Roman"/>
                        </a:rPr>
                        <a:t>t</a:t>
                      </a:r>
                      <a:r>
                        <a:rPr lang="en-US" sz="1800" b="1">
                          <a:latin typeface="Times New Roman"/>
                          <a:ea typeface="Times New Roman"/>
                          <a:cs typeface="Times New Roman"/>
                        </a:rPr>
                        <a:t>he</a:t>
                      </a:r>
                      <a:r>
                        <a:rPr lang="en-US" sz="1800" b="1" spc="5">
                          <a:latin typeface="Times New Roman"/>
                          <a:ea typeface="Times New Roman"/>
                          <a:cs typeface="Times New Roman"/>
                        </a:rPr>
                        <a:t> </a:t>
                      </a:r>
                      <a:r>
                        <a:rPr lang="en-US" sz="1800" b="1">
                          <a:latin typeface="Times New Roman"/>
                          <a:ea typeface="Times New Roman"/>
                          <a:cs typeface="Times New Roman"/>
                        </a:rPr>
                        <a:t>Sq</a:t>
                      </a:r>
                      <a:r>
                        <a:rPr lang="en-US" sz="1800" b="1" spc="-10">
                          <a:latin typeface="Times New Roman"/>
                          <a:ea typeface="Times New Roman"/>
                          <a:cs typeface="Times New Roman"/>
                        </a:rPr>
                        <a:t>u</a:t>
                      </a:r>
                      <a:r>
                        <a:rPr lang="en-US" sz="1800" b="1">
                          <a:latin typeface="Times New Roman"/>
                          <a:ea typeface="Times New Roman"/>
                          <a:cs typeface="Times New Roman"/>
                        </a:rPr>
                        <a:t>ad.</a:t>
                      </a:r>
                      <a:endParaRPr lang="en-US" sz="1800" b="1">
                        <a:latin typeface="Calibri"/>
                        <a:ea typeface="Calibri"/>
                        <a:cs typeface="Times New Roman"/>
                      </a:endParaRPr>
                    </a:p>
                    <a:p>
                      <a:pPr marL="64770" marR="2149475">
                        <a:lnSpc>
                          <a:spcPct val="130000"/>
                        </a:lnSpc>
                        <a:spcBef>
                          <a:spcPts val="35"/>
                        </a:spcBef>
                        <a:spcAft>
                          <a:spcPts val="0"/>
                        </a:spcAft>
                      </a:pPr>
                      <a:r>
                        <a:rPr lang="en-US" sz="1800" b="1" spc="5">
                          <a:latin typeface="Times New Roman"/>
                          <a:ea typeface="Times New Roman"/>
                          <a:cs typeface="Times New Roman"/>
                        </a:rPr>
                        <a:t>(</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spc="-5">
                          <a:latin typeface="Times New Roman"/>
                          <a:ea typeface="Times New Roman"/>
                          <a:cs typeface="Times New Roman"/>
                        </a:rPr>
                        <a:t>i</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spc="-5">
                          <a:latin typeface="Times New Roman"/>
                          <a:ea typeface="Times New Roman"/>
                          <a:cs typeface="Times New Roman"/>
                        </a:rPr>
                        <a:t>N</a:t>
                      </a:r>
                      <a:r>
                        <a:rPr lang="en-US" sz="1800" b="1">
                          <a:latin typeface="Times New Roman"/>
                          <a:ea typeface="Times New Roman"/>
                          <a:cs typeface="Times New Roman"/>
                        </a:rPr>
                        <a:t>o. of</a:t>
                      </a:r>
                      <a:r>
                        <a:rPr lang="en-US" sz="1800" b="1" spc="5">
                          <a:latin typeface="Times New Roman"/>
                          <a:ea typeface="Times New Roman"/>
                          <a:cs typeface="Times New Roman"/>
                        </a:rPr>
                        <a:t> </a:t>
                      </a:r>
                      <a:r>
                        <a:rPr lang="en-US" sz="1800" b="1" spc="-5">
                          <a:latin typeface="Times New Roman"/>
                          <a:ea typeface="Times New Roman"/>
                          <a:cs typeface="Times New Roman"/>
                        </a:rPr>
                        <a:t>C</a:t>
                      </a:r>
                      <a:r>
                        <a:rPr lang="en-US" sz="1800" b="1" spc="-10">
                          <a:latin typeface="Times New Roman"/>
                          <a:ea typeface="Times New Roman"/>
                          <a:cs typeface="Times New Roman"/>
                        </a:rPr>
                        <a:t>h</a:t>
                      </a:r>
                      <a:r>
                        <a:rPr lang="en-US" sz="1800" b="1">
                          <a:latin typeface="Times New Roman"/>
                          <a:ea typeface="Times New Roman"/>
                          <a:cs typeface="Times New Roman"/>
                        </a:rPr>
                        <a:t>eck</a:t>
                      </a:r>
                      <a:r>
                        <a:rPr lang="en-US" sz="1800" b="1" spc="-10">
                          <a:latin typeface="Times New Roman"/>
                          <a:ea typeface="Times New Roman"/>
                          <a:cs typeface="Times New Roman"/>
                        </a:rPr>
                        <a:t> </a:t>
                      </a:r>
                      <a:r>
                        <a:rPr lang="en-US" sz="1800" b="1">
                          <a:latin typeface="Times New Roman"/>
                          <a:ea typeface="Times New Roman"/>
                          <a:cs typeface="Times New Roman"/>
                        </a:rPr>
                        <a:t>Po</a:t>
                      </a:r>
                      <a:r>
                        <a:rPr lang="en-US" sz="1800" b="1" spc="5">
                          <a:latin typeface="Times New Roman"/>
                          <a:ea typeface="Times New Roman"/>
                          <a:cs typeface="Times New Roman"/>
                        </a:rPr>
                        <a:t>s</a:t>
                      </a:r>
                      <a:r>
                        <a:rPr lang="en-US" sz="1800" b="1" spc="-5">
                          <a:latin typeface="Times New Roman"/>
                          <a:ea typeface="Times New Roman"/>
                          <a:cs typeface="Times New Roman"/>
                        </a:rPr>
                        <a:t>t</a:t>
                      </a:r>
                      <a:r>
                        <a:rPr lang="en-US" sz="1800" b="1">
                          <a:latin typeface="Times New Roman"/>
                          <a:ea typeface="Times New Roman"/>
                          <a:cs typeface="Times New Roman"/>
                        </a:rPr>
                        <a:t>s</a:t>
                      </a:r>
                      <a:r>
                        <a:rPr lang="en-US" sz="1800" b="1" spc="5">
                          <a:latin typeface="Times New Roman"/>
                          <a:ea typeface="Times New Roman"/>
                          <a:cs typeface="Times New Roman"/>
                        </a:rPr>
                        <a:t> </a:t>
                      </a:r>
                      <a:r>
                        <a:rPr lang="en-US" sz="1800" b="1">
                          <a:latin typeface="Times New Roman"/>
                          <a:ea typeface="Times New Roman"/>
                          <a:cs typeface="Times New Roman"/>
                        </a:rPr>
                        <a:t>Pu</a:t>
                      </a:r>
                      <a:r>
                        <a:rPr lang="en-US" sz="1800" b="1" spc="-5">
                          <a:latin typeface="Times New Roman"/>
                          <a:ea typeface="Times New Roman"/>
                          <a:cs typeface="Times New Roman"/>
                        </a:rPr>
                        <a:t>t</a:t>
                      </a:r>
                      <a:r>
                        <a:rPr lang="en-US" sz="1800" b="1">
                          <a:latin typeface="Times New Roman"/>
                          <a:ea typeface="Times New Roman"/>
                          <a:cs typeface="Times New Roman"/>
                        </a:rPr>
                        <a:t>. </a:t>
                      </a:r>
                      <a:r>
                        <a:rPr lang="en-US" sz="1800" b="1" spc="5">
                          <a:latin typeface="Times New Roman"/>
                          <a:ea typeface="Times New Roman"/>
                          <a:cs typeface="Times New Roman"/>
                        </a:rPr>
                        <a:t>(i</a:t>
                      </a:r>
                      <a:r>
                        <a:rPr lang="en-US" sz="1800" b="1" spc="-10">
                          <a:latin typeface="Times New Roman"/>
                          <a:ea typeface="Times New Roman"/>
                          <a:cs typeface="Times New Roman"/>
                        </a:rPr>
                        <a:t>v</a:t>
                      </a:r>
                      <a:r>
                        <a:rPr lang="en-US" sz="1800" b="1">
                          <a:latin typeface="Times New Roman"/>
                          <a:ea typeface="Times New Roman"/>
                          <a:cs typeface="Times New Roman"/>
                        </a:rPr>
                        <a:t>)</a:t>
                      </a:r>
                      <a:r>
                        <a:rPr lang="en-US" sz="1800" b="1" spc="5">
                          <a:latin typeface="Times New Roman"/>
                          <a:ea typeface="Times New Roman"/>
                          <a:cs typeface="Times New Roman"/>
                        </a:rPr>
                        <a:t> </a:t>
                      </a:r>
                      <a:r>
                        <a:rPr lang="en-US" sz="1800" b="1">
                          <a:latin typeface="Times New Roman"/>
                          <a:ea typeface="Times New Roman"/>
                          <a:cs typeface="Times New Roman"/>
                        </a:rPr>
                        <a:t>S</a:t>
                      </a:r>
                      <a:r>
                        <a:rPr lang="en-US" sz="1800" b="1" spc="-10">
                          <a:latin typeface="Times New Roman"/>
                          <a:ea typeface="Times New Roman"/>
                          <a:cs typeface="Times New Roman"/>
                        </a:rPr>
                        <a:t>e</a:t>
                      </a:r>
                      <a:r>
                        <a:rPr lang="en-US" sz="1800" b="1" spc="5">
                          <a:latin typeface="Times New Roman"/>
                          <a:ea typeface="Times New Roman"/>
                          <a:cs typeface="Times New Roman"/>
                        </a:rPr>
                        <a:t>i</a:t>
                      </a:r>
                      <a:r>
                        <a:rPr lang="en-US" sz="1800" b="1" spc="-10">
                          <a:latin typeface="Times New Roman"/>
                          <a:ea typeface="Times New Roman"/>
                          <a:cs typeface="Times New Roman"/>
                        </a:rPr>
                        <a:t>z</a:t>
                      </a:r>
                      <a:r>
                        <a:rPr lang="en-US" sz="1800" b="1">
                          <a:latin typeface="Times New Roman"/>
                          <a:ea typeface="Times New Roman"/>
                          <a:cs typeface="Times New Roman"/>
                        </a:rPr>
                        <a:t>u</a:t>
                      </a:r>
                      <a:r>
                        <a:rPr lang="en-US" sz="1800" b="1" spc="5">
                          <a:latin typeface="Times New Roman"/>
                          <a:ea typeface="Times New Roman"/>
                          <a:cs typeface="Times New Roman"/>
                        </a:rPr>
                        <a:t>r</a:t>
                      </a:r>
                      <a:r>
                        <a:rPr lang="en-US" sz="1800" b="1">
                          <a:latin typeface="Times New Roman"/>
                          <a:ea typeface="Times New Roman"/>
                          <a:cs typeface="Times New Roman"/>
                        </a:rPr>
                        <a:t>e,</a:t>
                      </a:r>
                      <a:r>
                        <a:rPr lang="en-US" sz="1800" b="1" spc="-10">
                          <a:latin typeface="Times New Roman"/>
                          <a:ea typeface="Times New Roman"/>
                          <a:cs typeface="Times New Roman"/>
                        </a:rPr>
                        <a:t> </a:t>
                      </a:r>
                      <a:r>
                        <a:rPr lang="en-US" sz="1800" b="1" spc="5" smtClean="0">
                          <a:latin typeface="Times New Roman"/>
                          <a:ea typeface="Times New Roman"/>
                          <a:cs typeface="Times New Roman"/>
                        </a:rPr>
                        <a:t>i</a:t>
                      </a:r>
                      <a:r>
                        <a:rPr lang="en-US" sz="1800" b="1" smtClean="0">
                          <a:latin typeface="Times New Roman"/>
                          <a:ea typeface="Times New Roman"/>
                          <a:cs typeface="Times New Roman"/>
                        </a:rPr>
                        <a:t>f </a:t>
                      </a:r>
                      <a:r>
                        <a:rPr lang="en-US" sz="1800" b="1" spc="-10" smtClean="0">
                          <a:latin typeface="Times New Roman"/>
                          <a:ea typeface="Times New Roman"/>
                          <a:cs typeface="Times New Roman"/>
                        </a:rPr>
                        <a:t>a</a:t>
                      </a:r>
                      <a:r>
                        <a:rPr lang="en-US" sz="1800" b="1" smtClean="0">
                          <a:latin typeface="Times New Roman"/>
                          <a:ea typeface="Times New Roman"/>
                          <a:cs typeface="Times New Roman"/>
                        </a:rPr>
                        <a:t>ny</a:t>
                      </a:r>
                      <a:r>
                        <a:rPr lang="en-US" sz="1800" b="1" spc="-10" smtClean="0">
                          <a:latin typeface="Times New Roman"/>
                          <a:ea typeface="Times New Roman"/>
                          <a:cs typeface="Times New Roman"/>
                        </a:rPr>
                        <a:t> </a:t>
                      </a:r>
                      <a:r>
                        <a:rPr lang="en-US" sz="1800" b="1" smtClean="0">
                          <a:latin typeface="Times New Roman"/>
                          <a:ea typeface="Times New Roman"/>
                          <a:cs typeface="Times New Roman"/>
                        </a:rPr>
                        <a:t>–</a:t>
                      </a:r>
                      <a:endParaRPr lang="en-US" sz="18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b="1">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ubtitle 4"/>
          <p:cNvSpPr txBox="1">
            <a:spLocks/>
          </p:cNvSpPr>
          <p:nvPr/>
        </p:nvSpPr>
        <p:spPr>
          <a:xfrm>
            <a:off x="107504" y="5877272"/>
            <a:ext cx="8892480" cy="906016"/>
          </a:xfrm>
          <a:prstGeom prst="rect">
            <a:avLst/>
          </a:prstGeom>
        </p:spPr>
        <p:txBody>
          <a:bodyPr>
            <a:normAutofit fontScale="40000" lnSpcReduction="20000"/>
          </a:bodyPr>
          <a:lstStyle/>
          <a:p>
            <a:pPr marL="292100" marR="0" lvl="0" indent="-292100" algn="l" defTabSz="914400" rtl="0" eaLnBrk="1" fontAlgn="base" latinLnBrk="0" hangingPunct="1">
              <a:lnSpc>
                <a:spcPct val="100000"/>
              </a:lnSpc>
              <a:spcBef>
                <a:spcPct val="0"/>
              </a:spcBef>
              <a:spcAft>
                <a:spcPct val="0"/>
              </a:spcAft>
              <a:buClr>
                <a:schemeClr val="accent1"/>
              </a:buClr>
              <a:buSzPct val="70000"/>
              <a:buFont typeface="Wingdings 2"/>
              <a:buChar char=""/>
              <a:tabLst>
                <a:tab pos="4127500" algn="l"/>
              </a:tabLst>
              <a:defRPr/>
            </a:pPr>
            <a:r>
              <a:rPr kumimoji="0" lang="en-US" sz="3700" b="0"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Date: -	</a:t>
            </a:r>
          </a:p>
          <a:p>
            <a:pPr marL="749300" lvl="1" indent="-292100" fontAlgn="base">
              <a:spcBef>
                <a:spcPct val="0"/>
              </a:spcBef>
              <a:spcAft>
                <a:spcPct val="0"/>
              </a:spcAft>
              <a:buClr>
                <a:schemeClr val="accent1"/>
              </a:buClr>
              <a:buSzPct val="70000"/>
              <a:buFont typeface="Wingdings 2"/>
              <a:buChar char=""/>
              <a:tabLst>
                <a:tab pos="4127500" algn="l"/>
              </a:tabLst>
            </a:pPr>
            <a:endParaRPr kumimoji="0" lang="en-US" sz="3700" b="1"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endParaRPr>
          </a:p>
          <a:p>
            <a:pPr marL="292100" marR="0" lvl="0" indent="-292100" algn="l" defTabSz="914400" rtl="0" eaLnBrk="1" fontAlgn="base" latinLnBrk="0" hangingPunct="1">
              <a:lnSpc>
                <a:spcPct val="100000"/>
              </a:lnSpc>
              <a:spcBef>
                <a:spcPct val="0"/>
              </a:spcBef>
              <a:spcAft>
                <a:spcPct val="0"/>
              </a:spcAft>
              <a:buClr>
                <a:schemeClr val="accent1"/>
              </a:buClr>
              <a:buSzPct val="70000"/>
              <a:buFont typeface="Wingdings 2"/>
              <a:buChar char=""/>
              <a:tabLst>
                <a:tab pos="4127500" algn="l"/>
              </a:tabLst>
              <a:defRPr/>
            </a:pPr>
            <a:r>
              <a:rPr kumimoji="0" lang="en-US" sz="3700" b="1"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                                                                          Signature</a:t>
            </a:r>
            <a:endParaRPr kumimoji="0" lang="en-US" sz="31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292100" marR="0" lvl="0" indent="-292100" algn="l" defTabSz="914400" rtl="0" eaLnBrk="0" fontAlgn="base" latinLnBrk="0" hangingPunct="0">
              <a:lnSpc>
                <a:spcPct val="100000"/>
              </a:lnSpc>
              <a:spcBef>
                <a:spcPct val="0"/>
              </a:spcBef>
              <a:spcAft>
                <a:spcPct val="0"/>
              </a:spcAft>
              <a:buClr>
                <a:schemeClr val="accent1"/>
              </a:buClr>
              <a:buSzPct val="70000"/>
              <a:buFont typeface="Wingdings 2"/>
              <a:buChar char=""/>
              <a:tabLst>
                <a:tab pos="4127500" algn="l"/>
              </a:tabLst>
              <a:defRPr/>
            </a:pPr>
            <a:r>
              <a:rPr kumimoji="0" lang="en-US" sz="3700" b="1"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                                                                          Name of Assistant Expenditure Observe</a:t>
            </a:r>
            <a:r>
              <a:rPr kumimoji="0" lang="en-US" sz="3100" b="1"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r</a:t>
            </a:r>
            <a:endParaRPr kumimoji="0" lang="en-US" sz="4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891480"/>
            <a:ext cx="8740080" cy="5849888"/>
          </a:xfrm>
        </p:spPr>
        <p:txBody>
          <a:bodyPr>
            <a:noAutofit/>
          </a:bodyPr>
          <a:lstStyle/>
          <a:p>
            <a:pPr marL="457200" indent="-457200" algn="just">
              <a:buClr>
                <a:srgbClr val="FFC000"/>
              </a:buClr>
            </a:pPr>
            <a:r>
              <a:rPr lang="en-US" sz="3600" smtClean="0">
                <a:latin typeface="DevLys 010" pitchFamily="2" charset="0"/>
              </a:rPr>
              <a:t>O;; </a:t>
            </a:r>
            <a:r>
              <a:rPr lang="en-US" sz="3600" err="1" smtClean="0">
                <a:latin typeface="DevLys 010" pitchFamily="2" charset="0"/>
              </a:rPr>
              <a:t>laosnu’khy</a:t>
            </a:r>
            <a:r>
              <a:rPr lang="en-US" sz="3600" smtClean="0">
                <a:latin typeface="DevLys 010" pitchFamily="2" charset="0"/>
              </a:rPr>
              <a:t> </a:t>
            </a:r>
            <a:r>
              <a:rPr lang="en-US" sz="3600" err="1" smtClean="0">
                <a:latin typeface="DevLys 010" pitchFamily="2" charset="0"/>
              </a:rPr>
              <a:t>fuokZpu</a:t>
            </a:r>
            <a:r>
              <a:rPr lang="en-US" sz="3600" smtClean="0">
                <a:latin typeface="DevLys 010" pitchFamily="2" charset="0"/>
              </a:rPr>
              <a:t> </a:t>
            </a:r>
            <a:r>
              <a:rPr lang="en-US" sz="3600" u="sng" smtClean="0">
                <a:latin typeface="DevLys 010" pitchFamily="2" charset="0"/>
              </a:rPr>
              <a:t>{</a:t>
            </a:r>
            <a:r>
              <a:rPr lang="en-US" sz="3600" u="sng" err="1" smtClean="0">
                <a:latin typeface="DevLys 010" pitchFamily="2" charset="0"/>
              </a:rPr>
              <a:t>ks</a:t>
            </a:r>
            <a:r>
              <a:rPr lang="en-US" sz="3600" u="sng" smtClean="0">
                <a:latin typeface="DevLys 010" pitchFamily="2" charset="0"/>
              </a:rPr>
              <a:t>=</a:t>
            </a:r>
            <a:r>
              <a:rPr lang="en-US" sz="3600" u="sng" err="1" smtClean="0">
                <a:latin typeface="DevLys 010" pitchFamily="2" charset="0"/>
              </a:rPr>
              <a:t>ksa</a:t>
            </a:r>
            <a:r>
              <a:rPr lang="en-US" sz="3600" u="sng" smtClean="0">
                <a:latin typeface="DevLys 010" pitchFamily="2" charset="0"/>
              </a:rPr>
              <a:t> </a:t>
            </a:r>
            <a:r>
              <a:rPr lang="en-US" sz="3600" u="sng" err="1" smtClean="0">
                <a:latin typeface="DevLys 010" pitchFamily="2" charset="0"/>
              </a:rPr>
              <a:t>esa</a:t>
            </a:r>
            <a:r>
              <a:rPr lang="en-US" sz="3600" u="sng" smtClean="0">
                <a:latin typeface="DevLys 010" pitchFamily="2" charset="0"/>
              </a:rPr>
              <a:t> </a:t>
            </a:r>
            <a:r>
              <a:rPr lang="en-US" sz="3600" u="sng" err="1" smtClean="0">
                <a:latin typeface="DevLys 010" pitchFamily="2" charset="0"/>
              </a:rPr>
              <a:t>iqfyl</a:t>
            </a:r>
            <a:r>
              <a:rPr lang="en-US" sz="3600" u="sng" smtClean="0">
                <a:latin typeface="DevLys 010" pitchFamily="2" charset="0"/>
              </a:rPr>
              <a:t> </a:t>
            </a:r>
            <a:r>
              <a:rPr lang="en-US" sz="3600" u="sng" err="1" smtClean="0">
                <a:latin typeface="DevLys 010" pitchFamily="2" charset="0"/>
              </a:rPr>
              <a:t>isz</a:t>
            </a:r>
            <a:r>
              <a:rPr lang="en-US" sz="3600" u="sng" smtClean="0">
                <a:latin typeface="DevLys 010" pitchFamily="2" charset="0"/>
              </a:rPr>
              <a:t>{</a:t>
            </a:r>
            <a:r>
              <a:rPr lang="en-US" sz="3600" u="sng" err="1" smtClean="0">
                <a:latin typeface="DevLys 010" pitchFamily="2" charset="0"/>
              </a:rPr>
              <a:t>kd</a:t>
            </a:r>
            <a:r>
              <a:rPr lang="en-US" sz="3600" u="sng" smtClean="0">
                <a:latin typeface="DevLys 010" pitchFamily="2" charset="0"/>
              </a:rPr>
              <a:t> dh </a:t>
            </a:r>
            <a:r>
              <a:rPr lang="en-US" sz="3600" u="sng" err="1" smtClean="0">
                <a:latin typeface="DevLys 010" pitchFamily="2" charset="0"/>
              </a:rPr>
              <a:t>fu;qfDr</a:t>
            </a:r>
            <a:r>
              <a:rPr lang="en-US" sz="3600" u="sng" smtClean="0">
                <a:latin typeface="DevLys 010" pitchFamily="2" charset="0"/>
              </a:rPr>
              <a:t> </a:t>
            </a:r>
            <a:r>
              <a:rPr lang="en-US" sz="3600" u="sng" err="1" smtClean="0">
                <a:latin typeface="DevLys 010" pitchFamily="2" charset="0"/>
              </a:rPr>
              <a:t>Hkkjr</a:t>
            </a:r>
            <a:r>
              <a:rPr lang="en-US" sz="3600" u="sng" smtClean="0">
                <a:latin typeface="DevLys 010" pitchFamily="2" charset="0"/>
              </a:rPr>
              <a:t> </a:t>
            </a:r>
            <a:r>
              <a:rPr lang="en-US" sz="3600" u="sng" err="1" smtClean="0">
                <a:latin typeface="DevLys 010" pitchFamily="2" charset="0"/>
              </a:rPr>
              <a:t>fuokZpu</a:t>
            </a:r>
            <a:r>
              <a:rPr lang="en-US" sz="3600" u="sng" smtClean="0">
                <a:latin typeface="DevLys 010" pitchFamily="2" charset="0"/>
              </a:rPr>
              <a:t> </a:t>
            </a:r>
            <a:r>
              <a:rPr lang="en-US" sz="3600" u="sng" err="1" smtClean="0">
                <a:latin typeface="DevLys 010" pitchFamily="2" charset="0"/>
              </a:rPr>
              <a:t>vk;ksx</a:t>
            </a:r>
            <a:r>
              <a:rPr lang="en-US" sz="3600" u="sng" smtClean="0">
                <a:latin typeface="DevLys 010" pitchFamily="2" charset="0"/>
              </a:rPr>
              <a:t> </a:t>
            </a:r>
            <a:r>
              <a:rPr lang="en-US" sz="3600" u="sng" err="1" smtClean="0">
                <a:latin typeface="DevLys 010" pitchFamily="2" charset="0"/>
              </a:rPr>
              <a:t>ds</a:t>
            </a:r>
            <a:r>
              <a:rPr lang="en-US" sz="3600" u="sng" smtClean="0">
                <a:latin typeface="DevLys 010" pitchFamily="2" charset="0"/>
              </a:rPr>
              <a:t> }</a:t>
            </a:r>
            <a:r>
              <a:rPr lang="en-US" sz="3600" u="sng" err="1" smtClean="0">
                <a:latin typeface="DevLys 010" pitchFamily="2" charset="0"/>
              </a:rPr>
              <a:t>kjk</a:t>
            </a:r>
            <a:endParaRPr lang="en-US" sz="3600" u="sng" smtClean="0">
              <a:latin typeface="DevLys 010" pitchFamily="2" charset="0"/>
            </a:endParaRPr>
          </a:p>
          <a:p>
            <a:pPr marL="457200" indent="-457200" algn="just">
              <a:buClr>
                <a:srgbClr val="FFC000"/>
              </a:buClr>
            </a:pPr>
            <a:r>
              <a:rPr lang="en-US" sz="3600" err="1" smtClean="0">
                <a:latin typeface="DevLys 010" pitchFamily="2" charset="0"/>
              </a:rPr>
              <a:t>iqfyl</a:t>
            </a:r>
            <a:r>
              <a:rPr lang="en-US" sz="3600" smtClean="0">
                <a:latin typeface="DevLys 010" pitchFamily="2" charset="0"/>
              </a:rPr>
              <a:t> </a:t>
            </a:r>
            <a:r>
              <a:rPr lang="en-US" sz="3600" err="1">
                <a:latin typeface="DevLys 010" pitchFamily="2" charset="0"/>
              </a:rPr>
              <a:t>izs</a:t>
            </a:r>
            <a:r>
              <a:rPr lang="en-US" sz="3600">
                <a:latin typeface="DevLys 010" pitchFamily="2" charset="0"/>
              </a:rPr>
              <a:t>{</a:t>
            </a:r>
            <a:r>
              <a:rPr lang="en-US" sz="3600" err="1">
                <a:latin typeface="DevLys 010" pitchFamily="2" charset="0"/>
              </a:rPr>
              <a:t>kd</a:t>
            </a:r>
            <a:r>
              <a:rPr lang="en-US" sz="3600">
                <a:latin typeface="DevLys 010" pitchFamily="2" charset="0"/>
              </a:rPr>
              <a:t> </a:t>
            </a:r>
            <a:r>
              <a:rPr lang="en-US" sz="3600" err="1" smtClean="0">
                <a:latin typeface="DevLys 010" pitchFamily="2" charset="0"/>
              </a:rPr>
              <a:t>vf</a:t>
            </a:r>
            <a:r>
              <a:rPr lang="en-US" sz="3600" smtClean="0">
                <a:latin typeface="DevLys 010" pitchFamily="2" charset="0"/>
              </a:rPr>
              <a:t>/</a:t>
            </a:r>
            <a:r>
              <a:rPr lang="en-US" sz="3600" err="1" smtClean="0">
                <a:latin typeface="DevLys 010" pitchFamily="2" charset="0"/>
              </a:rPr>
              <a:t>klwpuk</a:t>
            </a:r>
            <a:r>
              <a:rPr lang="en-US" sz="3600" smtClean="0">
                <a:latin typeface="DevLys 010" pitchFamily="2" charset="0"/>
              </a:rPr>
              <a:t> dh </a:t>
            </a:r>
            <a:r>
              <a:rPr lang="en-US" sz="3600" err="1" smtClean="0">
                <a:latin typeface="DevLys 010" pitchFamily="2" charset="0"/>
              </a:rPr>
              <a:t>frfFk</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ernku</a:t>
            </a:r>
            <a:r>
              <a:rPr lang="en-US" sz="3600" smtClean="0">
                <a:latin typeface="DevLys 010" pitchFamily="2" charset="0"/>
              </a:rPr>
              <a:t> </a:t>
            </a:r>
            <a:r>
              <a:rPr lang="en-US" sz="3600" err="1" smtClean="0">
                <a:latin typeface="DevLys 010" pitchFamily="2" charset="0"/>
              </a:rPr>
              <a:t>lekfIr</a:t>
            </a:r>
            <a:r>
              <a:rPr lang="en-US" sz="3600" smtClean="0">
                <a:latin typeface="DevLys 010" pitchFamily="2" charset="0"/>
              </a:rPr>
              <a:t> rd {</a:t>
            </a:r>
            <a:r>
              <a:rPr lang="en-US" sz="3600" err="1" smtClean="0">
                <a:latin typeface="DevLys 010" pitchFamily="2" charset="0"/>
              </a:rPr>
              <a:t>ks</a:t>
            </a:r>
            <a:r>
              <a:rPr lang="en-US" sz="3600" smtClean="0">
                <a:latin typeface="DevLys 010" pitchFamily="2" charset="0"/>
              </a:rPr>
              <a:t>= </a:t>
            </a: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jgsxkA</a:t>
            </a:r>
            <a:endParaRPr lang="en-US" sz="3600" smtClean="0">
              <a:latin typeface="DevLys 010" pitchFamily="2" charset="0"/>
            </a:endParaRPr>
          </a:p>
          <a:p>
            <a:pPr marL="457200" indent="-457200" algn="just">
              <a:buClr>
                <a:srgbClr val="FFC000"/>
              </a:buClr>
            </a:pPr>
            <a:r>
              <a:rPr lang="en-US" sz="3600" err="1" smtClean="0">
                <a:latin typeface="DevLys 010" pitchFamily="2" charset="0"/>
              </a:rPr>
              <a:t>iqfyl</a:t>
            </a:r>
            <a:r>
              <a:rPr lang="en-US" sz="3600" smtClean="0">
                <a:latin typeface="DevLys 010" pitchFamily="2" charset="0"/>
              </a:rPr>
              <a:t> </a:t>
            </a:r>
            <a:r>
              <a:rPr lang="en-US" sz="3600" err="1">
                <a:latin typeface="DevLys 010" pitchFamily="2" charset="0"/>
              </a:rPr>
              <a:t>izs</a:t>
            </a:r>
            <a:r>
              <a:rPr lang="en-US" sz="3600">
                <a:latin typeface="DevLys 010" pitchFamily="2" charset="0"/>
              </a:rPr>
              <a:t>{</a:t>
            </a:r>
            <a:r>
              <a:rPr lang="en-US" sz="3600" err="1">
                <a:latin typeface="DevLys 010" pitchFamily="2" charset="0"/>
              </a:rPr>
              <a:t>kd</a:t>
            </a:r>
            <a:r>
              <a:rPr lang="en-US" sz="3600">
                <a:latin typeface="DevLys 010" pitchFamily="2" charset="0"/>
              </a:rPr>
              <a:t> </a:t>
            </a:r>
            <a:r>
              <a:rPr lang="en-US" sz="3600" err="1" smtClean="0">
                <a:latin typeface="DevLys 010" pitchFamily="2" charset="0"/>
              </a:rPr>
              <a:t>vU</a:t>
            </a:r>
            <a:r>
              <a:rPr lang="en-US" sz="3600" smtClean="0">
                <a:latin typeface="DevLys 010" pitchFamily="2" charset="0"/>
              </a:rPr>
              <a:t>; </a:t>
            </a:r>
            <a:r>
              <a:rPr lang="en-US" sz="3600" err="1" smtClean="0">
                <a:latin typeface="DevLys 010" pitchFamily="2" charset="0"/>
              </a:rPr>
              <a:t>ckrksa</a:t>
            </a:r>
            <a:r>
              <a:rPr lang="en-US" sz="3600" smtClean="0">
                <a:latin typeface="DevLys 010" pitchFamily="2" charset="0"/>
              </a:rPr>
              <a:t> ds </a:t>
            </a:r>
            <a:r>
              <a:rPr lang="en-US" sz="3600" err="1" smtClean="0">
                <a:latin typeface="DevLys 010" pitchFamily="2" charset="0"/>
              </a:rPr>
              <a:t>vykok</a:t>
            </a:r>
            <a:r>
              <a:rPr lang="en-US" sz="3600" smtClean="0">
                <a:latin typeface="DevLys 010" pitchFamily="2" charset="0"/>
              </a:rPr>
              <a:t> </a:t>
            </a:r>
            <a:r>
              <a:rPr lang="en-US" sz="3600" err="1" smtClean="0">
                <a:latin typeface="DevLys 010" pitchFamily="2" charset="0"/>
              </a:rPr>
              <a:t>dqN</a:t>
            </a:r>
            <a:r>
              <a:rPr lang="en-US" sz="3600" smtClean="0">
                <a:latin typeface="DevLys 010" pitchFamily="2" charset="0"/>
              </a:rPr>
              <a:t> </a:t>
            </a:r>
            <a:r>
              <a:rPr lang="en-US" sz="3600" err="1" smtClean="0">
                <a:latin typeface="DevLys 010" pitchFamily="2" charset="0"/>
              </a:rPr>
              <a:t>ftyksa</a:t>
            </a:r>
            <a:r>
              <a:rPr lang="en-US" sz="3600" smtClean="0">
                <a:latin typeface="DevLys 010" pitchFamily="2" charset="0"/>
              </a:rPr>
              <a:t>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lekfgr</a:t>
            </a:r>
            <a:r>
              <a:rPr lang="en-US" sz="3600" smtClean="0">
                <a:latin typeface="DevLys 010" pitchFamily="2" charset="0"/>
              </a:rPr>
              <a:t> </a:t>
            </a:r>
            <a:r>
              <a:rPr lang="en-US" sz="3600" err="1" smtClean="0">
                <a:latin typeface="DevLys 010" pitchFamily="2" charset="0"/>
              </a:rPr>
              <a:t>djus</a:t>
            </a:r>
            <a:r>
              <a:rPr lang="en-US" sz="3600" smtClean="0">
                <a:latin typeface="DevLys 010" pitchFamily="2" charset="0"/>
              </a:rPr>
              <a:t> </a:t>
            </a:r>
            <a:r>
              <a:rPr lang="en-US" sz="3600" err="1" smtClean="0">
                <a:latin typeface="DevLys 010" pitchFamily="2" charset="0"/>
              </a:rPr>
              <a:t>okys</a:t>
            </a:r>
            <a:r>
              <a:rPr lang="en-US" sz="3600" smtClean="0">
                <a:latin typeface="DevLys 010" pitchFamily="2" charset="0"/>
              </a:rPr>
              <a:t> {</a:t>
            </a:r>
            <a:r>
              <a:rPr lang="en-US" sz="3600" err="1" smtClean="0">
                <a:latin typeface="DevLys 010" pitchFamily="2" charset="0"/>
              </a:rPr>
              <a:t>ks</a:t>
            </a:r>
            <a:r>
              <a:rPr lang="en-US" sz="3600" smtClean="0">
                <a:latin typeface="DevLys 010" pitchFamily="2" charset="0"/>
              </a:rPr>
              <a:t>= </a:t>
            </a:r>
            <a:r>
              <a:rPr lang="en-US" sz="3600" err="1" smtClean="0">
                <a:latin typeface="DevLys 010" pitchFamily="2" charset="0"/>
              </a:rPr>
              <a:t>esa</a:t>
            </a:r>
            <a:r>
              <a:rPr lang="en-US" sz="3600" smtClean="0">
                <a:latin typeface="DevLys 010" pitchFamily="2" charset="0"/>
              </a:rPr>
              <a:t> </a:t>
            </a:r>
            <a:r>
              <a:rPr lang="en-US" sz="3600" err="1" smtClean="0">
                <a:latin typeface="DevLys 010" pitchFamily="2" charset="0"/>
              </a:rPr>
              <a:t>mM+u</a:t>
            </a:r>
            <a:r>
              <a:rPr lang="en-US" sz="3600" smtClean="0">
                <a:latin typeface="DevLys 010" pitchFamily="2" charset="0"/>
              </a:rPr>
              <a:t> </a:t>
            </a:r>
            <a:r>
              <a:rPr lang="en-US" sz="3600" err="1" smtClean="0">
                <a:latin typeface="DevLys 010" pitchFamily="2" charset="0"/>
              </a:rPr>
              <a:t>nLrksa</a:t>
            </a:r>
            <a:r>
              <a:rPr lang="en-US" sz="3600" smtClean="0">
                <a:latin typeface="DevLys 010" pitchFamily="2" charset="0"/>
              </a:rPr>
              <a:t> </a:t>
            </a:r>
            <a:r>
              <a:rPr lang="en-US" sz="3600" err="1" smtClean="0">
                <a:latin typeface="DevLys 010" pitchFamily="2" charset="0"/>
              </a:rPr>
              <a:t>vkSj</a:t>
            </a:r>
            <a:r>
              <a:rPr lang="en-US" sz="3600" smtClean="0">
                <a:latin typeface="DevLys 010" pitchFamily="2" charset="0"/>
              </a:rPr>
              <a:t> </a:t>
            </a:r>
            <a:r>
              <a:rPr lang="en-US" sz="3600" err="1" smtClean="0">
                <a:latin typeface="DevLys 010" pitchFamily="2" charset="0"/>
              </a:rPr>
              <a:t>LFkSfrd</a:t>
            </a:r>
            <a:r>
              <a:rPr lang="en-US" sz="3600" smtClean="0">
                <a:latin typeface="DevLys 010" pitchFamily="2" charset="0"/>
              </a:rPr>
              <a:t> </a:t>
            </a:r>
            <a:r>
              <a:rPr lang="en-US" sz="3600" err="1" smtClean="0">
                <a:latin typeface="DevLys 010" pitchFamily="2" charset="0"/>
              </a:rPr>
              <a:t>fuxjkuh</a:t>
            </a:r>
            <a:r>
              <a:rPr lang="en-US" sz="3600" smtClean="0">
                <a:latin typeface="DevLys 010" pitchFamily="2" charset="0"/>
              </a:rPr>
              <a:t> </a:t>
            </a:r>
            <a:r>
              <a:rPr lang="en-US" sz="3600" err="1" smtClean="0">
                <a:latin typeface="DevLys 010" pitchFamily="2" charset="0"/>
              </a:rPr>
              <a:t>Vheksa</a:t>
            </a:r>
            <a:r>
              <a:rPr lang="en-US" sz="3600" smtClean="0">
                <a:latin typeface="DevLys 010" pitchFamily="2" charset="0"/>
              </a:rPr>
              <a:t> ds </a:t>
            </a:r>
            <a:r>
              <a:rPr lang="en-US" sz="3600" err="1" smtClean="0">
                <a:latin typeface="DevLys 010" pitchFamily="2" charset="0"/>
              </a:rPr>
              <a:t>dk;ksZa</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fujh</a:t>
            </a:r>
            <a:r>
              <a:rPr lang="en-US" sz="3600" smtClean="0">
                <a:latin typeface="DevLys 010" pitchFamily="2" charset="0"/>
              </a:rPr>
              <a:t>{</a:t>
            </a:r>
            <a:r>
              <a:rPr lang="en-US" sz="3600" err="1" smtClean="0">
                <a:latin typeface="DevLys 010" pitchFamily="2" charset="0"/>
              </a:rPr>
              <a:t>k.k</a:t>
            </a:r>
            <a:r>
              <a:rPr lang="en-US" sz="3600" smtClean="0">
                <a:latin typeface="DevLys 010" pitchFamily="2" charset="0"/>
              </a:rPr>
              <a:t> </a:t>
            </a:r>
            <a:r>
              <a:rPr lang="en-US" sz="3600" err="1" smtClean="0">
                <a:latin typeface="DevLys 010" pitchFamily="2" charset="0"/>
              </a:rPr>
              <a:t>djsaxs</a:t>
            </a:r>
            <a:r>
              <a:rPr lang="en-US" sz="3600" smtClean="0">
                <a:latin typeface="DevLys 010" pitchFamily="2" charset="0"/>
              </a:rPr>
              <a:t>] </a:t>
            </a:r>
            <a:r>
              <a:rPr lang="en-US" sz="3600" err="1" smtClean="0">
                <a:latin typeface="DevLys 010" pitchFamily="2" charset="0"/>
              </a:rPr>
              <a:t>rFkk</a:t>
            </a:r>
            <a:r>
              <a:rPr lang="en-US" sz="3600" smtClean="0">
                <a:latin typeface="DevLys 010" pitchFamily="2" charset="0"/>
              </a:rPr>
              <a:t> </a:t>
            </a:r>
            <a:r>
              <a:rPr lang="en-US" sz="3600" err="1" smtClean="0">
                <a:latin typeface="DevLys 010" pitchFamily="2" charset="0"/>
              </a:rPr>
              <a:t>lqfuf’pr</a:t>
            </a:r>
            <a:r>
              <a:rPr lang="en-US" sz="3600" smtClean="0">
                <a:latin typeface="DevLys 010" pitchFamily="2" charset="0"/>
              </a:rPr>
              <a:t> </a:t>
            </a:r>
            <a:r>
              <a:rPr lang="en-US" sz="3600" err="1" smtClean="0">
                <a:latin typeface="DevLys 010" pitchFamily="2" charset="0"/>
              </a:rPr>
              <a:t>djsaxs</a:t>
            </a:r>
            <a:r>
              <a:rPr lang="en-US" sz="3600" smtClean="0">
                <a:latin typeface="DevLys 010" pitchFamily="2" charset="0"/>
              </a:rPr>
              <a:t> </a:t>
            </a:r>
            <a:r>
              <a:rPr lang="en-US" sz="3600" err="1" smtClean="0">
                <a:latin typeface="DevLys 010" pitchFamily="2" charset="0"/>
              </a:rPr>
              <a:t>fd</a:t>
            </a:r>
            <a:r>
              <a:rPr lang="en-US" sz="3600" smtClean="0">
                <a:latin typeface="DevLys 010" pitchFamily="2" charset="0"/>
              </a:rPr>
              <a:t> ,Q-,l- }</a:t>
            </a:r>
            <a:r>
              <a:rPr lang="en-US" sz="3600" err="1" smtClean="0">
                <a:latin typeface="DevLys 010" pitchFamily="2" charset="0"/>
              </a:rPr>
              <a:t>kjk</a:t>
            </a:r>
            <a:r>
              <a:rPr lang="en-US" sz="3600" smtClean="0">
                <a:latin typeface="DevLys 010" pitchFamily="2" charset="0"/>
              </a:rPr>
              <a:t> </a:t>
            </a:r>
            <a:r>
              <a:rPr lang="en-US" sz="3600" err="1" smtClean="0">
                <a:latin typeface="DevLys 010" pitchFamily="2" charset="0"/>
              </a:rPr>
              <a:t>lHkh</a:t>
            </a:r>
            <a:r>
              <a:rPr lang="en-US" sz="3600" smtClean="0">
                <a:latin typeface="DevLys 010" pitchFamily="2" charset="0"/>
              </a:rPr>
              <a:t> </a:t>
            </a:r>
            <a:r>
              <a:rPr lang="en-US" sz="3600" err="1" smtClean="0">
                <a:latin typeface="DevLys 010" pitchFamily="2" charset="0"/>
              </a:rPr>
              <a:t>f’kdk;rksa</a:t>
            </a:r>
            <a:r>
              <a:rPr lang="en-US" sz="3600" smtClean="0">
                <a:latin typeface="DevLys 010" pitchFamily="2" charset="0"/>
              </a:rPr>
              <a:t> </a:t>
            </a:r>
            <a:r>
              <a:rPr lang="en-US" sz="3600" err="1" smtClean="0">
                <a:latin typeface="DevLys 010" pitchFamily="2" charset="0"/>
              </a:rPr>
              <a:t>ij</a:t>
            </a:r>
            <a:r>
              <a:rPr lang="en-US" sz="3600" smtClean="0">
                <a:latin typeface="DevLys 010" pitchFamily="2" charset="0"/>
              </a:rPr>
              <a:t> </a:t>
            </a:r>
            <a:r>
              <a:rPr lang="en-US" sz="3600" err="1" smtClean="0">
                <a:latin typeface="DevLys 010" pitchFamily="2" charset="0"/>
              </a:rPr>
              <a:t>mfpr</a:t>
            </a:r>
            <a:r>
              <a:rPr lang="en-US" sz="3600" smtClean="0">
                <a:latin typeface="DevLys 010" pitchFamily="2" charset="0"/>
              </a:rPr>
              <a:t> ,</a:t>
            </a:r>
            <a:r>
              <a:rPr lang="en-US" sz="3600" err="1" smtClean="0">
                <a:latin typeface="DevLys 010" pitchFamily="2" charset="0"/>
              </a:rPr>
              <a:t>oa</a:t>
            </a:r>
            <a:r>
              <a:rPr lang="en-US" sz="3600" smtClean="0">
                <a:latin typeface="DevLys 010" pitchFamily="2" charset="0"/>
              </a:rPr>
              <a:t> </a:t>
            </a:r>
            <a:r>
              <a:rPr lang="en-US" sz="3600" err="1" smtClean="0">
                <a:latin typeface="DevLys 010" pitchFamily="2" charset="0"/>
              </a:rPr>
              <a:t>fu"i</a:t>
            </a:r>
            <a:r>
              <a:rPr lang="en-US" sz="3600" smtClean="0">
                <a:latin typeface="DevLys 010" pitchFamily="2" charset="0"/>
              </a:rPr>
              <a:t>{k :</a:t>
            </a:r>
            <a:r>
              <a:rPr lang="en-US" sz="3600" err="1" smtClean="0">
                <a:latin typeface="DevLys 010" pitchFamily="2" charset="0"/>
              </a:rPr>
              <a:t>Ik</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dk;Zokgh</a:t>
            </a:r>
            <a:r>
              <a:rPr lang="en-US" sz="3600" smtClean="0">
                <a:latin typeface="DevLys 010" pitchFamily="2" charset="0"/>
              </a:rPr>
              <a:t> dh </a:t>
            </a:r>
            <a:r>
              <a:rPr lang="en-US" sz="3600" err="1" smtClean="0">
                <a:latin typeface="DevLys 010" pitchFamily="2" charset="0"/>
              </a:rPr>
              <a:t>tk</a:t>
            </a:r>
            <a:r>
              <a:rPr lang="en-US" sz="3600" smtClean="0">
                <a:latin typeface="DevLys 010" pitchFamily="2" charset="0"/>
              </a:rPr>
              <a:t> </a:t>
            </a:r>
            <a:r>
              <a:rPr lang="en-US" sz="3600" err="1" smtClean="0">
                <a:latin typeface="DevLys 010" pitchFamily="2" charset="0"/>
              </a:rPr>
              <a:t>jgh</a:t>
            </a:r>
            <a:r>
              <a:rPr lang="en-US" sz="3600" smtClean="0">
                <a:latin typeface="DevLys 010" pitchFamily="2" charset="0"/>
              </a:rPr>
              <a:t> </a:t>
            </a:r>
            <a:r>
              <a:rPr lang="en-US" sz="3600" err="1" smtClean="0">
                <a:latin typeface="DevLys 010" pitchFamily="2" charset="0"/>
              </a:rPr>
              <a:t>gS</a:t>
            </a:r>
            <a:r>
              <a:rPr lang="en-US" sz="3600" smtClean="0">
                <a:latin typeface="DevLys 010" pitchFamily="2" charset="0"/>
              </a:rPr>
              <a:t> </a:t>
            </a:r>
            <a:r>
              <a:rPr lang="en-US" sz="3600" err="1" smtClean="0">
                <a:latin typeface="DevLys 010" pitchFamily="2" charset="0"/>
              </a:rPr>
              <a:t>rFkk</a:t>
            </a:r>
            <a:r>
              <a:rPr lang="en-US" sz="3600" smtClean="0">
                <a:latin typeface="DevLys 010" pitchFamily="2" charset="0"/>
              </a:rPr>
              <a:t> </a:t>
            </a:r>
            <a:r>
              <a:rPr lang="en-US" sz="3600" err="1" smtClean="0">
                <a:latin typeface="DevLys 010" pitchFamily="2" charset="0"/>
              </a:rPr>
              <a:t>LFkSfrd</a:t>
            </a:r>
            <a:r>
              <a:rPr lang="en-US" sz="3600" smtClean="0">
                <a:latin typeface="DevLys 010" pitchFamily="2" charset="0"/>
              </a:rPr>
              <a:t> </a:t>
            </a:r>
            <a:r>
              <a:rPr lang="en-US" sz="3600" err="1" smtClean="0">
                <a:latin typeface="DevLys 010" pitchFamily="2" charset="0"/>
              </a:rPr>
              <a:t>fuxjkuh</a:t>
            </a:r>
            <a:r>
              <a:rPr lang="en-US" sz="3600" smtClean="0">
                <a:latin typeface="DevLys 010" pitchFamily="2" charset="0"/>
              </a:rPr>
              <a:t> </a:t>
            </a:r>
            <a:r>
              <a:rPr lang="en-US" sz="3600" err="1" smtClean="0">
                <a:latin typeface="DevLys 010" pitchFamily="2" charset="0"/>
              </a:rPr>
              <a:t>Vhesa</a:t>
            </a:r>
            <a:r>
              <a:rPr lang="en-US" sz="3600" smtClean="0">
                <a:latin typeface="DevLys 010" pitchFamily="2" charset="0"/>
              </a:rPr>
              <a:t> </a:t>
            </a:r>
            <a:r>
              <a:rPr lang="en-US" sz="3600" err="1" smtClean="0">
                <a:latin typeface="DevLys 010" pitchFamily="2" charset="0"/>
              </a:rPr>
              <a:t>izHkkoh</a:t>
            </a:r>
            <a:r>
              <a:rPr lang="en-US" sz="3600" smtClean="0">
                <a:latin typeface="DevLys 010" pitchFamily="2" charset="0"/>
              </a:rPr>
              <a:t> :</a:t>
            </a:r>
            <a:r>
              <a:rPr lang="en-US" sz="3600" err="1" smtClean="0">
                <a:latin typeface="DevLys 010" pitchFamily="2" charset="0"/>
              </a:rPr>
              <a:t>Ik</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en-US" sz="3600" err="1" smtClean="0">
                <a:latin typeface="DevLys 010" pitchFamily="2" charset="0"/>
              </a:rPr>
              <a:t>dk;Z</a:t>
            </a:r>
            <a:r>
              <a:rPr lang="en-US" sz="3600" smtClean="0">
                <a:latin typeface="DevLys 010" pitchFamily="2" charset="0"/>
              </a:rPr>
              <a:t> </a:t>
            </a:r>
            <a:r>
              <a:rPr lang="en-US" sz="3600" err="1" smtClean="0">
                <a:latin typeface="DevLys 010" pitchFamily="2" charset="0"/>
              </a:rPr>
              <a:t>dj</a:t>
            </a:r>
            <a:r>
              <a:rPr lang="en-US" sz="3600" smtClean="0">
                <a:latin typeface="DevLys 010" pitchFamily="2" charset="0"/>
              </a:rPr>
              <a:t> </a:t>
            </a:r>
            <a:r>
              <a:rPr lang="en-US" sz="3600" err="1" smtClean="0">
                <a:latin typeface="DevLys 010" pitchFamily="2" charset="0"/>
              </a:rPr>
              <a:t>jgh</a:t>
            </a:r>
            <a:r>
              <a:rPr lang="en-US" sz="3600" smtClean="0">
                <a:latin typeface="DevLys 010" pitchFamily="2" charset="0"/>
              </a:rPr>
              <a:t> </a:t>
            </a:r>
            <a:r>
              <a:rPr lang="en-US" sz="3600" err="1" smtClean="0">
                <a:latin typeface="DevLys 010" pitchFamily="2" charset="0"/>
              </a:rPr>
              <a:t>gSaA</a:t>
            </a:r>
            <a:endParaRPr lang="en-US" sz="3600" smtClean="0">
              <a:latin typeface="DevLys 010" pitchFamily="2" charset="0"/>
            </a:endParaRPr>
          </a:p>
        </p:txBody>
      </p:sp>
      <p:sp>
        <p:nvSpPr>
          <p:cNvPr id="7" name="Rectangle 6"/>
          <p:cNvSpPr/>
          <p:nvPr/>
        </p:nvSpPr>
        <p:spPr>
          <a:xfrm>
            <a:off x="0" y="44624"/>
            <a:ext cx="9144000"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lgn="ctr"/>
            <a:r>
              <a:rPr lang="en-US" sz="4800" err="1" smtClean="0">
                <a:solidFill>
                  <a:srgbClr val="FFC000"/>
                </a:solidFill>
                <a:latin typeface="DevLys 010" pitchFamily="2" charset="0"/>
              </a:rPr>
              <a:t>iqfyl</a:t>
            </a:r>
            <a:r>
              <a:rPr lang="en-US" sz="4800" smtClean="0">
                <a:solidFill>
                  <a:srgbClr val="FFC000"/>
                </a:solidFill>
                <a:latin typeface="DevLys 010" pitchFamily="2" charset="0"/>
              </a:rPr>
              <a:t> </a:t>
            </a:r>
            <a:r>
              <a:rPr lang="en-US" sz="4800" err="1" smtClean="0">
                <a:solidFill>
                  <a:srgbClr val="FFC000"/>
                </a:solidFill>
                <a:latin typeface="DevLys 010" pitchFamily="2" charset="0"/>
              </a:rPr>
              <a:t>izs</a:t>
            </a:r>
            <a:r>
              <a:rPr lang="en-US" sz="4800" smtClean="0">
                <a:solidFill>
                  <a:srgbClr val="FFC000"/>
                </a:solidFill>
                <a:latin typeface="DevLys 010" pitchFamily="2" charset="0"/>
              </a:rPr>
              <a:t>{</a:t>
            </a:r>
            <a:r>
              <a:rPr lang="en-US" sz="4800" err="1" smtClean="0">
                <a:solidFill>
                  <a:srgbClr val="FFC000"/>
                </a:solidFill>
                <a:latin typeface="DevLys 010" pitchFamily="2" charset="0"/>
              </a:rPr>
              <a:t>kd</a:t>
            </a:r>
            <a:r>
              <a:rPr lang="en-US" sz="4800" smtClean="0">
                <a:solidFill>
                  <a:srgbClr val="FFC000"/>
                </a:solidFill>
                <a:latin typeface="DevLys 010" pitchFamily="2" charset="0"/>
              </a:rPr>
              <a:t> </a:t>
            </a:r>
            <a:r>
              <a:rPr lang="en-US" sz="4000" smtClean="0">
                <a:solidFill>
                  <a:srgbClr val="FFC000"/>
                </a:solidFill>
                <a:latin typeface="Arial" panose="020B0604020202020204" pitchFamily="34" charset="0"/>
                <a:cs typeface="Arial" panose="020B0604020202020204" pitchFamily="34" charset="0"/>
              </a:rPr>
              <a:t>(Police Observer)</a:t>
            </a:r>
            <a:endParaRPr lang="en-US" sz="4000">
              <a:solidFill>
                <a:srgbClr val="FFC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 xmlns:p14="http://schemas.microsoft.com/office/powerpoint/2010/main" val="2893638512"/>
      </p:ext>
    </p:extLst>
  </p:cSld>
  <p:clrMapOvr>
    <a:masterClrMapping/>
  </p:clrMapOvr>
  <p:transition>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53536"/>
            <a:ext cx="8229600" cy="583176"/>
          </a:xfrm>
        </p:spPr>
        <p:txBody>
          <a:bodyPr>
            <a:normAutofit/>
          </a:bodyPr>
          <a:lstStyle/>
          <a:p>
            <a:pPr algn="r"/>
            <a:r>
              <a:rPr lang="en-US" sz="2800" err="1" smtClean="0">
                <a:latin typeface="DevLys 010" pitchFamily="2" charset="0"/>
              </a:rPr>
              <a:t>yxkrkj</a:t>
            </a:r>
            <a:r>
              <a:rPr lang="en-US" sz="2800" smtClean="0">
                <a:latin typeface="DevLys 010" pitchFamily="2" charset="0"/>
              </a:rPr>
              <a:t>-----</a:t>
            </a:r>
            <a:endParaRPr lang="en-US" sz="2800">
              <a:latin typeface="DevLys 010" pitchFamily="2" charset="0"/>
            </a:endParaRPr>
          </a:p>
        </p:txBody>
      </p:sp>
      <p:sp>
        <p:nvSpPr>
          <p:cNvPr id="3" name="Content Placeholder 2"/>
          <p:cNvSpPr>
            <a:spLocks noGrp="1"/>
          </p:cNvSpPr>
          <p:nvPr>
            <p:ph idx="1"/>
          </p:nvPr>
        </p:nvSpPr>
        <p:spPr>
          <a:xfrm>
            <a:off x="457200" y="692696"/>
            <a:ext cx="8435280" cy="5627712"/>
          </a:xfrm>
        </p:spPr>
        <p:txBody>
          <a:bodyPr>
            <a:noAutofit/>
          </a:bodyPr>
          <a:lstStyle/>
          <a:p>
            <a:pPr marL="628650" indent="-628650" algn="just">
              <a:buClr>
                <a:srgbClr val="FFC000"/>
              </a:buClr>
            </a:pPr>
            <a:r>
              <a:rPr lang="en-US" sz="4400" err="1" smtClean="0">
                <a:latin typeface="DevLys 010" pitchFamily="2" charset="0"/>
              </a:rPr>
              <a:t>mM+u</a:t>
            </a:r>
            <a:r>
              <a:rPr lang="en-US" sz="4400" smtClean="0">
                <a:latin typeface="DevLys 010" pitchFamily="2" charset="0"/>
              </a:rPr>
              <a:t> </a:t>
            </a:r>
            <a:r>
              <a:rPr lang="en-US" sz="4400" err="1">
                <a:latin typeface="DevLys 010" pitchFamily="2" charset="0"/>
              </a:rPr>
              <a:t>nLrksa</a:t>
            </a:r>
            <a:r>
              <a:rPr lang="en-US" sz="4400">
                <a:latin typeface="DevLys 010" pitchFamily="2" charset="0"/>
              </a:rPr>
              <a:t> </a:t>
            </a:r>
            <a:r>
              <a:rPr lang="en-US" sz="4400" err="1">
                <a:latin typeface="DevLys 010" pitchFamily="2" charset="0"/>
              </a:rPr>
              <a:t>vkSj</a:t>
            </a:r>
            <a:r>
              <a:rPr lang="en-US" sz="4400">
                <a:latin typeface="DevLys 010" pitchFamily="2" charset="0"/>
              </a:rPr>
              <a:t> </a:t>
            </a:r>
            <a:r>
              <a:rPr lang="en-US" sz="4400" err="1">
                <a:latin typeface="DevLys 010" pitchFamily="2" charset="0"/>
              </a:rPr>
              <a:t>LFkSfrd</a:t>
            </a:r>
            <a:r>
              <a:rPr lang="en-US" sz="4400">
                <a:latin typeface="DevLys 010" pitchFamily="2" charset="0"/>
              </a:rPr>
              <a:t> </a:t>
            </a:r>
            <a:r>
              <a:rPr lang="en-US" sz="4400" err="1">
                <a:latin typeface="DevLys 010" pitchFamily="2" charset="0"/>
              </a:rPr>
              <a:t>fuxjkuh</a:t>
            </a:r>
            <a:r>
              <a:rPr lang="en-US" sz="4400">
                <a:latin typeface="DevLys 010" pitchFamily="2" charset="0"/>
              </a:rPr>
              <a:t> </a:t>
            </a:r>
            <a:r>
              <a:rPr lang="en-US" sz="4400" err="1" smtClean="0">
                <a:latin typeface="DevLys 010" pitchFamily="2" charset="0"/>
              </a:rPr>
              <a:t>Vheksa</a:t>
            </a:r>
            <a:r>
              <a:rPr lang="en-US" sz="4400" smtClean="0">
                <a:latin typeface="DevLys 010" pitchFamily="2" charset="0"/>
              </a:rPr>
              <a:t> }</a:t>
            </a:r>
            <a:r>
              <a:rPr lang="en-US" sz="4400" err="1" smtClean="0">
                <a:latin typeface="DevLys 010" pitchFamily="2" charset="0"/>
              </a:rPr>
              <a:t>kjk</a:t>
            </a:r>
            <a:r>
              <a:rPr lang="en-US" sz="4400" smtClean="0">
                <a:latin typeface="DevLys 010" pitchFamily="2" charset="0"/>
              </a:rPr>
              <a:t> </a:t>
            </a:r>
            <a:r>
              <a:rPr lang="en-US" sz="4400" err="1" smtClean="0">
                <a:latin typeface="DevLys 010" pitchFamily="2" charset="0"/>
              </a:rPr>
              <a:t>nSfud</a:t>
            </a:r>
            <a:r>
              <a:rPr lang="en-US" sz="4400" smtClean="0">
                <a:latin typeface="DevLys 010" pitchFamily="2" charset="0"/>
              </a:rPr>
              <a:t> </a:t>
            </a:r>
            <a:r>
              <a:rPr lang="en-US" sz="4400" err="1" smtClean="0">
                <a:latin typeface="DevLys 010" pitchFamily="2" charset="0"/>
              </a:rPr>
              <a:t>fdz;kdykiksa</a:t>
            </a:r>
            <a:r>
              <a:rPr lang="en-US" sz="4400" smtClean="0">
                <a:latin typeface="DevLys 010" pitchFamily="2" charset="0"/>
              </a:rPr>
              <a:t> dh </a:t>
            </a:r>
            <a:r>
              <a:rPr lang="en-US" sz="4400" err="1" smtClean="0">
                <a:latin typeface="DevLys 010" pitchFamily="2" charset="0"/>
              </a:rPr>
              <a:t>fjiksVZ</a:t>
            </a:r>
            <a:r>
              <a:rPr lang="en-US" sz="4400" smtClean="0">
                <a:latin typeface="DevLys 010" pitchFamily="2" charset="0"/>
              </a:rPr>
              <a:t> dh </a:t>
            </a:r>
            <a:r>
              <a:rPr lang="en-US" sz="4400" err="1" smtClean="0">
                <a:latin typeface="DevLys 010" pitchFamily="2" charset="0"/>
              </a:rPr>
              <a:t>izfr</a:t>
            </a:r>
            <a:r>
              <a:rPr lang="en-US" sz="4400" smtClean="0">
                <a:latin typeface="DevLys 010" pitchFamily="2" charset="0"/>
              </a:rPr>
              <a:t> </a:t>
            </a:r>
            <a:r>
              <a:rPr lang="en-US" sz="4400" err="1" smtClean="0">
                <a:latin typeface="DevLys 010" pitchFamily="2" charset="0"/>
              </a:rPr>
              <a:t>mlh</a:t>
            </a:r>
            <a:r>
              <a:rPr lang="en-US" sz="4400" smtClean="0">
                <a:latin typeface="DevLys 010" pitchFamily="2" charset="0"/>
              </a:rPr>
              <a:t> </a:t>
            </a:r>
            <a:r>
              <a:rPr lang="en-US" sz="4400" err="1" smtClean="0">
                <a:latin typeface="DevLys 010" pitchFamily="2" charset="0"/>
              </a:rPr>
              <a:t>fnu</a:t>
            </a:r>
            <a:r>
              <a:rPr lang="en-US" sz="4400" smtClean="0">
                <a:latin typeface="DevLys 010" pitchFamily="2" charset="0"/>
              </a:rPr>
              <a:t> </a:t>
            </a:r>
            <a:r>
              <a:rPr lang="en-US" sz="4400" err="1" smtClean="0">
                <a:latin typeface="DevLys 010" pitchFamily="2" charset="0"/>
              </a:rPr>
              <a:t>mudks</a:t>
            </a:r>
            <a:r>
              <a:rPr lang="en-US" sz="4400" smtClean="0">
                <a:latin typeface="DevLys 010" pitchFamily="2" charset="0"/>
              </a:rPr>
              <a:t> </a:t>
            </a:r>
            <a:r>
              <a:rPr lang="en-US" sz="4400" err="1" smtClean="0">
                <a:latin typeface="DevLys 010" pitchFamily="2" charset="0"/>
              </a:rPr>
              <a:t>vxzsf"kr</a:t>
            </a:r>
            <a:r>
              <a:rPr lang="en-US" sz="4400" smtClean="0">
                <a:latin typeface="DevLys 010" pitchFamily="2" charset="0"/>
              </a:rPr>
              <a:t> dh </a:t>
            </a:r>
            <a:r>
              <a:rPr lang="en-US" sz="4400" err="1" smtClean="0">
                <a:latin typeface="DevLys 010" pitchFamily="2" charset="0"/>
              </a:rPr>
              <a:t>tk;sxhA</a:t>
            </a:r>
            <a:endParaRPr lang="en-US" sz="4400" smtClean="0">
              <a:latin typeface="DevLys 010" pitchFamily="2" charset="0"/>
            </a:endParaRPr>
          </a:p>
          <a:p>
            <a:pPr marL="628650" indent="-628650" algn="just">
              <a:buClr>
                <a:srgbClr val="FFC000"/>
              </a:buClr>
            </a:pPr>
            <a:r>
              <a:rPr lang="en-US" sz="4400" smtClean="0">
                <a:latin typeface="DevLys 010" pitchFamily="2" charset="0"/>
              </a:rPr>
              <a:t>;fn </a:t>
            </a:r>
            <a:r>
              <a:rPr lang="en-US" sz="4400" err="1" smtClean="0">
                <a:latin typeface="DevLys 010" pitchFamily="2" charset="0"/>
              </a:rPr>
              <a:t>og</a:t>
            </a:r>
            <a:r>
              <a:rPr lang="en-US" sz="4400" smtClean="0">
                <a:latin typeface="DevLys 010" pitchFamily="2" charset="0"/>
              </a:rPr>
              <a:t> muds </a:t>
            </a:r>
            <a:r>
              <a:rPr lang="en-US" sz="4400" err="1" smtClean="0">
                <a:latin typeface="DevLys 010" pitchFamily="2" charset="0"/>
              </a:rPr>
              <a:t>dk;ksZa</a:t>
            </a:r>
            <a:r>
              <a:rPr lang="en-US" sz="4400" smtClean="0">
                <a:latin typeface="DevLys 010" pitchFamily="2" charset="0"/>
              </a:rPr>
              <a:t> </a:t>
            </a:r>
            <a:r>
              <a:rPr lang="en-US" sz="4400" err="1" smtClean="0">
                <a:latin typeface="DevLys 010" pitchFamily="2" charset="0"/>
              </a:rPr>
              <a:t>ls</a:t>
            </a:r>
            <a:r>
              <a:rPr lang="en-US" sz="4400" smtClean="0">
                <a:latin typeface="DevLys 010" pitchFamily="2" charset="0"/>
              </a:rPr>
              <a:t> </a:t>
            </a:r>
            <a:r>
              <a:rPr lang="en-US" sz="4400" err="1" smtClean="0">
                <a:latin typeface="DevLys 010" pitchFamily="2" charset="0"/>
              </a:rPr>
              <a:t>larq"V</a:t>
            </a:r>
            <a:r>
              <a:rPr lang="en-US" sz="4400" smtClean="0">
                <a:latin typeface="DevLys 010" pitchFamily="2" charset="0"/>
              </a:rPr>
              <a:t> </a:t>
            </a:r>
            <a:r>
              <a:rPr lang="en-US" sz="4400" err="1" smtClean="0">
                <a:latin typeface="DevLys 010" pitchFamily="2" charset="0"/>
              </a:rPr>
              <a:t>ugha</a:t>
            </a:r>
            <a:r>
              <a:rPr lang="en-US" sz="4400" smtClean="0">
                <a:latin typeface="DevLys 010" pitchFamily="2" charset="0"/>
              </a:rPr>
              <a:t> </a:t>
            </a:r>
            <a:r>
              <a:rPr lang="en-US" sz="4400" err="1" smtClean="0">
                <a:latin typeface="DevLys 010" pitchFamily="2" charset="0"/>
              </a:rPr>
              <a:t>gS</a:t>
            </a:r>
            <a:r>
              <a:rPr lang="en-US" sz="4400" smtClean="0">
                <a:latin typeface="DevLys 010" pitchFamily="2" charset="0"/>
              </a:rPr>
              <a:t> </a:t>
            </a:r>
            <a:r>
              <a:rPr lang="en-US" sz="4400" err="1" smtClean="0">
                <a:latin typeface="DevLys 010" pitchFamily="2" charset="0"/>
              </a:rPr>
              <a:t>rks</a:t>
            </a:r>
            <a:r>
              <a:rPr lang="en-US" sz="4400" smtClean="0">
                <a:latin typeface="DevLys 010" pitchFamily="2" charset="0"/>
              </a:rPr>
              <a:t> </a:t>
            </a:r>
            <a:r>
              <a:rPr lang="en-US" sz="4400" err="1" smtClean="0">
                <a:latin typeface="DevLys 010" pitchFamily="2" charset="0"/>
              </a:rPr>
              <a:t>og</a:t>
            </a:r>
            <a:r>
              <a:rPr lang="en-US" sz="4400" smtClean="0">
                <a:latin typeface="DevLys 010" pitchFamily="2" charset="0"/>
              </a:rPr>
              <a:t> </a:t>
            </a:r>
            <a:r>
              <a:rPr lang="en-US" sz="4400" err="1" smtClean="0">
                <a:latin typeface="DevLys 010" pitchFamily="2" charset="0"/>
              </a:rPr>
              <a:t>Vhe</a:t>
            </a:r>
            <a:r>
              <a:rPr lang="en-US" sz="4400" smtClean="0">
                <a:latin typeface="DevLys 010" pitchFamily="2" charset="0"/>
              </a:rPr>
              <a:t> </a:t>
            </a:r>
            <a:r>
              <a:rPr lang="en-US" sz="4400" err="1" smtClean="0">
                <a:latin typeface="DevLys 010" pitchFamily="2" charset="0"/>
              </a:rPr>
              <a:t>esa</a:t>
            </a:r>
            <a:r>
              <a:rPr lang="en-US" sz="4400" smtClean="0">
                <a:latin typeface="DevLys 010" pitchFamily="2" charset="0"/>
              </a:rPr>
              <a:t> </a:t>
            </a:r>
            <a:r>
              <a:rPr lang="en-US" sz="4400" err="1" smtClean="0">
                <a:latin typeface="DevLys 010" pitchFamily="2" charset="0"/>
              </a:rPr>
              <a:t>dsUnzh</a:t>
            </a:r>
            <a:r>
              <a:rPr lang="en-US" sz="4400" smtClean="0">
                <a:latin typeface="DevLys 010" pitchFamily="2" charset="0"/>
              </a:rPr>
              <a:t>; </a:t>
            </a:r>
            <a:r>
              <a:rPr lang="en-US" sz="4400" err="1" smtClean="0">
                <a:latin typeface="DevLys 010" pitchFamily="2" charset="0"/>
              </a:rPr>
              <a:t>iqfyl</a:t>
            </a:r>
            <a:r>
              <a:rPr lang="en-US" sz="4400" smtClean="0">
                <a:latin typeface="DevLys 010" pitchFamily="2" charset="0"/>
              </a:rPr>
              <a:t> cy j[</a:t>
            </a:r>
            <a:r>
              <a:rPr lang="en-US" sz="4400" err="1" smtClean="0">
                <a:latin typeface="DevLys 010" pitchFamily="2" charset="0"/>
              </a:rPr>
              <a:t>kus</a:t>
            </a:r>
            <a:r>
              <a:rPr lang="en-US" sz="4400" smtClean="0">
                <a:latin typeface="DevLys 010" pitchFamily="2" charset="0"/>
              </a:rPr>
              <a:t> ds </a:t>
            </a:r>
            <a:r>
              <a:rPr lang="en-US" sz="4400" err="1" smtClean="0">
                <a:latin typeface="DevLys 010" pitchFamily="2" charset="0"/>
              </a:rPr>
              <a:t>fy</a:t>
            </a:r>
            <a:r>
              <a:rPr lang="en-US" sz="4400" smtClean="0">
                <a:latin typeface="DevLys 010" pitchFamily="2" charset="0"/>
              </a:rPr>
              <a:t>, </a:t>
            </a:r>
            <a:r>
              <a:rPr lang="en-US" sz="4400" err="1" smtClean="0">
                <a:latin typeface="DevLys 010" pitchFamily="2" charset="0"/>
              </a:rPr>
              <a:t>jkT</a:t>
            </a:r>
            <a:r>
              <a:rPr lang="en-US" sz="4400" smtClean="0">
                <a:latin typeface="DevLys 010" pitchFamily="2" charset="0"/>
              </a:rPr>
              <a:t>; ds </a:t>
            </a:r>
            <a:r>
              <a:rPr lang="en-US" sz="4400" err="1" smtClean="0">
                <a:latin typeface="DevLys 010" pitchFamily="2" charset="0"/>
              </a:rPr>
              <a:t>uksMy</a:t>
            </a:r>
            <a:r>
              <a:rPr lang="en-US" sz="4400" smtClean="0">
                <a:latin typeface="DevLys 010" pitchFamily="2" charset="0"/>
              </a:rPr>
              <a:t> </a:t>
            </a:r>
            <a:r>
              <a:rPr lang="en-US" sz="4400" err="1" smtClean="0">
                <a:latin typeface="DevLys 010" pitchFamily="2" charset="0"/>
              </a:rPr>
              <a:t>iqfyl</a:t>
            </a:r>
            <a:r>
              <a:rPr lang="en-US" sz="4400" smtClean="0">
                <a:latin typeface="DevLys 010" pitchFamily="2" charset="0"/>
              </a:rPr>
              <a:t> </a:t>
            </a:r>
            <a:r>
              <a:rPr lang="en-US" sz="4400" err="1" smtClean="0">
                <a:latin typeface="DevLys 010" pitchFamily="2" charset="0"/>
              </a:rPr>
              <a:t>vf</a:t>
            </a:r>
            <a:r>
              <a:rPr lang="en-US" sz="4400" smtClean="0">
                <a:latin typeface="DevLys 010" pitchFamily="2" charset="0"/>
              </a:rPr>
              <a:t>/</a:t>
            </a:r>
            <a:r>
              <a:rPr lang="en-US" sz="4400" err="1" smtClean="0">
                <a:latin typeface="DevLys 010" pitchFamily="2" charset="0"/>
              </a:rPr>
              <a:t>kdkjh</a:t>
            </a:r>
            <a:r>
              <a:rPr lang="en-US" sz="4400" smtClean="0">
                <a:latin typeface="DevLys 010" pitchFamily="2" charset="0"/>
              </a:rPr>
              <a:t> ,</a:t>
            </a:r>
            <a:r>
              <a:rPr lang="en-US" sz="4400" err="1" smtClean="0">
                <a:latin typeface="DevLys 010" pitchFamily="2" charset="0"/>
              </a:rPr>
              <a:t>oa</a:t>
            </a:r>
            <a:r>
              <a:rPr lang="en-US" sz="4400" smtClean="0">
                <a:latin typeface="DevLys 010" pitchFamily="2" charset="0"/>
              </a:rPr>
              <a:t> </a:t>
            </a:r>
            <a:r>
              <a:rPr lang="en-US" sz="4400" err="1" smtClean="0">
                <a:latin typeface="DevLys 010" pitchFamily="2" charset="0"/>
              </a:rPr>
              <a:t>eq</a:t>
            </a:r>
            <a:r>
              <a:rPr lang="en-US" sz="4400" smtClean="0">
                <a:latin typeface="DevLys 010" pitchFamily="2" charset="0"/>
              </a:rPr>
              <a:t>[; </a:t>
            </a:r>
            <a:r>
              <a:rPr lang="en-US" sz="4400" err="1" smtClean="0">
                <a:latin typeface="DevLys 010" pitchFamily="2" charset="0"/>
              </a:rPr>
              <a:t>fuokZpu</a:t>
            </a:r>
            <a:r>
              <a:rPr lang="en-US" sz="4400" smtClean="0">
                <a:latin typeface="DevLys 010" pitchFamily="2" charset="0"/>
              </a:rPr>
              <a:t> </a:t>
            </a:r>
            <a:r>
              <a:rPr lang="en-US" sz="4400" err="1" smtClean="0">
                <a:latin typeface="DevLys 010" pitchFamily="2" charset="0"/>
              </a:rPr>
              <a:t>vf</a:t>
            </a:r>
            <a:r>
              <a:rPr lang="en-US" sz="4400" smtClean="0">
                <a:latin typeface="DevLys 010" pitchFamily="2" charset="0"/>
              </a:rPr>
              <a:t>/</a:t>
            </a:r>
            <a:r>
              <a:rPr lang="en-US" sz="4400" err="1" smtClean="0">
                <a:latin typeface="DevLys 010" pitchFamily="2" charset="0"/>
              </a:rPr>
              <a:t>kdkjh</a:t>
            </a:r>
            <a:r>
              <a:rPr lang="en-US" sz="4400" smtClean="0">
                <a:latin typeface="DevLys 010" pitchFamily="2" charset="0"/>
              </a:rPr>
              <a:t> </a:t>
            </a:r>
            <a:r>
              <a:rPr lang="en-US" sz="4400" err="1" smtClean="0">
                <a:latin typeface="DevLys 010" pitchFamily="2" charset="0"/>
              </a:rPr>
              <a:t>ls</a:t>
            </a:r>
            <a:r>
              <a:rPr lang="en-US" sz="4400" smtClean="0">
                <a:latin typeface="DevLys 010" pitchFamily="2" charset="0"/>
              </a:rPr>
              <a:t> </a:t>
            </a:r>
            <a:r>
              <a:rPr lang="en-US" sz="4400" err="1" smtClean="0">
                <a:latin typeface="DevLys 010" pitchFamily="2" charset="0"/>
              </a:rPr>
              <a:t>leUo</a:t>
            </a:r>
            <a:r>
              <a:rPr lang="en-US" sz="4400" smtClean="0">
                <a:latin typeface="DevLys 010" pitchFamily="2" charset="0"/>
              </a:rPr>
              <a:t>; </a:t>
            </a:r>
            <a:r>
              <a:rPr lang="en-US" sz="4400" err="1" smtClean="0">
                <a:latin typeface="DevLys 010" pitchFamily="2" charset="0"/>
              </a:rPr>
              <a:t>LFkkfir</a:t>
            </a:r>
            <a:r>
              <a:rPr lang="en-US" sz="4400" smtClean="0">
                <a:latin typeface="DevLys 010" pitchFamily="2" charset="0"/>
              </a:rPr>
              <a:t> </a:t>
            </a:r>
            <a:r>
              <a:rPr lang="en-US" sz="4400" err="1" smtClean="0">
                <a:latin typeface="DevLys 010" pitchFamily="2" charset="0"/>
              </a:rPr>
              <a:t>djsxkA</a:t>
            </a:r>
            <a:endParaRPr lang="en-US" sz="4400" smtClean="0">
              <a:latin typeface="DevLys 01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 xmlns:p14="http://schemas.microsoft.com/office/powerpoint/2010/main" val="2893638512"/>
      </p:ext>
    </p:extLst>
  </p:cSld>
  <p:clrMapOvr>
    <a:masterClrMapping/>
  </p:clrMapOvr>
  <p:transition>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1216" y="116632"/>
            <a:ext cx="8291264" cy="576064"/>
          </a:xfrm>
        </p:spPr>
        <p:txBody>
          <a:bodyPr>
            <a:normAutofit fontScale="90000"/>
          </a:bodyPr>
          <a:lstStyle/>
          <a:p>
            <a:pPr algn="r"/>
            <a:r>
              <a:rPr lang="en-US" sz="3200" err="1" smtClean="0">
                <a:latin typeface="DevLys 010" pitchFamily="2" charset="0"/>
              </a:rPr>
              <a:t>yxkrkj</a:t>
            </a:r>
            <a:r>
              <a:rPr lang="en-US" sz="3200" smtClean="0">
                <a:latin typeface="DevLys 010" pitchFamily="2" charset="0"/>
              </a:rPr>
              <a:t>-----</a:t>
            </a:r>
            <a:endParaRPr lang="en-US" sz="3200">
              <a:latin typeface="DevLys 010" pitchFamily="2" charset="0"/>
            </a:endParaRPr>
          </a:p>
        </p:txBody>
      </p:sp>
      <p:sp>
        <p:nvSpPr>
          <p:cNvPr id="3" name="Content Placeholder 2"/>
          <p:cNvSpPr>
            <a:spLocks noGrp="1"/>
          </p:cNvSpPr>
          <p:nvPr>
            <p:ph idx="1"/>
          </p:nvPr>
        </p:nvSpPr>
        <p:spPr>
          <a:xfrm>
            <a:off x="179512" y="692696"/>
            <a:ext cx="8740080" cy="6165304"/>
          </a:xfrm>
        </p:spPr>
        <p:txBody>
          <a:bodyPr>
            <a:noAutofit/>
          </a:bodyPr>
          <a:lstStyle/>
          <a:p>
            <a:pPr marL="628650" indent="-628650" algn="just">
              <a:buClr>
                <a:srgbClr val="FFC000"/>
              </a:buClr>
            </a:pPr>
            <a:r>
              <a:rPr lang="en-US" sz="4400" err="1" smtClean="0">
                <a:latin typeface="DevLys 010" pitchFamily="2" charset="0"/>
              </a:rPr>
              <a:t>iqfyl</a:t>
            </a:r>
            <a:r>
              <a:rPr lang="en-US" sz="4400" smtClean="0">
                <a:latin typeface="DevLys 010" pitchFamily="2" charset="0"/>
              </a:rPr>
              <a:t> </a:t>
            </a:r>
            <a:r>
              <a:rPr lang="en-US" sz="4400" err="1" smtClean="0">
                <a:latin typeface="DevLys 010" pitchFamily="2" charset="0"/>
              </a:rPr>
              <a:t>izs</a:t>
            </a:r>
            <a:r>
              <a:rPr lang="en-US" sz="4400" smtClean="0">
                <a:latin typeface="DevLys 010" pitchFamily="2" charset="0"/>
              </a:rPr>
              <a:t>{</a:t>
            </a:r>
            <a:r>
              <a:rPr lang="en-US" sz="4400" err="1" smtClean="0">
                <a:latin typeface="DevLys 010" pitchFamily="2" charset="0"/>
              </a:rPr>
              <a:t>kd</a:t>
            </a:r>
            <a:r>
              <a:rPr lang="en-US" sz="4400" smtClean="0">
                <a:latin typeface="DevLys 010" pitchFamily="2" charset="0"/>
              </a:rPr>
              <a:t> O;; </a:t>
            </a:r>
            <a:r>
              <a:rPr lang="en-US" sz="4400" err="1" smtClean="0">
                <a:latin typeface="DevLys 010" pitchFamily="2" charset="0"/>
              </a:rPr>
              <a:t>ekeyksa</a:t>
            </a:r>
            <a:r>
              <a:rPr lang="en-US" sz="4400" smtClean="0">
                <a:latin typeface="DevLys 010" pitchFamily="2" charset="0"/>
              </a:rPr>
              <a:t> </a:t>
            </a:r>
            <a:r>
              <a:rPr lang="en-US" sz="4400" err="1" smtClean="0">
                <a:latin typeface="DevLys 010" pitchFamily="2" charset="0"/>
              </a:rPr>
              <a:t>esa</a:t>
            </a:r>
            <a:r>
              <a:rPr lang="en-US" sz="4400" smtClean="0">
                <a:latin typeface="DevLys 010" pitchFamily="2" charset="0"/>
              </a:rPr>
              <a:t> O;; </a:t>
            </a:r>
            <a:r>
              <a:rPr lang="en-US" sz="4400" err="1" smtClean="0">
                <a:latin typeface="DevLys 010" pitchFamily="2" charset="0"/>
              </a:rPr>
              <a:t>izs</a:t>
            </a:r>
            <a:r>
              <a:rPr lang="en-US" sz="4400" smtClean="0">
                <a:latin typeface="DevLys 010" pitchFamily="2" charset="0"/>
              </a:rPr>
              <a:t>{</a:t>
            </a:r>
            <a:r>
              <a:rPr lang="en-US" sz="4400" err="1" smtClean="0">
                <a:latin typeface="DevLys 010" pitchFamily="2" charset="0"/>
              </a:rPr>
              <a:t>kd</a:t>
            </a:r>
            <a:r>
              <a:rPr lang="en-US" sz="4400" smtClean="0">
                <a:latin typeface="DevLys 010" pitchFamily="2" charset="0"/>
              </a:rPr>
              <a:t> </a:t>
            </a:r>
            <a:r>
              <a:rPr lang="en-US" sz="4400" err="1" smtClean="0">
                <a:latin typeface="DevLys 010" pitchFamily="2" charset="0"/>
              </a:rPr>
              <a:t>vkSj</a:t>
            </a:r>
            <a:r>
              <a:rPr lang="en-US" sz="4400" smtClean="0">
                <a:latin typeface="DevLys 010" pitchFamily="2" charset="0"/>
              </a:rPr>
              <a:t> </a:t>
            </a:r>
            <a:r>
              <a:rPr lang="en-US" sz="4400" err="1" smtClean="0">
                <a:latin typeface="DevLys 010" pitchFamily="2" charset="0"/>
              </a:rPr>
              <a:t>vkn’kZ</a:t>
            </a:r>
            <a:r>
              <a:rPr lang="en-US" sz="4400" smtClean="0">
                <a:latin typeface="DevLys 010" pitchFamily="2" charset="0"/>
              </a:rPr>
              <a:t> </a:t>
            </a:r>
            <a:r>
              <a:rPr lang="en-US" sz="4400" err="1" smtClean="0">
                <a:latin typeface="DevLys 010" pitchFamily="2" charset="0"/>
              </a:rPr>
              <a:t>vkpkj</a:t>
            </a:r>
            <a:r>
              <a:rPr lang="en-US" sz="4400" smtClean="0">
                <a:latin typeface="DevLys 010" pitchFamily="2" charset="0"/>
              </a:rPr>
              <a:t> </a:t>
            </a:r>
            <a:r>
              <a:rPr lang="en-US" sz="4400" err="1" smtClean="0">
                <a:latin typeface="DevLys 010" pitchFamily="2" charset="0"/>
              </a:rPr>
              <a:t>lafgrk</a:t>
            </a:r>
            <a:r>
              <a:rPr lang="en-US" sz="4400" smtClean="0">
                <a:latin typeface="DevLys 010" pitchFamily="2" charset="0"/>
              </a:rPr>
              <a:t> ds </a:t>
            </a:r>
            <a:r>
              <a:rPr lang="en-US" sz="4400" err="1" smtClean="0">
                <a:latin typeface="DevLys 010" pitchFamily="2" charset="0"/>
              </a:rPr>
              <a:t>ekeys</a:t>
            </a:r>
            <a:r>
              <a:rPr lang="en-US" sz="4400" smtClean="0">
                <a:latin typeface="DevLys 010" pitchFamily="2" charset="0"/>
              </a:rPr>
              <a:t> </a:t>
            </a:r>
            <a:r>
              <a:rPr lang="en-US" sz="4400" err="1" smtClean="0">
                <a:latin typeface="DevLys 010" pitchFamily="2" charset="0"/>
              </a:rPr>
              <a:t>esa</a:t>
            </a:r>
            <a:r>
              <a:rPr lang="en-US" sz="4400" smtClean="0">
                <a:latin typeface="DevLys 010" pitchFamily="2" charset="0"/>
              </a:rPr>
              <a:t> </a:t>
            </a:r>
            <a:r>
              <a:rPr lang="en-US" sz="4400" err="1" smtClean="0">
                <a:latin typeface="DevLys 010" pitchFamily="2" charset="0"/>
              </a:rPr>
              <a:t>lkekU</a:t>
            </a:r>
            <a:r>
              <a:rPr lang="en-US" sz="4400" smtClean="0">
                <a:latin typeface="DevLys 010" pitchFamily="2" charset="0"/>
              </a:rPr>
              <a:t>; </a:t>
            </a:r>
            <a:r>
              <a:rPr lang="en-US" sz="4400" err="1" smtClean="0">
                <a:latin typeface="DevLys 010" pitchFamily="2" charset="0"/>
              </a:rPr>
              <a:t>izs</a:t>
            </a:r>
            <a:r>
              <a:rPr lang="en-US" sz="4400" smtClean="0">
                <a:latin typeface="DevLys 010" pitchFamily="2" charset="0"/>
              </a:rPr>
              <a:t>{</a:t>
            </a:r>
            <a:r>
              <a:rPr lang="en-US" sz="4400" err="1" smtClean="0">
                <a:latin typeface="DevLys 010" pitchFamily="2" charset="0"/>
              </a:rPr>
              <a:t>kd</a:t>
            </a:r>
            <a:r>
              <a:rPr lang="en-US" sz="4400" smtClean="0">
                <a:latin typeface="DevLys 010" pitchFamily="2" charset="0"/>
              </a:rPr>
              <a:t> ds </a:t>
            </a:r>
            <a:r>
              <a:rPr lang="en-US" sz="4400" err="1" smtClean="0">
                <a:latin typeface="DevLys 010" pitchFamily="2" charset="0"/>
              </a:rPr>
              <a:t>lkFk</a:t>
            </a:r>
            <a:r>
              <a:rPr lang="en-US" sz="4400" smtClean="0">
                <a:latin typeface="DevLys 010" pitchFamily="2" charset="0"/>
              </a:rPr>
              <a:t> </a:t>
            </a:r>
            <a:r>
              <a:rPr lang="en-US" sz="4400" err="1" smtClean="0">
                <a:latin typeface="DevLys 010" pitchFamily="2" charset="0"/>
              </a:rPr>
              <a:t>Hkh</a:t>
            </a:r>
            <a:r>
              <a:rPr lang="en-US" sz="4400" smtClean="0">
                <a:latin typeface="DevLys 010" pitchFamily="2" charset="0"/>
              </a:rPr>
              <a:t> </a:t>
            </a:r>
            <a:r>
              <a:rPr lang="en-US" sz="4400" err="1" smtClean="0">
                <a:latin typeface="DevLys 010" pitchFamily="2" charset="0"/>
              </a:rPr>
              <a:t>leUo</a:t>
            </a:r>
            <a:r>
              <a:rPr lang="en-US" sz="4400" smtClean="0">
                <a:latin typeface="DevLys 010" pitchFamily="2" charset="0"/>
              </a:rPr>
              <a:t>; </a:t>
            </a:r>
            <a:r>
              <a:rPr lang="en-US" sz="4400" err="1" smtClean="0">
                <a:latin typeface="DevLys 010" pitchFamily="2" charset="0"/>
              </a:rPr>
              <a:t>LFkkfir</a:t>
            </a:r>
            <a:r>
              <a:rPr lang="en-US" sz="4400" smtClean="0">
                <a:latin typeface="DevLys 010" pitchFamily="2" charset="0"/>
              </a:rPr>
              <a:t> </a:t>
            </a:r>
            <a:r>
              <a:rPr lang="en-US" sz="4400" err="1" smtClean="0">
                <a:latin typeface="DevLys 010" pitchFamily="2" charset="0"/>
              </a:rPr>
              <a:t>djsxkA</a:t>
            </a:r>
            <a:endParaRPr lang="en-US" sz="4400" smtClean="0">
              <a:latin typeface="DevLys 010" pitchFamily="2" charset="0"/>
            </a:endParaRPr>
          </a:p>
          <a:p>
            <a:pPr marL="628650" indent="-628650" algn="just">
              <a:buClr>
                <a:srgbClr val="FFC000"/>
              </a:buClr>
            </a:pPr>
            <a:r>
              <a:rPr lang="en-US" sz="4400" err="1" smtClean="0">
                <a:latin typeface="DevLys 010" pitchFamily="2" charset="0"/>
              </a:rPr>
              <a:t>udn</a:t>
            </a:r>
            <a:r>
              <a:rPr lang="en-US" sz="4400" smtClean="0">
                <a:latin typeface="DevLys 010" pitchFamily="2" charset="0"/>
              </a:rPr>
              <a:t> ;k </a:t>
            </a:r>
            <a:r>
              <a:rPr lang="en-US" sz="4400" err="1" smtClean="0">
                <a:latin typeface="DevLys 010" pitchFamily="2" charset="0"/>
              </a:rPr>
              <a:t>migkj</a:t>
            </a:r>
            <a:r>
              <a:rPr lang="en-US" sz="4400" smtClean="0">
                <a:latin typeface="DevLys 010" pitchFamily="2" charset="0"/>
              </a:rPr>
              <a:t> ;k ’</a:t>
            </a:r>
            <a:r>
              <a:rPr lang="en-US" sz="4400" err="1" smtClean="0">
                <a:latin typeface="DevLys 010" pitchFamily="2" charset="0"/>
              </a:rPr>
              <a:t>kjkc</a:t>
            </a:r>
            <a:r>
              <a:rPr lang="en-US" sz="4400" smtClean="0">
                <a:latin typeface="DevLys 010" pitchFamily="2" charset="0"/>
              </a:rPr>
              <a:t> </a:t>
            </a:r>
            <a:r>
              <a:rPr lang="en-US" sz="4400" err="1" smtClean="0">
                <a:latin typeface="DevLys 010" pitchFamily="2" charset="0"/>
              </a:rPr>
              <a:t>bR;kfn</a:t>
            </a:r>
            <a:r>
              <a:rPr lang="en-US" sz="4400" smtClean="0">
                <a:latin typeface="DevLys 010" pitchFamily="2" charset="0"/>
              </a:rPr>
              <a:t> ds </a:t>
            </a:r>
            <a:r>
              <a:rPr lang="en-US" sz="4400" err="1" smtClean="0">
                <a:latin typeface="DevLys 010" pitchFamily="2" charset="0"/>
              </a:rPr>
              <a:t>forj.k</a:t>
            </a:r>
            <a:r>
              <a:rPr lang="en-US" sz="4400" smtClean="0">
                <a:latin typeface="DevLys 010" pitchFamily="2" charset="0"/>
              </a:rPr>
              <a:t> ds </a:t>
            </a:r>
            <a:r>
              <a:rPr lang="en-US" sz="4400" err="1" smtClean="0">
                <a:latin typeface="DevLys 010" pitchFamily="2" charset="0"/>
              </a:rPr>
              <a:t>ckjs</a:t>
            </a:r>
            <a:r>
              <a:rPr lang="en-US" sz="4400" smtClean="0">
                <a:latin typeface="DevLys 010" pitchFamily="2" charset="0"/>
              </a:rPr>
              <a:t> </a:t>
            </a:r>
            <a:r>
              <a:rPr lang="en-US" sz="4400" err="1" smtClean="0">
                <a:latin typeface="DevLys 010" pitchFamily="2" charset="0"/>
              </a:rPr>
              <a:t>esa</a:t>
            </a:r>
            <a:r>
              <a:rPr lang="en-US" sz="4400" smtClean="0">
                <a:latin typeface="DevLys 010" pitchFamily="2" charset="0"/>
              </a:rPr>
              <a:t> </a:t>
            </a:r>
            <a:r>
              <a:rPr lang="en-US" sz="4400" err="1" smtClean="0">
                <a:latin typeface="DevLys 010" pitchFamily="2" charset="0"/>
              </a:rPr>
              <a:t>Hkkjh</a:t>
            </a:r>
            <a:r>
              <a:rPr lang="en-US" sz="4400" smtClean="0">
                <a:latin typeface="DevLys 010" pitchFamily="2" charset="0"/>
              </a:rPr>
              <a:t> la[;k </a:t>
            </a:r>
            <a:r>
              <a:rPr lang="en-US" sz="4400" err="1" smtClean="0">
                <a:latin typeface="DevLys 010" pitchFamily="2" charset="0"/>
              </a:rPr>
              <a:t>esa</a:t>
            </a:r>
            <a:r>
              <a:rPr lang="en-US" sz="4400" smtClean="0">
                <a:latin typeface="DevLys 010" pitchFamily="2" charset="0"/>
              </a:rPr>
              <a:t> </a:t>
            </a:r>
            <a:r>
              <a:rPr lang="en-US" sz="4400" err="1" smtClean="0">
                <a:latin typeface="DevLys 010" pitchFamily="2" charset="0"/>
              </a:rPr>
              <a:t>f’kdk;r</a:t>
            </a:r>
            <a:r>
              <a:rPr lang="en-US" sz="4400" smtClean="0">
                <a:latin typeface="DevLys 010" pitchFamily="2" charset="0"/>
              </a:rPr>
              <a:t> </a:t>
            </a:r>
            <a:r>
              <a:rPr lang="en-US" sz="4400" err="1" smtClean="0">
                <a:latin typeface="DevLys 010" pitchFamily="2" charset="0"/>
              </a:rPr>
              <a:t>izkIr</a:t>
            </a:r>
            <a:r>
              <a:rPr lang="en-US" sz="4400" smtClean="0">
                <a:latin typeface="DevLys 010" pitchFamily="2" charset="0"/>
              </a:rPr>
              <a:t> </a:t>
            </a:r>
            <a:r>
              <a:rPr lang="en-US" sz="4400" err="1" smtClean="0">
                <a:latin typeface="DevLys 010" pitchFamily="2" charset="0"/>
              </a:rPr>
              <a:t>gksus</a:t>
            </a:r>
            <a:r>
              <a:rPr lang="en-US" sz="4400" smtClean="0">
                <a:latin typeface="DevLys 010" pitchFamily="2" charset="0"/>
              </a:rPr>
              <a:t> </a:t>
            </a:r>
            <a:r>
              <a:rPr lang="en-US" sz="4400" err="1" smtClean="0">
                <a:latin typeface="DevLys 010" pitchFamily="2" charset="0"/>
              </a:rPr>
              <a:t>ij</a:t>
            </a:r>
            <a:r>
              <a:rPr lang="en-US" sz="4400" smtClean="0">
                <a:latin typeface="DevLys 010" pitchFamily="2" charset="0"/>
              </a:rPr>
              <a:t> ;k </a:t>
            </a:r>
            <a:r>
              <a:rPr lang="en-US" sz="4400" err="1" smtClean="0">
                <a:latin typeface="DevLys 010" pitchFamily="2" charset="0"/>
              </a:rPr>
              <a:t>dkuwu</a:t>
            </a:r>
            <a:r>
              <a:rPr lang="en-US" sz="4400" smtClean="0">
                <a:latin typeface="DevLys 010" pitchFamily="2" charset="0"/>
              </a:rPr>
              <a:t> </a:t>
            </a:r>
            <a:r>
              <a:rPr lang="en-US" sz="4400" err="1" smtClean="0">
                <a:latin typeface="DevLys 010" pitchFamily="2" charset="0"/>
              </a:rPr>
              <a:t>O;oLFkk</a:t>
            </a:r>
            <a:r>
              <a:rPr lang="en-US" sz="4400" smtClean="0">
                <a:latin typeface="DevLys 010" pitchFamily="2" charset="0"/>
              </a:rPr>
              <a:t> dh </a:t>
            </a:r>
            <a:r>
              <a:rPr lang="en-US" sz="4400" err="1" smtClean="0">
                <a:latin typeface="DevLys 010" pitchFamily="2" charset="0"/>
              </a:rPr>
              <a:t>leL;k</a:t>
            </a:r>
            <a:r>
              <a:rPr lang="en-US" sz="4400" smtClean="0">
                <a:latin typeface="DevLys 010" pitchFamily="2" charset="0"/>
              </a:rPr>
              <a:t> dh </a:t>
            </a:r>
            <a:r>
              <a:rPr lang="en-US" sz="4400" err="1" smtClean="0">
                <a:latin typeface="DevLys 010" pitchFamily="2" charset="0"/>
              </a:rPr>
              <a:t>vk’kadk</a:t>
            </a:r>
            <a:r>
              <a:rPr lang="en-US" sz="4400" smtClean="0">
                <a:latin typeface="DevLys 010" pitchFamily="2" charset="0"/>
              </a:rPr>
              <a:t> </a:t>
            </a:r>
            <a:r>
              <a:rPr lang="en-US" sz="4400" err="1" smtClean="0">
                <a:latin typeface="DevLys 010" pitchFamily="2" charset="0"/>
              </a:rPr>
              <a:t>gksus</a:t>
            </a:r>
            <a:r>
              <a:rPr lang="en-US" sz="4400" smtClean="0">
                <a:latin typeface="DevLys 010" pitchFamily="2" charset="0"/>
              </a:rPr>
              <a:t> </a:t>
            </a:r>
            <a:r>
              <a:rPr lang="en-US" sz="4400" err="1" smtClean="0">
                <a:latin typeface="DevLys 010" pitchFamily="2" charset="0"/>
              </a:rPr>
              <a:t>ij</a:t>
            </a:r>
            <a:r>
              <a:rPr lang="en-US" sz="4400" smtClean="0">
                <a:latin typeface="DevLys 010" pitchFamily="2" charset="0"/>
              </a:rPr>
              <a:t> </a:t>
            </a:r>
            <a:r>
              <a:rPr lang="en-US" sz="4400" err="1" smtClean="0">
                <a:latin typeface="DevLys 010" pitchFamily="2" charset="0"/>
              </a:rPr>
              <a:t>og</a:t>
            </a:r>
            <a:r>
              <a:rPr lang="en-US" sz="4400" smtClean="0">
                <a:latin typeface="DevLys 010" pitchFamily="2" charset="0"/>
              </a:rPr>
              <a:t> </a:t>
            </a:r>
            <a:r>
              <a:rPr lang="en-US" sz="4400" err="1" smtClean="0">
                <a:latin typeface="DevLys 010" pitchFamily="2" charset="0"/>
              </a:rPr>
              <a:t>Lo;a</a:t>
            </a:r>
            <a:r>
              <a:rPr lang="en-US" sz="4400" smtClean="0">
                <a:latin typeface="DevLys 010" pitchFamily="2" charset="0"/>
              </a:rPr>
              <a:t> </a:t>
            </a:r>
            <a:r>
              <a:rPr lang="en-US" sz="4400" err="1" smtClean="0">
                <a:latin typeface="DevLys 010" pitchFamily="2" charset="0"/>
              </a:rPr>
              <a:t>fd;s</a:t>
            </a:r>
            <a:r>
              <a:rPr lang="en-US" sz="4400" smtClean="0">
                <a:latin typeface="DevLys 010" pitchFamily="2" charset="0"/>
              </a:rPr>
              <a:t> </a:t>
            </a:r>
            <a:r>
              <a:rPr lang="en-US" sz="4400" err="1" smtClean="0">
                <a:latin typeface="DevLys 010" pitchFamily="2" charset="0"/>
              </a:rPr>
              <a:t>x;s</a:t>
            </a:r>
            <a:r>
              <a:rPr lang="en-US" sz="4400" smtClean="0">
                <a:latin typeface="DevLys 010" pitchFamily="2" charset="0"/>
              </a:rPr>
              <a:t> </a:t>
            </a:r>
            <a:r>
              <a:rPr lang="en-US" sz="4400" err="1" smtClean="0">
                <a:latin typeface="DevLys 010" pitchFamily="2" charset="0"/>
              </a:rPr>
              <a:t>lq</a:t>
            </a:r>
            <a:r>
              <a:rPr lang="en-US" sz="4400" smtClean="0">
                <a:latin typeface="DevLys 010" pitchFamily="2" charset="0"/>
              </a:rPr>
              <a:t>/</a:t>
            </a:r>
            <a:r>
              <a:rPr lang="en-US" sz="4400" err="1" smtClean="0">
                <a:latin typeface="DevLys 010" pitchFamily="2" charset="0"/>
              </a:rPr>
              <a:t>kkjkRed</a:t>
            </a:r>
            <a:r>
              <a:rPr lang="en-US" sz="4400" smtClean="0">
                <a:latin typeface="DevLys 010" pitchFamily="2" charset="0"/>
              </a:rPr>
              <a:t> </a:t>
            </a:r>
            <a:r>
              <a:rPr lang="en-US" sz="4400" err="1" smtClean="0">
                <a:latin typeface="DevLys 010" pitchFamily="2" charset="0"/>
              </a:rPr>
              <a:t>mik</a:t>
            </a:r>
            <a:r>
              <a:rPr lang="en-US" sz="4400" smtClean="0">
                <a:latin typeface="DevLys 010" pitchFamily="2" charset="0"/>
              </a:rPr>
              <a:t>; </a:t>
            </a:r>
            <a:r>
              <a:rPr lang="en-US" sz="4400">
                <a:latin typeface="DevLys 010" pitchFamily="2" charset="0"/>
              </a:rPr>
              <a:t>dh </a:t>
            </a:r>
            <a:r>
              <a:rPr lang="en-US" sz="4400" err="1" smtClean="0">
                <a:latin typeface="DevLys 010" pitchFamily="2" charset="0"/>
              </a:rPr>
              <a:t>lwpuk</a:t>
            </a:r>
            <a:r>
              <a:rPr lang="en-US" sz="4400" smtClean="0">
                <a:latin typeface="DevLys 010" pitchFamily="2" charset="0"/>
              </a:rPr>
              <a:t> </a:t>
            </a:r>
            <a:r>
              <a:rPr lang="en-US" sz="4400" err="1">
                <a:latin typeface="DevLys 010" pitchFamily="2" charset="0"/>
              </a:rPr>
              <a:t>vk;ksx</a:t>
            </a:r>
            <a:r>
              <a:rPr lang="en-US" sz="4400">
                <a:latin typeface="DevLys 010" pitchFamily="2" charset="0"/>
              </a:rPr>
              <a:t> </a:t>
            </a:r>
            <a:r>
              <a:rPr lang="en-US" sz="4400" err="1">
                <a:latin typeface="DevLys 010" pitchFamily="2" charset="0"/>
              </a:rPr>
              <a:t>dks</a:t>
            </a:r>
            <a:r>
              <a:rPr lang="en-US" sz="4400">
                <a:latin typeface="DevLys 010" pitchFamily="2" charset="0"/>
              </a:rPr>
              <a:t> </a:t>
            </a:r>
            <a:r>
              <a:rPr lang="en-US" sz="4400" err="1" smtClean="0">
                <a:latin typeface="DevLys 010" pitchFamily="2" charset="0"/>
              </a:rPr>
              <a:t>nsxkA</a:t>
            </a:r>
            <a:r>
              <a:rPr lang="en-US" sz="4400" smtClean="0">
                <a:latin typeface="DevLys 010" pitchFamily="2" charset="0"/>
              </a:rPr>
              <a:t> </a:t>
            </a:r>
            <a:endParaRPr lang="en-IN" sz="4400">
              <a:latin typeface="DevLys 010"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 xmlns:p14="http://schemas.microsoft.com/office/powerpoint/2010/main" val="2893638512"/>
      </p:ext>
    </p:extLst>
  </p:cSld>
  <p:clrMapOvr>
    <a:masterClrMapping/>
  </p:clrMapOvr>
  <p:transition>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179388" y="1125538"/>
            <a:ext cx="8964612" cy="5472112"/>
          </a:xfrm>
        </p:spPr>
        <p:txBody>
          <a:bodyPr rtlCol="0">
            <a:noAutofit/>
          </a:bodyPr>
          <a:lstStyle/>
          <a:p>
            <a:pPr marL="571500" indent="-571500" algn="just">
              <a:buClr>
                <a:srgbClr val="FFC000"/>
              </a:buClr>
              <a:defRPr/>
            </a:pPr>
            <a:r>
              <a:rPr lang="en-IN" sz="3600" err="1" smtClean="0">
                <a:latin typeface="DevLys 010" pitchFamily="2" charset="0"/>
                <a:cs typeface="Times New Roman" pitchFamily="18" charset="0"/>
              </a:rPr>
              <a:t>izR;sd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fo</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kku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lHkk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ks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fy;s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rhu</a:t>
            </a:r>
            <a:r>
              <a:rPr lang="en-IN" sz="3600" smtClean="0">
                <a:latin typeface="DevLys 010" pitchFamily="2" charset="0"/>
                <a:cs typeface="Times New Roman" pitchFamily="18" charset="0"/>
              </a:rPr>
              <a:t> ;k </a:t>
            </a:r>
            <a:r>
              <a:rPr lang="en-IN" sz="3600" err="1" smtClean="0">
                <a:latin typeface="DevLys 010" pitchFamily="2" charset="0"/>
                <a:cs typeface="Times New Roman" pitchFamily="18" charset="0"/>
              </a:rPr>
              <a:t>vf</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kd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mM+unLrk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nyksa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xBu</a:t>
            </a:r>
            <a:endParaRPr lang="en-IN" sz="3600" smtClean="0">
              <a:latin typeface="DevLys 010" pitchFamily="2" charset="0"/>
              <a:cs typeface="Times New Roman" pitchFamily="18" charset="0"/>
            </a:endParaRPr>
          </a:p>
          <a:p>
            <a:pPr marL="571500" indent="-571500" algn="just">
              <a:buClr>
                <a:srgbClr val="FFC000"/>
              </a:buClr>
              <a:defRPr/>
            </a:pPr>
            <a:r>
              <a:rPr lang="en-IN" sz="3600" err="1" smtClean="0">
                <a:latin typeface="DevLys 010" pitchFamily="2" charset="0"/>
                <a:cs typeface="Times New Roman" pitchFamily="18" charset="0"/>
              </a:rPr>
              <a:t>izR;sd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ny</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fuEu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vf</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kdkjh@deZpkjh</a:t>
            </a:r>
            <a:endParaRPr lang="en-IN" sz="3600" smtClean="0">
              <a:latin typeface="DevLys 010" pitchFamily="2" charset="0"/>
              <a:cs typeface="Times New Roman" pitchFamily="18" charset="0"/>
            </a:endParaRPr>
          </a:p>
          <a:p>
            <a:pPr marL="914400" indent="-465138" algn="just">
              <a:buClr>
                <a:srgbClr val="FFC000"/>
              </a:buClr>
              <a:buFont typeface="Wingdings" pitchFamily="2" charset="2"/>
              <a:buChar char="§"/>
              <a:defRPr/>
            </a:pPr>
            <a:r>
              <a:rPr lang="en-IN" sz="3600" err="1" smtClean="0">
                <a:latin typeface="DevLys 010" pitchFamily="2" charset="0"/>
                <a:cs typeface="Times New Roman" pitchFamily="18" charset="0"/>
              </a:rPr>
              <a:t>ofj"B</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dk;Zikyd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eftLVsªV</a:t>
            </a:r>
            <a:r>
              <a:rPr lang="en-IN" sz="3600" smtClean="0">
                <a:latin typeface="DevLys 010" pitchFamily="2" charset="0"/>
                <a:cs typeface="Times New Roman" pitchFamily="18" charset="0"/>
              </a:rPr>
              <a:t> 			v/;{k</a:t>
            </a:r>
          </a:p>
          <a:p>
            <a:pPr marL="914400" indent="-465138" algn="just">
              <a:buClr>
                <a:srgbClr val="FFC000"/>
              </a:buClr>
              <a:buFont typeface="Wingdings" pitchFamily="2" charset="2"/>
              <a:buChar char="§"/>
              <a:defRPr/>
            </a:pPr>
            <a:r>
              <a:rPr lang="en-IN" sz="3600" smtClean="0">
                <a:latin typeface="DevLys 010" pitchFamily="2" charset="0"/>
                <a:cs typeface="Times New Roman" pitchFamily="18" charset="0"/>
              </a:rPr>
              <a:t>,d </a:t>
            </a:r>
            <a:r>
              <a:rPr lang="en-IN" sz="3600" err="1" smtClean="0">
                <a:latin typeface="DevLys 010" pitchFamily="2" charset="0"/>
                <a:cs typeface="Times New Roman" pitchFamily="18" charset="0"/>
              </a:rPr>
              <a:t>ofj"B</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iqfyl</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vf</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kdkjh</a:t>
            </a:r>
            <a:endParaRPr lang="en-IN" sz="3600" smtClean="0">
              <a:latin typeface="DevLys 010" pitchFamily="2" charset="0"/>
              <a:cs typeface="Times New Roman" pitchFamily="18" charset="0"/>
            </a:endParaRPr>
          </a:p>
          <a:p>
            <a:pPr marL="914400" indent="-465138" algn="just">
              <a:buClr>
                <a:srgbClr val="FFC000"/>
              </a:buClr>
              <a:buFont typeface="Wingdings" pitchFamily="2" charset="2"/>
              <a:buChar char="§"/>
              <a:defRPr/>
            </a:pPr>
            <a:r>
              <a:rPr lang="en-IN" sz="3600" smtClean="0">
                <a:latin typeface="DevLys 010" pitchFamily="2" charset="0"/>
                <a:cs typeface="Times New Roman" pitchFamily="18" charset="0"/>
              </a:rPr>
              <a:t>3 </a:t>
            </a:r>
            <a:r>
              <a:rPr lang="en-IN" sz="3600" err="1" smtClean="0">
                <a:latin typeface="DevLys 010" pitchFamily="2" charset="0"/>
                <a:cs typeface="Times New Roman" pitchFamily="18" charset="0"/>
              </a:rPr>
              <a:t>iqfyldehZ</a:t>
            </a:r>
            <a:endParaRPr lang="en-IN" sz="3600" smtClean="0">
              <a:latin typeface="DevLys 010" pitchFamily="2" charset="0"/>
              <a:cs typeface="Times New Roman" pitchFamily="18" charset="0"/>
            </a:endParaRPr>
          </a:p>
          <a:p>
            <a:pPr marL="914400" indent="-465138" algn="just">
              <a:buClr>
                <a:srgbClr val="FFC000"/>
              </a:buClr>
              <a:buFont typeface="Wingdings" pitchFamily="2" charset="2"/>
              <a:buChar char="§"/>
              <a:defRPr/>
            </a:pPr>
            <a:r>
              <a:rPr lang="en-IN" sz="3600" smtClean="0">
                <a:latin typeface="DevLys 010" pitchFamily="2" charset="0"/>
                <a:cs typeface="Times New Roman" pitchFamily="18" charset="0"/>
              </a:rPr>
              <a:t>,d </a:t>
            </a:r>
            <a:r>
              <a:rPr lang="en-IN" sz="3600" err="1" smtClean="0">
                <a:latin typeface="DevLys 010" pitchFamily="2" charset="0"/>
                <a:cs typeface="Times New Roman" pitchFamily="18" charset="0"/>
              </a:rPr>
              <a:t>ohfM;ksxzkQj</a:t>
            </a:r>
            <a:endParaRPr lang="en-IN" sz="3600" smtClean="0">
              <a:latin typeface="DevLys 010" pitchFamily="2" charset="0"/>
              <a:cs typeface="Times New Roman" pitchFamily="18" charset="0"/>
            </a:endParaRPr>
          </a:p>
          <a:p>
            <a:pPr marL="571500" indent="-571500" algn="just">
              <a:buClr>
                <a:srgbClr val="FFC000"/>
              </a:buClr>
              <a:defRPr/>
            </a:pPr>
            <a:r>
              <a:rPr lang="en-IN" sz="2800" err="1" smtClean="0"/>
              <a:t>R.O</a:t>
            </a:r>
            <a:r>
              <a:rPr lang="en-IN" smtClean="0"/>
              <a:t> </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oa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mM+u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nLrk</a:t>
            </a:r>
            <a:r>
              <a:rPr lang="en-IN" sz="3600" smtClean="0">
                <a:latin typeface="DevLys 010" pitchFamily="2" charset="0"/>
                <a:cs typeface="Times New Roman" pitchFamily="18" charset="0"/>
              </a:rPr>
              <a:t> </a:t>
            </a:r>
            <a:r>
              <a:rPr lang="en-IN" sz="2800" err="1" smtClean="0"/>
              <a:t>R.O.</a:t>
            </a:r>
            <a:r>
              <a:rPr lang="en-IN" sz="2800" smtClean="0"/>
              <a:t>/</a:t>
            </a:r>
            <a:r>
              <a:rPr lang="en-IN" sz="2800" err="1" smtClean="0"/>
              <a:t>ARO</a:t>
            </a:r>
            <a:r>
              <a:rPr lang="en-IN"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funsZ'ku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dk;Z</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djsxk</a:t>
            </a:r>
            <a:endParaRPr lang="en-IN" sz="3600" smtClean="0">
              <a:latin typeface="DevLys 010" pitchFamily="2" charset="0"/>
              <a:cs typeface="Times New Roman" pitchFamily="18" charset="0"/>
            </a:endParaRPr>
          </a:p>
        </p:txBody>
      </p:sp>
      <p:sp>
        <p:nvSpPr>
          <p:cNvPr id="5" name="Rectangle 4"/>
          <p:cNvSpPr/>
          <p:nvPr/>
        </p:nvSpPr>
        <p:spPr>
          <a:xfrm>
            <a:off x="0" y="44624"/>
            <a:ext cx="9144000" cy="10156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IN" sz="6000" err="1" smtClean="0">
                <a:solidFill>
                  <a:srgbClr val="FFC000"/>
                </a:solidFill>
                <a:latin typeface="DevLys 010" pitchFamily="2" charset="0"/>
                <a:cs typeface="Times New Roman" pitchFamily="18" charset="0"/>
              </a:rPr>
              <a:t>mM</a:t>
            </a:r>
            <a:r>
              <a:rPr lang="en-IN" sz="6000" smtClean="0">
                <a:solidFill>
                  <a:srgbClr val="FFC000"/>
                </a:solidFill>
                <a:latin typeface="DevLys 010" pitchFamily="2" charset="0"/>
                <a:cs typeface="Times New Roman" pitchFamily="18" charset="0"/>
              </a:rPr>
              <a:t>+++u </a:t>
            </a:r>
            <a:r>
              <a:rPr lang="en-IN" sz="6000" err="1" smtClean="0">
                <a:solidFill>
                  <a:srgbClr val="FFC000"/>
                </a:solidFill>
                <a:latin typeface="DevLys 010" pitchFamily="2" charset="0"/>
                <a:cs typeface="Times New Roman" pitchFamily="18" charset="0"/>
              </a:rPr>
              <a:t>nLrk</a:t>
            </a:r>
            <a:r>
              <a:rPr lang="en-IN" sz="6000" smtClean="0">
                <a:solidFill>
                  <a:srgbClr val="FFC000"/>
                </a:solidFill>
                <a:latin typeface="DevLys 010" pitchFamily="2" charset="0"/>
                <a:cs typeface="Times New Roman" pitchFamily="18" charset="0"/>
              </a:rPr>
              <a:t> </a:t>
            </a:r>
            <a:r>
              <a:rPr lang="en-IN" sz="4800" smtClean="0">
                <a:solidFill>
                  <a:srgbClr val="FFC000"/>
                </a:solidFill>
                <a:latin typeface="DevLys 010" pitchFamily="2" charset="0"/>
                <a:cs typeface="Times New Roman" pitchFamily="18" charset="0"/>
              </a:rPr>
              <a:t>¼</a:t>
            </a:r>
            <a:r>
              <a:rPr lang="en-IN" sz="4800" smtClean="0">
                <a:solidFill>
                  <a:srgbClr val="FFC000"/>
                </a:solidFill>
              </a:rPr>
              <a:t>Flying Squads</a:t>
            </a:r>
            <a:r>
              <a:rPr lang="en-IN" sz="4800" smtClean="0">
                <a:solidFill>
                  <a:srgbClr val="FFC000"/>
                </a:solidFill>
                <a:latin typeface="DevLys 010" pitchFamily="2" charset="0"/>
                <a:cs typeface="Times New Roman" pitchFamily="18" charset="0"/>
              </a:rPr>
              <a:t>½</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ransition>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0" y="160338"/>
            <a:ext cx="8642350" cy="6292850"/>
          </a:xfrm>
        </p:spPr>
        <p:txBody>
          <a:bodyPr rtlCol="0">
            <a:noAutofit/>
          </a:bodyPr>
          <a:lstStyle/>
          <a:p>
            <a:pPr marL="571500" indent="-571500" algn="r" eaLnBrk="1" fontAlgn="auto" hangingPunct="1">
              <a:spcAft>
                <a:spcPts val="0"/>
              </a:spcAft>
              <a:buFont typeface="Wingdings" pitchFamily="2" charset="2"/>
              <a:buNone/>
              <a:defRPr/>
            </a:pPr>
            <a:r>
              <a:rPr lang="en-IN" b="1" err="1" smtClean="0">
                <a:latin typeface="DevLys 010" pitchFamily="2" charset="0"/>
                <a:cs typeface="Times New Roman" pitchFamily="18" charset="0"/>
              </a:rPr>
              <a:t>yxkrkj</a:t>
            </a:r>
            <a:r>
              <a:rPr lang="en-IN" b="1" smtClean="0">
                <a:latin typeface="DevLys 010" pitchFamily="2" charset="0"/>
                <a:cs typeface="Times New Roman" pitchFamily="18" charset="0"/>
              </a:rPr>
              <a:t>------</a:t>
            </a:r>
          </a:p>
          <a:p>
            <a:pPr marL="571500" indent="-571500" algn="just">
              <a:buClr>
                <a:srgbClr val="FFC000"/>
              </a:buClr>
              <a:defRPr/>
            </a:pPr>
            <a:r>
              <a:rPr lang="en-IN" sz="4400" err="1" smtClean="0">
                <a:latin typeface="DevLys 010" pitchFamily="2" charset="0"/>
                <a:cs typeface="Times New Roman" pitchFamily="18" charset="0"/>
              </a:rPr>
              <a:t>fuokZpu</a:t>
            </a:r>
            <a:r>
              <a:rPr lang="en-IN" sz="4400" smtClean="0">
                <a:latin typeface="DevLys 010" pitchFamily="2" charset="0"/>
                <a:cs typeface="Times New Roman" pitchFamily="18" charset="0"/>
              </a:rPr>
              <a:t> dh ?</a:t>
            </a:r>
            <a:r>
              <a:rPr lang="en-IN" sz="4400" err="1" smtClean="0">
                <a:latin typeface="DevLys 010" pitchFamily="2" charset="0"/>
                <a:cs typeface="Times New Roman" pitchFamily="18" charset="0"/>
              </a:rPr>
              <a:t>kks"k.kk</a:t>
            </a:r>
            <a:r>
              <a:rPr lang="en-IN" sz="4400" smtClean="0">
                <a:latin typeface="DevLys 010" pitchFamily="2" charset="0"/>
                <a:cs typeface="Times New Roman" pitchFamily="18" charset="0"/>
              </a:rPr>
              <a:t> dh </a:t>
            </a:r>
            <a:r>
              <a:rPr lang="en-IN" sz="4400" err="1" smtClean="0">
                <a:latin typeface="DevLys 010" pitchFamily="2" charset="0"/>
                <a:cs typeface="Times New Roman" pitchFamily="18" charset="0"/>
              </a:rPr>
              <a:t>frfFk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ls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dk;Z</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vkjEHk</a:t>
            </a:r>
            <a:r>
              <a:rPr lang="en-IN" sz="4400" smtClean="0">
                <a:latin typeface="DevLys 010" pitchFamily="2" charset="0"/>
                <a:cs typeface="Times New Roman" pitchFamily="18" charset="0"/>
              </a:rPr>
              <a:t> </a:t>
            </a:r>
          </a:p>
          <a:p>
            <a:pPr marL="571500" indent="-571500" algn="just">
              <a:buClr>
                <a:srgbClr val="FFC000"/>
              </a:buClr>
              <a:defRPr/>
            </a:pPr>
            <a:r>
              <a:rPr lang="en-IN" sz="4400" err="1" smtClean="0">
                <a:latin typeface="DevLys 010" pitchFamily="2" charset="0"/>
                <a:cs typeface="Times New Roman" pitchFamily="18" charset="0"/>
              </a:rPr>
              <a:t>mM+unLrs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dk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xBu</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igys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ls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djds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izf'k</a:t>
            </a:r>
            <a:r>
              <a:rPr lang="en-IN" sz="4400" smtClean="0">
                <a:latin typeface="DevLys 010" pitchFamily="2" charset="0"/>
                <a:cs typeface="Times New Roman" pitchFamily="18" charset="0"/>
              </a:rPr>
              <a:t>{</a:t>
            </a:r>
            <a:r>
              <a:rPr lang="en-IN" sz="4400" err="1" smtClean="0">
                <a:latin typeface="DevLys 010" pitchFamily="2" charset="0"/>
                <a:cs typeface="Times New Roman" pitchFamily="18" charset="0"/>
              </a:rPr>
              <a:t>k.k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nsus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ds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mijkUr</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lalk</a:t>
            </a:r>
            <a:r>
              <a:rPr lang="en-IN" sz="4400" smtClean="0">
                <a:latin typeface="DevLys 010" pitchFamily="2" charset="0"/>
                <a:cs typeface="Times New Roman" pitchFamily="18" charset="0"/>
              </a:rPr>
              <a:t>/</a:t>
            </a:r>
            <a:r>
              <a:rPr lang="en-IN" sz="4400" err="1" smtClean="0">
                <a:latin typeface="DevLys 010" pitchFamily="2" charset="0"/>
                <a:cs typeface="Times New Roman" pitchFamily="18" charset="0"/>
              </a:rPr>
              <a:t>ku</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qDr</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gksus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pkfg;sA</a:t>
            </a:r>
            <a:endParaRPr lang="en-IN" sz="4400" smtClean="0">
              <a:latin typeface="DevLys 010" pitchFamily="2" charset="0"/>
              <a:cs typeface="Times New Roman" pitchFamily="18" charset="0"/>
            </a:endParaRPr>
          </a:p>
          <a:p>
            <a:pPr marL="571500" indent="-571500" algn="just">
              <a:buClr>
                <a:srgbClr val="FFC000"/>
              </a:buClr>
              <a:buSzPct val="120000"/>
              <a:defRPr/>
            </a:pPr>
            <a:r>
              <a:rPr lang="en-IN" sz="2800" smtClean="0">
                <a:latin typeface="Arial Narrow" pitchFamily="34" charset="0"/>
              </a:rPr>
              <a:t>PAS (Public Address System)</a:t>
            </a:r>
            <a:r>
              <a:rPr lang="en-IN" sz="3600" smtClean="0">
                <a:latin typeface="DevLys 010" pitchFamily="2" charset="0"/>
                <a:cs typeface="Times New Roman" pitchFamily="18" charset="0"/>
              </a:rPr>
              <a:t> </a:t>
            </a:r>
            <a:r>
              <a:rPr lang="en-IN" sz="4400" err="1" smtClean="0">
                <a:latin typeface="DevLys 010" pitchFamily="2" charset="0"/>
                <a:cs typeface="Times New Roman" pitchFamily="18" charset="0"/>
              </a:rPr>
              <a:t>okgu</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ij</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yxk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gksuk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pkfg;sA</a:t>
            </a:r>
            <a:endParaRPr lang="en-IN" sz="4400" smtClean="0">
              <a:latin typeface="DevLys 010" pitchFamily="2" charset="0"/>
              <a:cs typeface="Times New Roman" pitchFamily="18" charset="0"/>
            </a:endParaRPr>
          </a:p>
          <a:p>
            <a:pPr marL="571500" indent="-571500" algn="just">
              <a:buClr>
                <a:srgbClr val="FFC000"/>
              </a:buClr>
              <a:defRPr/>
            </a:pPr>
            <a:r>
              <a:rPr lang="en-IN" sz="4400" smtClean="0">
                <a:latin typeface="DevLys 010" pitchFamily="2" charset="0"/>
                <a:cs typeface="Times New Roman" pitchFamily="18" charset="0"/>
              </a:rPr>
              <a:t>?</a:t>
            </a:r>
            <a:r>
              <a:rPr lang="en-IN" sz="4400" err="1" smtClean="0">
                <a:latin typeface="DevLys 010" pitchFamily="2" charset="0"/>
                <a:cs typeface="Times New Roman" pitchFamily="18" charset="0"/>
              </a:rPr>
              <a:t>kks"k.kk</a:t>
            </a:r>
            <a:r>
              <a:rPr lang="en-IN" sz="4400" smtClean="0">
                <a:latin typeface="DevLys 010" pitchFamily="2" charset="0"/>
                <a:cs typeface="Times New Roman" pitchFamily="18" charset="0"/>
              </a:rPr>
              <a:t> dh </a:t>
            </a:r>
            <a:r>
              <a:rPr lang="en-IN" sz="4400" err="1" smtClean="0">
                <a:latin typeface="DevLys 010" pitchFamily="2" charset="0"/>
                <a:cs typeface="Times New Roman" pitchFamily="18" charset="0"/>
              </a:rPr>
              <a:t>tkus</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okyh</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lkexzh</a:t>
            </a:r>
            <a:r>
              <a:rPr lang="en-IN" sz="4400" smtClean="0">
                <a:latin typeface="DevLys 010" pitchFamily="2" charset="0"/>
                <a:cs typeface="Times New Roman" pitchFamily="18" charset="0"/>
              </a:rPr>
              <a:t>&amp; </a:t>
            </a:r>
            <a:r>
              <a:rPr lang="en-IN" sz="4400" err="1" smtClean="0">
                <a:latin typeface="DevLys 010" pitchFamily="2" charset="0"/>
                <a:cs typeface="Times New Roman" pitchFamily="18" charset="0"/>
              </a:rPr>
              <a:t>LVs'kujh</a:t>
            </a:r>
            <a:endParaRPr lang="en-IN" sz="4400" smtClean="0">
              <a:latin typeface="DevLys 010" pitchFamily="2" charset="0"/>
              <a:cs typeface="Times New Roman" pitchFamily="18" charset="0"/>
            </a:endParaRPr>
          </a:p>
          <a:p>
            <a:pPr marL="571500" indent="-571500" algn="just">
              <a:buClr>
                <a:srgbClr val="FFC000"/>
              </a:buClr>
              <a:defRPr/>
            </a:pPr>
            <a:r>
              <a:rPr lang="en-IN" sz="3600" smtClean="0">
                <a:latin typeface="Arial Narrow" pitchFamily="34" charset="0"/>
              </a:rPr>
              <a:t>Ethical </a:t>
            </a:r>
            <a:r>
              <a:rPr lang="en-IN" sz="3600">
                <a:latin typeface="Arial Narrow" pitchFamily="34" charset="0"/>
              </a:rPr>
              <a:t>Voting </a:t>
            </a:r>
            <a:r>
              <a:rPr lang="en-IN" sz="4400" err="1" smtClean="0">
                <a:latin typeface="DevLys 010" pitchFamily="2" charset="0"/>
                <a:cs typeface="Times New Roman" pitchFamily="18" charset="0"/>
              </a:rPr>
              <a:t>dk</a:t>
            </a:r>
            <a:r>
              <a:rPr lang="en-IN" sz="4400" smtClean="0">
                <a:latin typeface="DevLys 010" pitchFamily="2" charset="0"/>
                <a:cs typeface="Times New Roman" pitchFamily="18" charset="0"/>
              </a:rPr>
              <a:t> </a:t>
            </a:r>
            <a:r>
              <a:rPr lang="en-IN" sz="4400" err="1" smtClean="0">
                <a:latin typeface="DevLys 010" pitchFamily="2" charset="0"/>
                <a:cs typeface="Times New Roman" pitchFamily="18" charset="0"/>
              </a:rPr>
              <a:t>izpkj&amp;izlkj</a:t>
            </a:r>
            <a:r>
              <a:rPr lang="en-IN" sz="4000" smtClean="0">
                <a:latin typeface="DevLys 010" pitchFamily="2" charset="0"/>
                <a:cs typeface="Times New Roman" pitchFamily="18" charset="0"/>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323528" y="1292562"/>
            <a:ext cx="846144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fdlh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Hkh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lwpuk&amp;fu;a</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=.k d{k]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i;Zos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kd</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3200" smtClean="0"/>
              <a:t>RO/</a:t>
            </a:r>
            <a:r>
              <a:rPr lang="en-US" sz="3200" err="1" smtClean="0"/>
              <a:t>ARO</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vke</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turk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rqjUr</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ekSds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tkuk</a:t>
            </a:r>
            <a:endParaRPr lang="en-US" sz="4000" smtClean="0">
              <a:latin typeface="Arial" pitchFamily="34" charset="0"/>
              <a:cs typeface="Arial" pitchFamily="34" charset="0"/>
            </a:endParaRPr>
          </a:p>
          <a:p>
            <a:pPr marL="400050" marR="0" lvl="0" indent="-400050" algn="just"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,d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jftLVj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j[</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kuk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ftleas</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lwpuk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izkfIr</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dh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frfFk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o le;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rFkk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lwpuk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dh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izd`fr</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o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lwpuk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nsus</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okys</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dk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uke</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in </a:t>
            </a:r>
            <a:r>
              <a:rPr lang="en-US" sz="4000" err="1" smtClean="0">
                <a:latin typeface="DevLys 010" pitchFamily="2" charset="0"/>
                <a:ea typeface="Calibri" pitchFamily="34" charset="0"/>
                <a:cs typeface="Mangal" pitchFamily="18" charset="0"/>
              </a:rPr>
              <a:t>uke</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vafdr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lkFk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xbZ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dk;Zokgh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fooj.k</a:t>
            </a:r>
            <a:r>
              <a:rPr lang="en-US" sz="4000" smtClean="0">
                <a:latin typeface="DevLys 010" pitchFamily="2" charset="0"/>
                <a:ea typeface="Calibri" pitchFamily="34" charset="0"/>
                <a:cs typeface="Mangal" pitchFamily="18" charset="0"/>
              </a:rPr>
              <a:t> e; le; </a:t>
            </a:r>
            <a:r>
              <a:rPr lang="en-US" sz="4000" err="1" smtClean="0">
                <a:latin typeface="DevLys 010" pitchFamily="2" charset="0"/>
                <a:ea typeface="Calibri" pitchFamily="34" charset="0"/>
                <a:cs typeface="Mangal" pitchFamily="18" charset="0"/>
              </a:rPr>
              <a:t>vafdr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a:t>
            </a:r>
            <a:r>
              <a:rPr lang="en-US" sz="4000" smtClean="0">
                <a:latin typeface="DevLys 010" pitchFamily="2" charset="0"/>
                <a:ea typeface="Calibri" pitchFamily="34" charset="0"/>
                <a:cs typeface="Mangal" pitchFamily="18" charset="0"/>
              </a:rPr>
              <a:t> </a:t>
            </a:r>
            <a:endPar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endParaRPr>
          </a:p>
        </p:txBody>
      </p:sp>
      <p:sp>
        <p:nvSpPr>
          <p:cNvPr id="6" name="Rectangle 5"/>
          <p:cNvSpPr/>
          <p:nvPr/>
        </p:nvSpPr>
        <p:spPr>
          <a:xfrm>
            <a:off x="0" y="44624"/>
            <a:ext cx="9144000" cy="10156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IN" sz="6000" err="1" smtClean="0">
                <a:solidFill>
                  <a:srgbClr val="FFC000"/>
                </a:solidFill>
                <a:latin typeface="DevLys 010" pitchFamily="2" charset="0"/>
                <a:cs typeface="Times New Roman" pitchFamily="18" charset="0"/>
              </a:rPr>
              <a:t>mM</a:t>
            </a:r>
            <a:r>
              <a:rPr lang="en-IN" sz="6000" smtClean="0">
                <a:solidFill>
                  <a:srgbClr val="FFC000"/>
                </a:solidFill>
                <a:latin typeface="DevLys 010" pitchFamily="2" charset="0"/>
                <a:cs typeface="Times New Roman" pitchFamily="18" charset="0"/>
              </a:rPr>
              <a:t>+++u </a:t>
            </a:r>
            <a:r>
              <a:rPr lang="en-IN" sz="6000" err="1" smtClean="0">
                <a:solidFill>
                  <a:srgbClr val="FFC000"/>
                </a:solidFill>
                <a:latin typeface="DevLys 010" pitchFamily="2" charset="0"/>
                <a:cs typeface="Times New Roman" pitchFamily="18" charset="0"/>
              </a:rPr>
              <a:t>nLrk</a:t>
            </a:r>
            <a:r>
              <a:rPr lang="en-IN" sz="6000" smtClean="0">
                <a:solidFill>
                  <a:srgbClr val="FFC000"/>
                </a:solidFill>
                <a:latin typeface="DevLys 010" pitchFamily="2" charset="0"/>
                <a:cs typeface="Times New Roman" pitchFamily="18" charset="0"/>
              </a:rPr>
              <a:t> </a:t>
            </a:r>
            <a:r>
              <a:rPr lang="en-IN" sz="6000" err="1" smtClean="0">
                <a:solidFill>
                  <a:srgbClr val="FFC000"/>
                </a:solidFill>
                <a:latin typeface="DevLys 010" pitchFamily="2" charset="0"/>
                <a:cs typeface="Times New Roman" pitchFamily="18" charset="0"/>
              </a:rPr>
              <a:t>ds</a:t>
            </a:r>
            <a:r>
              <a:rPr lang="en-IN" sz="6000" smtClean="0">
                <a:solidFill>
                  <a:srgbClr val="FFC000"/>
                </a:solidFill>
                <a:latin typeface="DevLys 010" pitchFamily="2" charset="0"/>
                <a:cs typeface="Times New Roman" pitchFamily="18" charset="0"/>
              </a:rPr>
              <a:t> </a:t>
            </a:r>
            <a:r>
              <a:rPr lang="en-IN" sz="6000" err="1" smtClean="0">
                <a:solidFill>
                  <a:srgbClr val="FFC000"/>
                </a:solidFill>
                <a:latin typeface="DevLys 010" pitchFamily="2" charset="0"/>
                <a:cs typeface="Times New Roman" pitchFamily="18" charset="0"/>
              </a:rPr>
              <a:t>dk;Z</a:t>
            </a:r>
            <a:endParaRPr lang="en-IN" sz="4800" smtClean="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ransition>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640960" cy="6264696"/>
          </a:xfrm>
          <a:prstGeom prst="rect">
            <a:avLst/>
          </a:prstGeom>
        </p:spPr>
        <p:txBody>
          <a:bodyPr wrap="square">
            <a:spAutoFit/>
          </a:bodyPr>
          <a:lstStyle/>
          <a:p>
            <a:pPr marL="465138" indent="-465138"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ekSds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ryk'kh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ysuk&amp;okgu@LFky@O;fDr</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ryk'kh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fuokZpu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lkexzh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lkFk</a:t>
            </a:r>
            <a:r>
              <a:rPr lang="en-US" sz="4000" smtClean="0">
                <a:latin typeface="DevLys 010" pitchFamily="2" charset="0"/>
                <a:ea typeface="Calibri" pitchFamily="34" charset="0"/>
                <a:cs typeface="Mangal" pitchFamily="18" charset="0"/>
              </a:rPr>
              <a:t> 50]000 # </a:t>
            </a:r>
            <a:r>
              <a:rPr lang="en-US" sz="4000" err="1" smtClean="0">
                <a:latin typeface="DevLys 010" pitchFamily="2" charset="0"/>
                <a:ea typeface="Calibri" pitchFamily="34" charset="0"/>
                <a:cs typeface="Mangal" pitchFamily="18" charset="0"/>
              </a:rPr>
              <a:t>ls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T;knk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udnh</a:t>
            </a:r>
            <a:r>
              <a:rPr lang="en-US" sz="4000" smtClean="0">
                <a:latin typeface="DevLys 010" pitchFamily="2" charset="0"/>
                <a:ea typeface="Calibri" pitchFamily="34" charset="0"/>
                <a:cs typeface="Mangal" pitchFamily="18" charset="0"/>
              </a:rPr>
              <a:t> ;k 10]000 # </a:t>
            </a:r>
            <a:r>
              <a:rPr lang="en-US" sz="4000" err="1" smtClean="0">
                <a:latin typeface="DevLys 010" pitchFamily="2" charset="0"/>
                <a:ea typeface="Calibri" pitchFamily="34" charset="0"/>
                <a:cs typeface="Mangal" pitchFamily="18" charset="0"/>
              </a:rPr>
              <a:t>ls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t;knk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ewY</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oLrq,sa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kjkc</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gfFk;kj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vkfn</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feyrs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vkSj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budk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mi;ksx</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ernkrkvksa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forj.k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gsrq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jgk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t>
            </a:r>
            <a:r>
              <a:rPr lang="en-US" sz="4000" smtClean="0">
                <a:latin typeface="DevLys 010" pitchFamily="2" charset="0"/>
                <a:ea typeface="Calibri" pitchFamily="34" charset="0"/>
                <a:cs typeface="Mangal" pitchFamily="18" charset="0"/>
              </a:rPr>
              <a:t> ;k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tkus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okyk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gks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bl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udnh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oLrqvksa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mM+unLrs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tCr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a:t>
            </a:r>
            <a:r>
              <a:rPr lang="en-US" sz="4000" smtClean="0">
                <a:latin typeface="DevLys 010" pitchFamily="2" charset="0"/>
                <a:cs typeface="Mangal" pitchFamily="18" charset="0"/>
              </a:rPr>
              <a:t> </a:t>
            </a:r>
          </a:p>
          <a:p>
            <a:pPr marL="465138" indent="-465138" algn="just">
              <a:buClr>
                <a:srgbClr val="FFC000"/>
              </a:buClr>
              <a:buFont typeface="Arial" pitchFamily="34" charset="0"/>
              <a:buChar char="•"/>
            </a:pPr>
            <a:r>
              <a:rPr lang="en-IN" sz="4000" err="1" smtClean="0">
                <a:latin typeface="DevLys 010" pitchFamily="2" charset="0"/>
                <a:ea typeface="Calibri" pitchFamily="34" charset="0"/>
                <a:cs typeface="Mangal" pitchFamily="18" charset="0"/>
              </a:rPr>
              <a:t>fdlh</a:t>
            </a:r>
            <a:r>
              <a:rPr lang="en-IN" sz="4000" smtClean="0">
                <a:latin typeface="DevLys 010" pitchFamily="2" charset="0"/>
                <a:ea typeface="Calibri" pitchFamily="34" charset="0"/>
                <a:cs typeface="Mangal" pitchFamily="18" charset="0"/>
              </a:rPr>
              <a:t> vH;FkhZ@vfHkdrkZ@leFkZdksa </a:t>
            </a:r>
            <a:r>
              <a:rPr lang="en-IN" sz="4000" err="1" smtClean="0">
                <a:latin typeface="DevLys 010" pitchFamily="2" charset="0"/>
                <a:ea typeface="Calibri" pitchFamily="34" charset="0"/>
                <a:cs typeface="Mangal" pitchFamily="18" charset="0"/>
              </a:rPr>
              <a:t>ds</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ikl</a:t>
            </a:r>
            <a:r>
              <a:rPr lang="en-IN" sz="4000" smtClean="0">
                <a:latin typeface="DevLys 010" pitchFamily="2" charset="0"/>
                <a:ea typeface="Calibri" pitchFamily="34" charset="0"/>
                <a:cs typeface="Mangal" pitchFamily="18" charset="0"/>
              </a:rPr>
              <a:t> 50]000 </a:t>
            </a:r>
            <a:r>
              <a:rPr lang="en-IN" sz="4000" err="1" smtClean="0">
                <a:latin typeface="DevLys 010" pitchFamily="2" charset="0"/>
                <a:ea typeface="Calibri" pitchFamily="34" charset="0"/>
                <a:cs typeface="Mangal" pitchFamily="18" charset="0"/>
              </a:rPr>
              <a:t>ls</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vf</a:t>
            </a:r>
            <a:r>
              <a:rPr lang="en-IN" sz="4000" smtClean="0">
                <a:latin typeface="DevLys 010" pitchFamily="2" charset="0"/>
                <a:ea typeface="Calibri" pitchFamily="34" charset="0"/>
                <a:cs typeface="Mangal" pitchFamily="18" charset="0"/>
              </a:rPr>
              <a:t>/</a:t>
            </a:r>
            <a:r>
              <a:rPr lang="en-IN" sz="4000" err="1" smtClean="0">
                <a:latin typeface="DevLys 010" pitchFamily="2" charset="0"/>
                <a:ea typeface="Calibri" pitchFamily="34" charset="0"/>
                <a:cs typeface="Mangal" pitchFamily="18" charset="0"/>
              </a:rPr>
              <a:t>kd</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udnh</a:t>
            </a:r>
            <a:r>
              <a:rPr lang="en-IN" sz="4000" smtClean="0">
                <a:latin typeface="DevLys 010" pitchFamily="2" charset="0"/>
                <a:ea typeface="Calibri" pitchFamily="34" charset="0"/>
                <a:cs typeface="Mangal" pitchFamily="18" charset="0"/>
              </a:rPr>
              <a:t> o 10]000 </a:t>
            </a:r>
            <a:r>
              <a:rPr lang="en-IN" sz="4000" err="1" smtClean="0">
                <a:latin typeface="DevLys 010" pitchFamily="2" charset="0"/>
                <a:ea typeface="Calibri" pitchFamily="34" charset="0"/>
                <a:cs typeface="Mangal" pitchFamily="18" charset="0"/>
              </a:rPr>
              <a:t>ewY</a:t>
            </a:r>
            <a:r>
              <a:rPr lang="en-IN" sz="4000" smtClean="0">
                <a:latin typeface="DevLys 010" pitchFamily="2" charset="0"/>
                <a:ea typeface="Calibri" pitchFamily="34" charset="0"/>
                <a:cs typeface="Mangal" pitchFamily="18" charset="0"/>
              </a:rPr>
              <a:t>; dh </a:t>
            </a:r>
            <a:r>
              <a:rPr lang="en-IN" sz="4000" err="1" smtClean="0">
                <a:latin typeface="DevLys 010" pitchFamily="2" charset="0"/>
                <a:ea typeface="Calibri" pitchFamily="34" charset="0"/>
                <a:cs typeface="Mangal" pitchFamily="18" charset="0"/>
              </a:rPr>
              <a:t>oLrq,a</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feyrh</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gSa</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rks</a:t>
            </a:r>
            <a:r>
              <a:rPr lang="en-IN" sz="4000" smtClean="0">
                <a:latin typeface="DevLys 010" pitchFamily="2" charset="0"/>
                <a:ea typeface="Calibri" pitchFamily="34" charset="0"/>
                <a:cs typeface="Mangal" pitchFamily="18" charset="0"/>
              </a:rPr>
              <a:t> </a:t>
            </a:r>
            <a:r>
              <a:rPr lang="en-IN" sz="4000" err="1" smtClean="0">
                <a:latin typeface="DevLys 010" pitchFamily="2" charset="0"/>
                <a:ea typeface="Calibri" pitchFamily="34" charset="0"/>
                <a:cs typeface="Mangal" pitchFamily="18" charset="0"/>
              </a:rPr>
              <a:t>tCr</a:t>
            </a:r>
            <a:r>
              <a:rPr lang="en-IN" sz="4000" smtClean="0">
                <a:latin typeface="DevLys 010" pitchFamily="2" charset="0"/>
                <a:ea typeface="Calibri" pitchFamily="34" charset="0"/>
                <a:cs typeface="Mangal" pitchFamily="18" charset="0"/>
              </a:rPr>
              <a:t> dh </a:t>
            </a:r>
            <a:r>
              <a:rPr lang="en-IN" sz="4000" err="1" smtClean="0">
                <a:latin typeface="DevLys 010" pitchFamily="2" charset="0"/>
                <a:ea typeface="Calibri" pitchFamily="34" charset="0"/>
                <a:cs typeface="Mangal" pitchFamily="18" charset="0"/>
              </a:rPr>
              <a:t>tk,xhA</a:t>
            </a:r>
            <a:r>
              <a:rPr lang="en-IN" sz="4000" smtClean="0">
                <a:latin typeface="DevLys 010" pitchFamily="2" charset="0"/>
                <a:ea typeface="Calibri" pitchFamily="34" charset="0"/>
                <a:cs typeface="Mangal" pitchFamily="18" charset="0"/>
              </a:rPr>
              <a:t> </a:t>
            </a:r>
            <a:endParaRPr lang="en-US" sz="4000" smtClean="0">
              <a:latin typeface="DevLys 010" pitchFamily="2" charset="0"/>
              <a:ea typeface="Calibri" pitchFamily="34" charset="0"/>
              <a:cs typeface="Mangal"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C:\Users\Nadakacheri12\Desktop\election exp\Yathi-Siddakatte-011.jpg"/>
          <p:cNvPicPr>
            <a:picLocks noGrp="1" noChangeAspect="1" noChangeArrowheads="1"/>
          </p:cNvPicPr>
          <p:nvPr>
            <p:ph idx="1"/>
          </p:nvPr>
        </p:nvPicPr>
        <p:blipFill>
          <a:blip r:embed="rId3" cstate="print"/>
          <a:srcRect/>
          <a:stretch>
            <a:fillRect/>
          </a:stretch>
        </p:blipFill>
        <p:spPr>
          <a:xfrm>
            <a:off x="2057400" y="1484784"/>
            <a:ext cx="5178896" cy="4373091"/>
          </a:xfrm>
        </p:spPr>
      </p:pic>
      <p:sp>
        <p:nvSpPr>
          <p:cNvPr id="7173" name="TextBox 3"/>
          <p:cNvSpPr txBox="1">
            <a:spLocks noChangeArrowheads="1"/>
          </p:cNvSpPr>
          <p:nvPr/>
        </p:nvSpPr>
        <p:spPr bwMode="auto">
          <a:xfrm>
            <a:off x="124619" y="3000375"/>
            <a:ext cx="2143125" cy="1200150"/>
          </a:xfrm>
          <a:prstGeom prst="rect">
            <a:avLst/>
          </a:prstGeom>
          <a:noFill/>
          <a:ln w="9525">
            <a:noFill/>
            <a:miter lim="800000"/>
            <a:headEnd/>
            <a:tailEnd/>
          </a:ln>
        </p:spPr>
        <p:txBody>
          <a:bodyPr>
            <a:spAutoFit/>
          </a:bodyPr>
          <a:lstStyle/>
          <a:p>
            <a:r>
              <a:rPr lang="en-IN" sz="2400" b="1"/>
              <a:t>Ceiling Limit for a candidate</a:t>
            </a:r>
          </a:p>
        </p:txBody>
      </p:sp>
      <p:sp>
        <p:nvSpPr>
          <p:cNvPr id="7174" name="TextBox 4"/>
          <p:cNvSpPr txBox="1">
            <a:spLocks noChangeArrowheads="1"/>
          </p:cNvSpPr>
          <p:nvPr/>
        </p:nvSpPr>
        <p:spPr bwMode="auto">
          <a:xfrm>
            <a:off x="7464300" y="3500438"/>
            <a:ext cx="1500188" cy="2032000"/>
          </a:xfrm>
          <a:prstGeom prst="rect">
            <a:avLst/>
          </a:prstGeom>
          <a:noFill/>
          <a:ln w="9525">
            <a:noFill/>
            <a:miter lim="800000"/>
            <a:headEnd/>
            <a:tailEnd/>
          </a:ln>
        </p:spPr>
        <p:txBody>
          <a:bodyPr>
            <a:spAutoFit/>
          </a:bodyPr>
          <a:lstStyle/>
          <a:p>
            <a:r>
              <a:rPr lang="en-IN" b="1"/>
              <a:t>Is there any </a:t>
            </a:r>
            <a:r>
              <a:rPr lang="en-IN" b="1" err="1"/>
              <a:t>Celing</a:t>
            </a:r>
            <a:r>
              <a:rPr lang="en-IN" b="1"/>
              <a:t> Limit for an Agent of Candidate?</a:t>
            </a:r>
          </a:p>
          <a:p>
            <a:endParaRPr lang="en-IN" b="1"/>
          </a:p>
          <a:p>
            <a:r>
              <a:rPr lang="en-IN" b="1"/>
              <a:t>So,….</a:t>
            </a:r>
          </a:p>
        </p:txBody>
      </p:sp>
      <p:sp>
        <p:nvSpPr>
          <p:cNvPr id="8" name="Title 1"/>
          <p:cNvSpPr txBox="1">
            <a:spLocks/>
          </p:cNvSpPr>
          <p:nvPr/>
        </p:nvSpPr>
        <p:spPr>
          <a:xfrm>
            <a:off x="0" y="44624"/>
            <a:ext cx="9144000" cy="1008906"/>
          </a:xfrm>
          <a:prstGeom prst="rect">
            <a:avLst/>
          </a:prstGeom>
        </p:spPr>
        <p:style>
          <a:lnRef idx="3">
            <a:schemeClr val="lt1"/>
          </a:lnRef>
          <a:fillRef idx="1">
            <a:schemeClr val="dk1"/>
          </a:fillRef>
          <a:effectRef idx="1">
            <a:schemeClr val="dk1"/>
          </a:effectRef>
          <a:fontRef idx="minor">
            <a:schemeClr val="lt1"/>
          </a:fontRef>
        </p:style>
        <p:txBody>
          <a:bodyPr rtlCol="0">
            <a:noAutofit/>
          </a:bodyPr>
          <a:lstStyle/>
          <a:p>
            <a:pPr lvl="0" algn="ctr">
              <a:spcBef>
                <a:spcPct val="0"/>
              </a:spcBef>
              <a:defRPr/>
            </a:pPr>
            <a:r>
              <a:rPr lang="en-IN" sz="6000" b="1" smtClean="0"/>
              <a:t> </a:t>
            </a:r>
            <a:r>
              <a:rPr lang="en-IN" sz="6000" smtClean="0">
                <a:solidFill>
                  <a:srgbClr val="FFC000"/>
                </a:solidFill>
              </a:rPr>
              <a:t>Nothing Official About it…</a:t>
            </a:r>
            <a:endParaRPr kumimoji="0" lang="en-US" sz="6000" i="0" u="none" strike="noStrike" kern="1200" cap="none" spc="0" normalizeH="0" baseline="0" noProof="0" smtClean="0">
              <a:ln>
                <a:noFill/>
              </a:ln>
              <a:solidFill>
                <a:srgbClr val="FFC000"/>
              </a:solidFill>
              <a:effectLst/>
              <a:uLnTx/>
              <a:uFillTx/>
              <a:latin typeface="DevLys 010" pitchFamily="2" charset="0"/>
              <a:ea typeface="+mn-ea"/>
              <a:cs typeface="Aharoni" pitchFamily="2" charset="-79"/>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179512" y="314509"/>
            <a:ext cx="878497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fontAlgn="base">
              <a:spcBef>
                <a:spcPct val="0"/>
              </a:spcBef>
              <a:spcAft>
                <a:spcPct val="0"/>
              </a:spcAft>
              <a:buClr>
                <a:srgbClr val="FFC000"/>
              </a:buClr>
              <a:buFont typeface="Arial" pitchFamily="34" charset="0"/>
              <a:buChar char="•"/>
            </a:pPr>
            <a:r>
              <a:rPr lang="en-US" sz="4000" err="1" smtClean="0">
                <a:latin typeface="DevLys 010" pitchFamily="2" charset="0"/>
                <a:ea typeface="Calibri" pitchFamily="34" charset="0"/>
                <a:cs typeface="Mangal" pitchFamily="18" charset="0"/>
              </a:rPr>
              <a:t>tCrh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dk;Zokgh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dk;Zikyd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eftLVªsV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tk;sxhA</a:t>
            </a:r>
            <a:endParaRPr lang="en-US" sz="4000" smtClean="0">
              <a:latin typeface="DevLys 010" pitchFamily="2" charset="0"/>
              <a:ea typeface="Calibri" pitchFamily="34" charset="0"/>
              <a:cs typeface="Mangal" pitchFamily="18" charset="0"/>
            </a:endParaRPr>
          </a:p>
          <a:p>
            <a:pPr marL="571500" lvl="0" indent="-571500" algn="just" fontAlgn="base">
              <a:spcBef>
                <a:spcPct val="0"/>
              </a:spcBef>
              <a:spcAft>
                <a:spcPct val="0"/>
              </a:spcAft>
              <a:buClr>
                <a:srgbClr val="FFC000"/>
              </a:buClr>
              <a:buFont typeface="Arial" pitchFamily="34" charset="0"/>
              <a:buChar char="•"/>
            </a:pPr>
            <a:r>
              <a:rPr lang="en-US" sz="4000" err="1" smtClean="0">
                <a:latin typeface="DevLys 010" pitchFamily="2" charset="0"/>
                <a:cs typeface="Mangal" pitchFamily="18" charset="0"/>
              </a:rPr>
              <a:t>dk;Zikyd</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eftLVªsV</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ds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kjk</a:t>
            </a:r>
            <a:r>
              <a:rPr lang="en-US" sz="4000" smtClean="0">
                <a:latin typeface="DevLys 010" pitchFamily="2" charset="0"/>
                <a:cs typeface="Mangal" pitchFamily="18" charset="0"/>
              </a:rPr>
              <a:t> ,d </a:t>
            </a:r>
            <a:r>
              <a:rPr lang="en-US" sz="4000" err="1" smtClean="0">
                <a:latin typeface="DevLys 010" pitchFamily="2" charset="0"/>
                <a:cs typeface="Mangal" pitchFamily="18" charset="0"/>
              </a:rPr>
              <a:t>iapuke</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rS;kj</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fd;k</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tk;sxk</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ftl</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ij</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ny</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ds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lHkh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lnL;ksa</a:t>
            </a:r>
            <a:r>
              <a:rPr lang="en-US" sz="4000" smtClean="0">
                <a:latin typeface="DevLys 010" pitchFamily="2" charset="0"/>
                <a:cs typeface="Mangal" pitchFamily="18" charset="0"/>
              </a:rPr>
              <a:t> o ml </a:t>
            </a:r>
            <a:r>
              <a:rPr lang="en-US" sz="4000" err="1" smtClean="0">
                <a:latin typeface="DevLys 010" pitchFamily="2" charset="0"/>
                <a:cs typeface="Mangal" pitchFamily="18" charset="0"/>
              </a:rPr>
              <a:t>O;fDr</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ds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Hkh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gLrk</a:t>
            </a:r>
            <a:r>
              <a:rPr lang="en-US" sz="4000" smtClean="0">
                <a:latin typeface="DevLys 010" pitchFamily="2" charset="0"/>
                <a:cs typeface="Mangal" pitchFamily="18" charset="0"/>
              </a:rPr>
              <a:t>{</a:t>
            </a:r>
            <a:r>
              <a:rPr lang="en-US" sz="4000" err="1" smtClean="0">
                <a:latin typeface="DevLys 010" pitchFamily="2" charset="0"/>
                <a:cs typeface="Mangal" pitchFamily="18" charset="0"/>
              </a:rPr>
              <a:t>kj</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gksaxs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ftlls</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ryk'kh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yh</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xbZ</a:t>
            </a:r>
            <a:r>
              <a:rPr lang="en-US" sz="4000" smtClean="0">
                <a:latin typeface="DevLys 010" pitchFamily="2" charset="0"/>
                <a:cs typeface="Mangal" pitchFamily="18" charset="0"/>
              </a:rPr>
              <a:t> </a:t>
            </a:r>
            <a:r>
              <a:rPr lang="en-US" sz="4000" err="1" smtClean="0">
                <a:latin typeface="DevLys 010" pitchFamily="2" charset="0"/>
                <a:cs typeface="Mangal" pitchFamily="18" charset="0"/>
              </a:rPr>
              <a:t>gSaA</a:t>
            </a:r>
            <a:endParaRPr lang="en-US" sz="4000" smtClean="0">
              <a:latin typeface="Arial" pitchFamily="34" charset="0"/>
              <a:cs typeface="Arial" pitchFamily="34" charset="0"/>
            </a:endParaRPr>
          </a:p>
          <a:p>
            <a:pPr marL="571500" lvl="0" indent="-571500" algn="just" fontAlgn="base">
              <a:spcBef>
                <a:spcPct val="0"/>
              </a:spcBef>
              <a:spcAft>
                <a:spcPct val="0"/>
              </a:spcAft>
              <a:buClr>
                <a:srgbClr val="FFC000"/>
              </a:buClr>
              <a:buFont typeface="Arial" pitchFamily="34" charset="0"/>
              <a:buChar char="•"/>
            </a:pP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10]00]000 #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T;knk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udn</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jkf'k</a:t>
            </a:r>
            <a:r>
              <a:rPr kumimoji="0" lang="en-US" sz="4000" b="0" i="0" u="none" strike="noStrike" cap="none" normalizeH="0" smtClean="0">
                <a:ln>
                  <a:noFill/>
                </a:ln>
                <a:solidFill>
                  <a:schemeClr val="tx1"/>
                </a:solidFill>
                <a:effectLst/>
                <a:latin typeface="DevLys 010" pitchFamily="2" charset="0"/>
                <a:ea typeface="Calibri" pitchFamily="34" charset="0"/>
                <a:cs typeface="Mangal" pitchFamily="18" charset="0"/>
              </a:rPr>
              <a:t> dh </a:t>
            </a:r>
            <a:r>
              <a:rPr kumimoji="0" lang="en-US" sz="4000" b="0" i="0" u="none" strike="noStrike" cap="none" normalizeH="0" err="1" smtClean="0">
                <a:ln>
                  <a:noFill/>
                </a:ln>
                <a:solidFill>
                  <a:schemeClr val="tx1"/>
                </a:solidFill>
                <a:effectLst/>
                <a:latin typeface="DevLys 010" pitchFamily="2" charset="0"/>
                <a:ea typeface="Calibri" pitchFamily="34" charset="0"/>
                <a:cs typeface="Mangal" pitchFamily="18" charset="0"/>
              </a:rPr>
              <a:t>tCrh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dh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fLFkfr</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esa</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vk;dj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foHkkx</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lwfpr</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fd;k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tk;sxk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o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tCr</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jkf'k</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vk;dj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foHkkx</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dks</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lqiqnZ</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dj</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nh</a:t>
            </a:r>
            <a:r>
              <a:rPr kumimoji="0" lang="en-US" sz="40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40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tk;sxhA</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ransition>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04664"/>
            <a:ext cx="8568952" cy="5632311"/>
          </a:xfrm>
          <a:prstGeom prst="rect">
            <a:avLst/>
          </a:prstGeom>
        </p:spPr>
        <p:txBody>
          <a:bodyPr wrap="square">
            <a:spAutoFit/>
          </a:bodyPr>
          <a:lstStyle/>
          <a:p>
            <a:pPr marL="571500" indent="-571500" algn="just" eaLnBrk="0" fontAlgn="base" hangingPunct="0">
              <a:spcBef>
                <a:spcPct val="0"/>
              </a:spcBef>
              <a:spcAft>
                <a:spcPct val="0"/>
              </a:spcAft>
              <a:buClr>
                <a:srgbClr val="FFC000"/>
              </a:buClr>
              <a:buFont typeface="Arial" pitchFamily="34" charset="0"/>
              <a:buChar char="•"/>
            </a:pPr>
            <a:r>
              <a:rPr lang="en-US" sz="4000" err="1" smtClean="0">
                <a:latin typeface="DevLys 010" pitchFamily="2" charset="0"/>
                <a:ea typeface="Calibri" pitchFamily="34" charset="0"/>
                <a:cs typeface="Mangal" pitchFamily="18" charset="0"/>
              </a:rPr>
              <a:t>vk;dj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foHkkx</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tCr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jkf'k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lqiqnZ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djus</a:t>
            </a:r>
            <a:r>
              <a:rPr lang="en-US" sz="4000" smtClean="0">
                <a:latin typeface="DevLys 010" pitchFamily="2" charset="0"/>
                <a:ea typeface="Calibri" pitchFamily="34" charset="0"/>
                <a:cs typeface="Mangal" pitchFamily="18" charset="0"/>
              </a:rPr>
              <a:t> rd </a:t>
            </a:r>
            <a:r>
              <a:rPr lang="en-US" sz="4000" err="1" smtClean="0">
                <a:latin typeface="DevLys 010" pitchFamily="2" charset="0"/>
                <a:ea typeface="Calibri" pitchFamily="34" charset="0"/>
                <a:cs typeface="Mangal" pitchFamily="18" charset="0"/>
              </a:rPr>
              <a:t>tCr</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jkf'k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dks"kky</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j[</a:t>
            </a:r>
            <a:r>
              <a:rPr lang="en-US" sz="4000" err="1" smtClean="0">
                <a:latin typeface="DevLys 010" pitchFamily="2" charset="0"/>
                <a:ea typeface="Calibri" pitchFamily="34" charset="0"/>
                <a:cs typeface="Mangal" pitchFamily="18" charset="0"/>
              </a:rPr>
              <a:t>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a:t>
            </a:r>
            <a:endParaRPr lang="en-US" sz="4000" smtClean="0">
              <a:latin typeface="Arial" pitchFamily="34" charset="0"/>
              <a:cs typeface="Arial" pitchFamily="34" charset="0"/>
            </a:endParaRPr>
          </a:p>
          <a:p>
            <a:pPr marL="571500" indent="-571500" algn="just" eaLnBrk="0" fontAlgn="base" hangingPunct="0">
              <a:spcBef>
                <a:spcPct val="0"/>
              </a:spcBef>
              <a:spcAft>
                <a:spcPct val="0"/>
              </a:spcAft>
              <a:buClr>
                <a:srgbClr val="FFC000"/>
              </a:buClr>
              <a:buFont typeface="Arial" pitchFamily="34" charset="0"/>
              <a:buChar char="•"/>
            </a:pPr>
            <a:r>
              <a:rPr lang="en-US" sz="4000" err="1" smtClean="0">
                <a:latin typeface="DevLys 010" pitchFamily="2" charset="0"/>
                <a:ea typeface="Calibri" pitchFamily="34" charset="0"/>
                <a:cs typeface="Mangal" pitchFamily="18" charset="0"/>
              </a:rPr>
              <a:t>dk;Zikyd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eftLVªsV</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Hkkjrh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naM</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lafgrk</a:t>
            </a:r>
            <a:r>
              <a:rPr lang="en-US" sz="4000" smtClean="0">
                <a:latin typeface="DevLys 010" pitchFamily="2" charset="0"/>
                <a:ea typeface="Calibri" pitchFamily="34" charset="0"/>
                <a:cs typeface="Mangal" pitchFamily="18" charset="0"/>
              </a:rPr>
              <a:t> dh /kkjk 171</a:t>
            </a:r>
            <a:r>
              <a:rPr lang="en-US" sz="3200" smtClean="0">
                <a:latin typeface="Calibri"/>
                <a:ea typeface="Calibri" pitchFamily="34" charset="0"/>
                <a:cs typeface="Mangal" pitchFamily="18" charset="0"/>
              </a:rPr>
              <a:t>(</a:t>
            </a:r>
            <a:r>
              <a:rPr lang="en-US" sz="3200" smtClean="0">
                <a:latin typeface="Calibri" pitchFamily="34" charset="0"/>
                <a:ea typeface="Calibri" pitchFamily="34" charset="0"/>
                <a:cs typeface="Mangal" pitchFamily="18" charset="0"/>
              </a:rPr>
              <a:t>b)</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rgr</a:t>
            </a:r>
            <a:r>
              <a:rPr lang="en-US" sz="4000" smtClean="0">
                <a:latin typeface="DevLys 010" pitchFamily="2" charset="0"/>
                <a:ea typeface="Calibri" pitchFamily="34" charset="0"/>
                <a:cs typeface="Mangal" pitchFamily="18" charset="0"/>
              </a:rPr>
              <a:t> </a:t>
            </a:r>
            <a:r>
              <a:rPr lang="en-US" sz="2800" err="1" smtClean="0">
                <a:latin typeface="Calibri" pitchFamily="34" charset="0"/>
                <a:ea typeface="Calibri" pitchFamily="34" charset="0"/>
                <a:cs typeface="Mangal" pitchFamily="18" charset="0"/>
              </a:rPr>
              <a:t>F.I.R.</a:t>
            </a:r>
            <a:r>
              <a:rPr lang="en-US" sz="36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ntZ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djkbZ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a:t>
            </a:r>
            <a:endParaRPr lang="en-US" sz="4000" smtClean="0">
              <a:latin typeface="Arial" pitchFamily="34" charset="0"/>
              <a:cs typeface="Arial" pitchFamily="34" charset="0"/>
            </a:endParaRPr>
          </a:p>
          <a:p>
            <a:pPr marL="571500" indent="-571500" algn="just" eaLnBrk="0" fontAlgn="base" hangingPunct="0">
              <a:spcBef>
                <a:spcPct val="0"/>
              </a:spcBef>
              <a:spcAft>
                <a:spcPct val="0"/>
              </a:spcAft>
              <a:buClr>
                <a:srgbClr val="FFC000"/>
              </a:buClr>
              <a:buFont typeface="Arial" pitchFamily="34" charset="0"/>
              <a:buChar char="•"/>
            </a:pPr>
            <a:r>
              <a:rPr lang="en-US" sz="4000" err="1" smtClean="0">
                <a:latin typeface="DevLys 010" pitchFamily="2" charset="0"/>
                <a:ea typeface="Calibri" pitchFamily="34" charset="0"/>
                <a:cs typeface="Mangal" pitchFamily="18" charset="0"/>
              </a:rPr>
              <a:t>tCrh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dk;Zokgh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djus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i'pkr</a:t>
            </a:r>
            <a:r>
              <a:rPr lang="en-US" sz="4000" smtClean="0">
                <a:latin typeface="DevLys 010" pitchFamily="2" charset="0"/>
                <a:ea typeface="Calibri" pitchFamily="34" charset="0"/>
                <a:cs typeface="Mangal" pitchFamily="18" charset="0"/>
              </a:rPr>
              <a:t>~ vuqyXud&amp;57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vuqlkj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jlhn</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ftl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uksMy</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vf</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kdkjh</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vuqoh</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izdks"B</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uke</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inuke</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fy</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a:t>
            </a:r>
            <a:endParaRPr lang="en-US" sz="400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ransition>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6669360"/>
          </a:xfrm>
        </p:spPr>
        <p:txBody>
          <a:bodyPr>
            <a:noAutofit/>
          </a:bodyPr>
          <a:lstStyle/>
          <a:p>
            <a:pPr eaLnBrk="0" fontAlgn="base" hangingPunct="0">
              <a:spcAft>
                <a:spcPct val="0"/>
              </a:spcAft>
            </a:pPr>
            <a:r>
              <a:rPr lang="en-US" sz="4000" smtClean="0">
                <a:solidFill>
                  <a:schemeClr val="tx1"/>
                </a:solidFill>
                <a:latin typeface="DevLys 010" pitchFamily="2" charset="0"/>
                <a:ea typeface="Calibri" pitchFamily="34" charset="0"/>
                <a:cs typeface="Mangal" pitchFamily="18" charset="0"/>
              </a:rPr>
              <a:t/>
            </a:r>
            <a:br>
              <a:rPr lang="en-US" sz="4000" smtClean="0">
                <a:solidFill>
                  <a:schemeClr val="tx1"/>
                </a:solidFill>
                <a:latin typeface="DevLys 010" pitchFamily="2" charset="0"/>
                <a:ea typeface="Calibri" pitchFamily="34" charset="0"/>
                <a:cs typeface="Mangal" pitchFamily="18" charset="0"/>
              </a:rPr>
            </a:br>
            <a:endParaRPr lang="en-US" sz="4000"/>
          </a:p>
        </p:txBody>
      </p:sp>
      <p:sp>
        <p:nvSpPr>
          <p:cNvPr id="4" name="Rectangle 3"/>
          <p:cNvSpPr/>
          <p:nvPr/>
        </p:nvSpPr>
        <p:spPr>
          <a:xfrm>
            <a:off x="323528" y="548680"/>
            <a:ext cx="8568952" cy="5016758"/>
          </a:xfrm>
          <a:prstGeom prst="rect">
            <a:avLst/>
          </a:prstGeom>
        </p:spPr>
        <p:txBody>
          <a:bodyPr wrap="square">
            <a:spAutoFit/>
          </a:bodyPr>
          <a:lstStyle/>
          <a:p>
            <a:pPr marL="798513" indent="-798513"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ryk'kh</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tCrh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laiw.kZ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izfØ;k</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ohfM;ksxzkQh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djkbZ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a:t>
            </a:r>
            <a:endParaRPr lang="en-US" sz="4000" smtClean="0">
              <a:latin typeface="Arial" pitchFamily="34" charset="0"/>
              <a:cs typeface="Arial" pitchFamily="34" charset="0"/>
            </a:endParaRPr>
          </a:p>
          <a:p>
            <a:pPr marL="798513" indent="-798513"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nSfud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fjiksVZ</a:t>
            </a:r>
            <a:r>
              <a:rPr lang="en-US" sz="4000" smtClean="0">
                <a:latin typeface="DevLys 010" pitchFamily="2" charset="0"/>
                <a:ea typeface="Calibri" pitchFamily="34" charset="0"/>
                <a:cs typeface="Mangal" pitchFamily="18" charset="0"/>
              </a:rPr>
              <a:t> vuqyXud&amp;8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rS;kj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a:t>
            </a:r>
            <a:r>
              <a:rPr lang="en-US" sz="4000" smtClean="0">
                <a:latin typeface="DevLys 010" pitchFamily="2" charset="0"/>
                <a:ea typeface="Calibri" pitchFamily="34" charset="0"/>
                <a:cs typeface="Mangal" pitchFamily="18" charset="0"/>
              </a:rPr>
              <a:t> </a:t>
            </a:r>
            <a:r>
              <a:rPr lang="en-US" sz="3200" smtClean="0">
                <a:latin typeface="Arial Narrow" pitchFamily="34" charset="0"/>
                <a:ea typeface="Calibri" pitchFamily="34" charset="0"/>
                <a:cs typeface="Mangal" pitchFamily="18" charset="0"/>
              </a:rPr>
              <a:t>SP</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Hksth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izfr</a:t>
            </a:r>
            <a:r>
              <a:rPr lang="en-US" sz="4000" smtClean="0">
                <a:latin typeface="DevLys 010" pitchFamily="2" charset="0"/>
                <a:ea typeface="Calibri" pitchFamily="34" charset="0"/>
                <a:cs typeface="Mangal" pitchFamily="18" charset="0"/>
              </a:rPr>
              <a:t> </a:t>
            </a:r>
            <a:r>
              <a:rPr lang="en-US" sz="3200" smtClean="0">
                <a:latin typeface="Arial Narrow" pitchFamily="34" charset="0"/>
                <a:ea typeface="Calibri" pitchFamily="34" charset="0"/>
                <a:cs typeface="Mangal" pitchFamily="18" charset="0"/>
              </a:rPr>
              <a:t>RO, </a:t>
            </a:r>
            <a:r>
              <a:rPr lang="en-US" sz="3200" err="1" smtClean="0">
                <a:latin typeface="Arial Narrow" pitchFamily="34" charset="0"/>
                <a:ea typeface="Calibri" pitchFamily="34" charset="0"/>
                <a:cs typeface="Mangal" pitchFamily="18" charset="0"/>
              </a:rPr>
              <a:t>DEO</a:t>
            </a:r>
            <a:r>
              <a:rPr lang="en-US" sz="3200" smtClean="0">
                <a:latin typeface="Arial Narrow" pitchFamily="34" charset="0"/>
                <a:ea typeface="Calibri" pitchFamily="34" charset="0"/>
                <a:cs typeface="Mangal" pitchFamily="18" charset="0"/>
              </a:rPr>
              <a:t> </a:t>
            </a:r>
            <a:r>
              <a:rPr lang="en-US" sz="4000" smtClean="0">
                <a:latin typeface="DevLys 010" pitchFamily="2" charset="0"/>
                <a:ea typeface="Calibri" pitchFamily="34" charset="0"/>
                <a:cs typeface="Mangal" pitchFamily="18" charset="0"/>
              </a:rPr>
              <a:t>o </a:t>
            </a:r>
            <a:r>
              <a:rPr lang="en-US" sz="3200" err="1" smtClean="0">
                <a:latin typeface="Arial Narrow" pitchFamily="34" charset="0"/>
                <a:ea typeface="Calibri" pitchFamily="34" charset="0"/>
                <a:cs typeface="Mangal" pitchFamily="18" charset="0"/>
              </a:rPr>
              <a:t>ARO</a:t>
            </a:r>
            <a:r>
              <a:rPr lang="en-US" sz="3200" smtClean="0">
                <a:latin typeface="Arial Narrow" pitchFamily="34"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tk;sxhA</a:t>
            </a:r>
            <a:endParaRPr lang="en-US" sz="4000" smtClean="0">
              <a:latin typeface="DevLys 010" pitchFamily="2" charset="0"/>
              <a:ea typeface="Calibri" pitchFamily="34" charset="0"/>
              <a:cs typeface="Mangal" pitchFamily="18" charset="0"/>
            </a:endParaRPr>
          </a:p>
          <a:p>
            <a:pPr marL="798513" indent="-798513"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mM+unLrs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vkn'kZ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vkpkj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lafgrk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eq</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izko</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kkuksa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izf'k</a:t>
            </a:r>
            <a:r>
              <a:rPr lang="en-US" sz="4000" smtClean="0">
                <a:latin typeface="DevLys 010" pitchFamily="2" charset="0"/>
                <a:ea typeface="Calibri" pitchFamily="34" charset="0"/>
                <a:cs typeface="Mangal" pitchFamily="18" charset="0"/>
              </a:rPr>
              <a:t>{</a:t>
            </a:r>
            <a:r>
              <a:rPr lang="en-US" sz="4000" err="1" smtClean="0">
                <a:latin typeface="DevLys 010" pitchFamily="2" charset="0"/>
                <a:ea typeface="Calibri" pitchFamily="34" charset="0"/>
                <a:cs typeface="Mangal" pitchFamily="18" charset="0"/>
              </a:rPr>
              <a:t>k.k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ftyk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Lrj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ij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fn;k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a:t>
            </a:r>
            <a:endParaRPr lang="en-US" sz="4000"/>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ransition>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836712"/>
            <a:ext cx="8496944" cy="5016758"/>
          </a:xfrm>
          <a:prstGeom prst="rect">
            <a:avLst/>
          </a:prstGeom>
        </p:spPr>
        <p:txBody>
          <a:bodyPr wrap="square">
            <a:spAutoFit/>
          </a:bodyPr>
          <a:lstStyle/>
          <a:p>
            <a:pPr marL="739775" indent="-739775"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vkn'kZ</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vkpkj</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lafgrk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mYya?ku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vkfn</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laca</a:t>
            </a:r>
            <a:r>
              <a:rPr lang="en-US" sz="4000" smtClean="0">
                <a:latin typeface="DevLys 010" pitchFamily="2" charset="0"/>
                <a:ea typeface="Calibri" pitchFamily="34" charset="0"/>
                <a:cs typeface="Mangal" pitchFamily="18" charset="0"/>
              </a:rPr>
              <a:t>/k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mM+u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nLrk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dk;Zokgh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djsxkA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fjiksVZ</a:t>
            </a:r>
            <a:r>
              <a:rPr lang="en-US" sz="4000" smtClean="0">
                <a:latin typeface="DevLys 010" pitchFamily="2" charset="0"/>
                <a:ea typeface="Calibri" pitchFamily="34" charset="0"/>
                <a:cs typeface="Mangal" pitchFamily="18" charset="0"/>
              </a:rPr>
              <a:t> vuqyXud&amp;8</a:t>
            </a:r>
            <a:r>
              <a:rPr lang="en-US" sz="2800" smtClean="0">
                <a:latin typeface="Calibri" pitchFamily="34" charset="0"/>
                <a:ea typeface="Calibri" pitchFamily="34" charset="0"/>
                <a:cs typeface="Mangal" pitchFamily="18" charset="0"/>
              </a:rPr>
              <a:t>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3600" smtClean="0">
                <a:latin typeface="Calibri" pitchFamily="34" charset="0"/>
                <a:ea typeface="Calibri" pitchFamily="34" charset="0"/>
                <a:cs typeface="Mangal" pitchFamily="18" charset="0"/>
              </a:rPr>
              <a:t>  </a:t>
            </a:r>
            <a:r>
              <a:rPr lang="en-US" sz="2800" smtClean="0">
                <a:latin typeface="Calibri" pitchFamily="34" charset="0"/>
                <a:ea typeface="Calibri" pitchFamily="34" charset="0"/>
                <a:cs typeface="Mangal" pitchFamily="18" charset="0"/>
              </a:rPr>
              <a:t>SP, RO, </a:t>
            </a:r>
            <a:r>
              <a:rPr lang="en-US" sz="2800" err="1" smtClean="0">
                <a:latin typeface="Calibri" pitchFamily="34" charset="0"/>
                <a:ea typeface="Calibri" pitchFamily="34" charset="0"/>
                <a:cs typeface="Mangal" pitchFamily="18" charset="0"/>
              </a:rPr>
              <a:t>DEO</a:t>
            </a:r>
            <a:r>
              <a:rPr lang="en-US" sz="2800" smtClean="0">
                <a:latin typeface="Calibri" pitchFamily="34" charset="0"/>
                <a:ea typeface="Calibri" pitchFamily="34" charset="0"/>
                <a:cs typeface="Mangal" pitchFamily="18" charset="0"/>
              </a:rPr>
              <a:t>, </a:t>
            </a:r>
            <a:r>
              <a:rPr lang="en-US" sz="2800" err="1" smtClean="0">
                <a:latin typeface="Calibri" pitchFamily="34" charset="0"/>
                <a:ea typeface="Calibri" pitchFamily="34" charset="0"/>
                <a:cs typeface="Mangal" pitchFamily="18" charset="0"/>
              </a:rPr>
              <a:t>ARO</a:t>
            </a:r>
            <a:r>
              <a:rPr lang="en-US" sz="32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nsxkA</a:t>
            </a:r>
            <a:endParaRPr lang="en-US" sz="4000" smtClean="0">
              <a:latin typeface="DevLys 010" pitchFamily="2" charset="0"/>
              <a:ea typeface="Calibri" pitchFamily="34" charset="0"/>
              <a:cs typeface="Mangal" pitchFamily="18" charset="0"/>
            </a:endParaRPr>
          </a:p>
          <a:p>
            <a:pPr marL="739775" indent="-739775" algn="just">
              <a:buClr>
                <a:srgbClr val="FFC000"/>
              </a:buClr>
              <a:buFont typeface="Arial" pitchFamily="34" charset="0"/>
              <a:buChar char="•"/>
            </a:pPr>
            <a:r>
              <a:rPr lang="en-US" sz="4000" err="1" smtClean="0">
                <a:latin typeface="DevLys 010" pitchFamily="2" charset="0"/>
                <a:ea typeface="Calibri" pitchFamily="34" charset="0"/>
                <a:cs typeface="Mangal" pitchFamily="18" charset="0"/>
              </a:rPr>
              <a:t>yksxksa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esa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fo'okl</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cgkyh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dk;Z</a:t>
            </a:r>
            <a:r>
              <a:rPr lang="en-US" sz="4000" smtClean="0">
                <a:latin typeface="DevLys 010" pitchFamily="2" charset="0"/>
                <a:ea typeface="Calibri" pitchFamily="34" charset="0"/>
                <a:cs typeface="Mangal" pitchFamily="18" charset="0"/>
              </a:rPr>
              <a:t> </a:t>
            </a:r>
            <a:r>
              <a:rPr lang="en-US" sz="4000" smtClean="0">
                <a:ea typeface="Calibri" pitchFamily="34" charset="0"/>
                <a:cs typeface="Mangal" pitchFamily="18" charset="0"/>
              </a:rPr>
              <a:t>(</a:t>
            </a:r>
            <a:r>
              <a:rPr lang="en-US" sz="2800" smtClean="0">
                <a:latin typeface="Calibri" pitchFamily="34" charset="0"/>
                <a:ea typeface="Calibri" pitchFamily="34" charset="0"/>
                <a:cs typeface="Mangal" pitchFamily="18" charset="0"/>
              </a:rPr>
              <a:t>Confidence Building Work</a:t>
            </a:r>
            <a:r>
              <a:rPr lang="en-US" sz="3600" smtClean="0">
                <a:latin typeface="Calibri" pitchFamily="34" charset="0"/>
                <a:ea typeface="Calibri" pitchFamily="34" charset="0"/>
                <a:cs typeface="Mangal" pitchFamily="18" charset="0"/>
              </a:rPr>
              <a:t>)</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mM+u</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nLrs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kjk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fd;k</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tk;sxk</a:t>
            </a:r>
            <a:r>
              <a:rPr lang="en-US" sz="4000" smtClean="0">
                <a:latin typeface="DevLys 010" pitchFamily="2" charset="0"/>
                <a:ea typeface="Calibri" pitchFamily="34" charset="0"/>
                <a:cs typeface="Mangal" pitchFamily="18" charset="0"/>
              </a:rPr>
              <a:t> o </a:t>
            </a:r>
            <a:r>
              <a:rPr lang="en-US" sz="4000" err="1" smtClean="0">
                <a:latin typeface="DevLys 010" pitchFamily="2" charset="0"/>
                <a:ea typeface="Calibri" pitchFamily="34" charset="0"/>
                <a:cs typeface="Mangal" pitchFamily="18" charset="0"/>
              </a:rPr>
              <a:t>vlkekftd</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rRoksa</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ds</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fo</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dk;Zokgh</a:t>
            </a:r>
            <a:r>
              <a:rPr lang="en-US" sz="4000" smtClean="0">
                <a:latin typeface="DevLys 010" pitchFamily="2" charset="0"/>
                <a:ea typeface="Calibri" pitchFamily="34" charset="0"/>
                <a:cs typeface="Mangal" pitchFamily="18" charset="0"/>
              </a:rPr>
              <a:t> </a:t>
            </a:r>
            <a:r>
              <a:rPr lang="en-US" sz="4000" err="1" smtClean="0">
                <a:latin typeface="DevLys 010" pitchFamily="2" charset="0"/>
                <a:ea typeface="Calibri" pitchFamily="34" charset="0"/>
                <a:cs typeface="Mangal" pitchFamily="18" charset="0"/>
              </a:rPr>
              <a:t>Hkh</a:t>
            </a:r>
            <a:r>
              <a:rPr lang="en-US" sz="4000" smtClean="0">
                <a:latin typeface="DevLys 010" pitchFamily="2" charset="0"/>
                <a:ea typeface="Calibri" pitchFamily="34" charset="0"/>
                <a:cs typeface="Mangal" pitchFamily="18" charset="0"/>
              </a:rPr>
              <a:t> dh </a:t>
            </a:r>
            <a:r>
              <a:rPr lang="en-US" sz="4000" err="1" smtClean="0">
                <a:latin typeface="DevLys 010" pitchFamily="2" charset="0"/>
                <a:ea typeface="Calibri" pitchFamily="34" charset="0"/>
                <a:cs typeface="Mangal" pitchFamily="18" charset="0"/>
              </a:rPr>
              <a:t>tk;sxhA</a:t>
            </a:r>
            <a:endParaRPr lang="en-US" sz="4400"/>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ransition>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79685"/>
            <a:ext cx="8640960" cy="6073651"/>
          </a:xfrm>
          <a:prstGeom prst="rect">
            <a:avLst/>
          </a:prstGeom>
        </p:spPr>
        <p:txBody>
          <a:bodyPr wrap="square">
            <a:spAutoFit/>
          </a:bodyPr>
          <a:lstStyle/>
          <a:p>
            <a:pPr algn="just"/>
            <a:r>
              <a:rPr lang="en-US" sz="5400" err="1" smtClean="0">
                <a:latin typeface="DevLys 010" pitchFamily="2" charset="0"/>
                <a:ea typeface="Calibri" pitchFamily="34" charset="0"/>
                <a:cs typeface="Mangal" pitchFamily="18" charset="0"/>
              </a:rPr>
              <a:t>tCr</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jkf'k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ds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laca</a:t>
            </a:r>
            <a:r>
              <a:rPr lang="en-US" sz="5400" smtClean="0">
                <a:latin typeface="DevLys 010" pitchFamily="2" charset="0"/>
                <a:ea typeface="Calibri" pitchFamily="34" charset="0"/>
                <a:cs typeface="Mangal" pitchFamily="18" charset="0"/>
              </a:rPr>
              <a:t>/k </a:t>
            </a:r>
            <a:r>
              <a:rPr lang="en-US" sz="5400" err="1" smtClean="0">
                <a:latin typeface="DevLys 010" pitchFamily="2" charset="0"/>
                <a:ea typeface="Calibri" pitchFamily="34" charset="0"/>
                <a:cs typeface="Mangal" pitchFamily="18" charset="0"/>
              </a:rPr>
              <a:t>esa</a:t>
            </a:r>
            <a:r>
              <a:rPr lang="en-US" sz="5400" smtClean="0">
                <a:latin typeface="DevLys 010" pitchFamily="2" charset="0"/>
                <a:ea typeface="Calibri" pitchFamily="34" charset="0"/>
                <a:cs typeface="Mangal" pitchFamily="18" charset="0"/>
              </a:rPr>
              <a:t> 7 </a:t>
            </a:r>
            <a:r>
              <a:rPr lang="en-US" sz="5400" err="1" smtClean="0">
                <a:latin typeface="DevLys 010" pitchFamily="2" charset="0"/>
                <a:ea typeface="Calibri" pitchFamily="34" charset="0"/>
                <a:cs typeface="Mangal" pitchFamily="18" charset="0"/>
              </a:rPr>
              <a:t>fnu</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esa</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tkap</a:t>
            </a:r>
            <a:r>
              <a:rPr lang="en-US" sz="5400" smtClean="0">
                <a:latin typeface="DevLys 010" pitchFamily="2" charset="0"/>
                <a:ea typeface="Calibri" pitchFamily="34" charset="0"/>
                <a:cs typeface="Mangal" pitchFamily="18" charset="0"/>
              </a:rPr>
              <a:t> dh </a:t>
            </a:r>
            <a:r>
              <a:rPr lang="en-US" sz="5400" err="1" smtClean="0">
                <a:latin typeface="DevLys 010" pitchFamily="2" charset="0"/>
                <a:ea typeface="Calibri" pitchFamily="34" charset="0"/>
                <a:cs typeface="Mangal" pitchFamily="18" charset="0"/>
              </a:rPr>
              <a:t>tk;sxh</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fd</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D;k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mls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ernkrkvksa</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ds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forj.k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gsrq</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gh</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ys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tk;k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jgk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FkkA</a:t>
            </a:r>
            <a:r>
              <a:rPr lang="en-US" sz="5400" smtClean="0">
                <a:latin typeface="DevLys 010" pitchFamily="2" charset="0"/>
                <a:ea typeface="Calibri" pitchFamily="34" charset="0"/>
                <a:cs typeface="Mangal" pitchFamily="18" charset="0"/>
              </a:rPr>
              <a:t> ;fn </a:t>
            </a:r>
            <a:r>
              <a:rPr lang="en-US" sz="5400" err="1" smtClean="0">
                <a:latin typeface="DevLys 010" pitchFamily="2" charset="0"/>
                <a:ea typeface="Calibri" pitchFamily="34" charset="0"/>
                <a:cs typeface="Mangal" pitchFamily="18" charset="0"/>
              </a:rPr>
              <a:t>gkW</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rks</a:t>
            </a:r>
            <a:r>
              <a:rPr lang="en-US" sz="5400" smtClean="0">
                <a:latin typeface="DevLys 010" pitchFamily="2" charset="0"/>
                <a:ea typeface="Calibri" pitchFamily="34" charset="0"/>
                <a:cs typeface="Mangal" pitchFamily="18" charset="0"/>
              </a:rPr>
              <a:t> </a:t>
            </a:r>
            <a:r>
              <a:rPr lang="en-US" sz="3600" err="1" smtClean="0"/>
              <a:t>IPC</a:t>
            </a:r>
            <a:r>
              <a:rPr lang="en-US" sz="5400" smtClean="0">
                <a:latin typeface="DevLys 010" pitchFamily="2" charset="0"/>
                <a:ea typeface="Calibri" pitchFamily="34" charset="0"/>
                <a:cs typeface="Mangal" pitchFamily="18" charset="0"/>
              </a:rPr>
              <a:t> dh /</a:t>
            </a:r>
            <a:r>
              <a:rPr lang="en-US" sz="5400" err="1" smtClean="0">
                <a:latin typeface="DevLys 010" pitchFamily="2" charset="0"/>
                <a:ea typeface="Calibri" pitchFamily="34" charset="0"/>
                <a:cs typeface="Mangal" pitchFamily="18" charset="0"/>
              </a:rPr>
              <a:t>kkjk</a:t>
            </a:r>
            <a:r>
              <a:rPr lang="en-US" sz="5400" smtClean="0">
                <a:latin typeface="DevLys 010" pitchFamily="2" charset="0"/>
                <a:ea typeface="Calibri" pitchFamily="34" charset="0"/>
                <a:cs typeface="Mangal" pitchFamily="18" charset="0"/>
              </a:rPr>
              <a:t> 171 ¼</a:t>
            </a:r>
            <a:r>
              <a:rPr lang="en-US" sz="3600" smtClean="0"/>
              <a:t>b</a:t>
            </a:r>
            <a:r>
              <a:rPr lang="en-US" sz="5400" smtClean="0">
                <a:latin typeface="DevLys 010" pitchFamily="2" charset="0"/>
                <a:ea typeface="Calibri" pitchFamily="34" charset="0"/>
                <a:cs typeface="Mangal" pitchFamily="18" charset="0"/>
              </a:rPr>
              <a:t>½ </a:t>
            </a:r>
            <a:r>
              <a:rPr lang="en-US" sz="5400" err="1" smtClean="0">
                <a:latin typeface="DevLys 010" pitchFamily="2" charset="0"/>
                <a:ea typeface="Calibri" pitchFamily="34" charset="0"/>
                <a:cs typeface="Mangal" pitchFamily="18" charset="0"/>
              </a:rPr>
              <a:t>esa</a:t>
            </a:r>
            <a:r>
              <a:rPr lang="en-US" sz="5400" smtClean="0">
                <a:latin typeface="DevLys 010" pitchFamily="2" charset="0"/>
                <a:ea typeface="Calibri" pitchFamily="34" charset="0"/>
                <a:cs typeface="Mangal" pitchFamily="18" charset="0"/>
              </a:rPr>
              <a:t> </a:t>
            </a:r>
            <a:r>
              <a:rPr lang="en-US" sz="3600" err="1" smtClean="0"/>
              <a:t>F.I.R.</a:t>
            </a:r>
            <a:r>
              <a:rPr lang="en-US" sz="5400" err="1" smtClean="0">
                <a:latin typeface="DevLys 010" pitchFamily="2" charset="0"/>
                <a:ea typeface="Calibri" pitchFamily="34" charset="0"/>
                <a:cs typeface="Mangal" pitchFamily="18" charset="0"/>
              </a:rPr>
              <a:t>nTkZ</a:t>
            </a:r>
            <a:r>
              <a:rPr lang="en-US" sz="5400" smtClean="0">
                <a:latin typeface="DevLys 010" pitchFamily="2" charset="0"/>
                <a:ea typeface="Calibri" pitchFamily="34" charset="0"/>
                <a:cs typeface="Mangal" pitchFamily="18" charset="0"/>
              </a:rPr>
              <a:t> ¼12½ </a:t>
            </a:r>
            <a:r>
              <a:rPr lang="en-US" sz="5400" err="1" smtClean="0">
                <a:latin typeface="DevLys 010" pitchFamily="2" charset="0"/>
                <a:ea typeface="Calibri" pitchFamily="34" charset="0"/>
                <a:cs typeface="Mangal" pitchFamily="18" charset="0"/>
              </a:rPr>
              <a:t>djkbZ</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tk;sxhA</a:t>
            </a:r>
            <a:r>
              <a:rPr lang="en-US" sz="5400" smtClean="0">
                <a:latin typeface="DevLys 010" pitchFamily="2" charset="0"/>
                <a:ea typeface="Calibri" pitchFamily="34" charset="0"/>
                <a:cs typeface="Mangal" pitchFamily="18" charset="0"/>
              </a:rPr>
              <a:t> ;fn </a:t>
            </a:r>
            <a:r>
              <a:rPr lang="en-US" sz="5400" err="1" smtClean="0">
                <a:latin typeface="DevLys 010" pitchFamily="2" charset="0"/>
                <a:ea typeface="Calibri" pitchFamily="34" charset="0"/>
                <a:cs typeface="Mangal" pitchFamily="18" charset="0"/>
              </a:rPr>
              <a:t>ugha</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rks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tCr</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jkf'k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dks</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uksMy</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vf</a:t>
            </a:r>
            <a:r>
              <a:rPr lang="en-US" sz="5400" smtClean="0">
                <a:latin typeface="DevLys 010" pitchFamily="2" charset="0"/>
                <a:ea typeface="Calibri" pitchFamily="34" charset="0"/>
                <a:cs typeface="Mangal" pitchFamily="18" charset="0"/>
              </a:rPr>
              <a:t>/</a:t>
            </a:r>
            <a:r>
              <a:rPr lang="en-US" sz="5400" err="1" smtClean="0">
                <a:latin typeface="DevLys 010" pitchFamily="2" charset="0"/>
                <a:ea typeface="Calibri" pitchFamily="34" charset="0"/>
                <a:cs typeface="Mangal" pitchFamily="18" charset="0"/>
              </a:rPr>
              <a:t>kdkjh</a:t>
            </a:r>
            <a:r>
              <a:rPr lang="en-US" sz="5400" smtClean="0">
                <a:latin typeface="DevLys 010" pitchFamily="2" charset="0"/>
                <a:ea typeface="Calibri" pitchFamily="34" charset="0"/>
                <a:cs typeface="Mangal" pitchFamily="18" charset="0"/>
              </a:rPr>
              <a:t>] </a:t>
            </a:r>
            <a:r>
              <a:rPr lang="en-US" sz="3600" smtClean="0"/>
              <a:t>EMC </a:t>
            </a:r>
            <a:r>
              <a:rPr lang="en-US" sz="5400" smtClean="0">
                <a:latin typeface="DevLys 010" pitchFamily="2" charset="0"/>
                <a:ea typeface="Calibri" pitchFamily="34" charset="0"/>
                <a:cs typeface="Mangal" pitchFamily="18" charset="0"/>
              </a:rPr>
              <a:t>}</a:t>
            </a:r>
            <a:r>
              <a:rPr lang="en-US" sz="5400" err="1" smtClean="0">
                <a:latin typeface="DevLys 010" pitchFamily="2" charset="0"/>
                <a:ea typeface="Calibri" pitchFamily="34" charset="0"/>
                <a:cs typeface="Mangal" pitchFamily="18" charset="0"/>
              </a:rPr>
              <a:t>kjk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NksM</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fn;k</a:t>
            </a:r>
            <a:r>
              <a:rPr lang="en-US" sz="5400" smtClean="0">
                <a:latin typeface="DevLys 010" pitchFamily="2" charset="0"/>
                <a:ea typeface="Calibri" pitchFamily="34" charset="0"/>
                <a:cs typeface="Mangal" pitchFamily="18" charset="0"/>
              </a:rPr>
              <a:t> </a:t>
            </a:r>
            <a:r>
              <a:rPr lang="en-US" sz="5400" err="1" smtClean="0">
                <a:latin typeface="DevLys 010" pitchFamily="2" charset="0"/>
                <a:ea typeface="Calibri" pitchFamily="34" charset="0"/>
                <a:cs typeface="Mangal" pitchFamily="18" charset="0"/>
              </a:rPr>
              <a:t>tk;sxkA</a:t>
            </a:r>
            <a:endParaRPr lang="en-US" sz="880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ransition>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4294967295"/>
          </p:nvPr>
        </p:nvSpPr>
        <p:spPr>
          <a:xfrm>
            <a:off x="72330" y="1557338"/>
            <a:ext cx="8820150" cy="4967287"/>
          </a:xfrm>
        </p:spPr>
        <p:txBody>
          <a:bodyPr rtlCol="0">
            <a:noAutofit/>
          </a:bodyPr>
          <a:lstStyle/>
          <a:p>
            <a:pPr marL="0" indent="0" algn="just" eaLnBrk="1" fontAlgn="auto" hangingPunct="1">
              <a:spcAft>
                <a:spcPts val="0"/>
              </a:spcAft>
              <a:buFont typeface="Wingdings" pitchFamily="2" charset="2"/>
              <a:buNone/>
              <a:defRPr/>
            </a:pPr>
            <a:r>
              <a:rPr lang="en-IN" sz="3800" b="1" smtClean="0">
                <a:latin typeface="DevLys 010" pitchFamily="2" charset="0"/>
                <a:cs typeface="Times New Roman" pitchFamily="18" charset="0"/>
              </a:rPr>
              <a:t>	</a:t>
            </a:r>
            <a:r>
              <a:rPr lang="en-IN" sz="3800" smtClean="0">
                <a:latin typeface="DevLys 010" pitchFamily="2" charset="0"/>
              </a:rPr>
              <a:t>ßHkkjrh</a:t>
            </a:r>
            <a:r>
              <a:rPr lang="en-IN" sz="3800">
                <a:latin typeface="DevLys 010" pitchFamily="2" charset="0"/>
              </a:rPr>
              <a:t>; </a:t>
            </a:r>
            <a:r>
              <a:rPr lang="en-IN" sz="3800" err="1">
                <a:latin typeface="DevLys 010" pitchFamily="2" charset="0"/>
              </a:rPr>
              <a:t>naM</a:t>
            </a:r>
            <a:r>
              <a:rPr lang="en-IN" sz="3800">
                <a:latin typeface="DevLys 010" pitchFamily="2" charset="0"/>
              </a:rPr>
              <a:t> </a:t>
            </a:r>
            <a:r>
              <a:rPr lang="en-IN" sz="3800" err="1">
                <a:latin typeface="DevLys 010" pitchFamily="2" charset="0"/>
              </a:rPr>
              <a:t>lafgrk</a:t>
            </a:r>
            <a:r>
              <a:rPr lang="en-IN" sz="3800">
                <a:latin typeface="DevLys 010" pitchFamily="2" charset="0"/>
              </a:rPr>
              <a:t> dh /</a:t>
            </a:r>
            <a:r>
              <a:rPr lang="en-IN" sz="3800" err="1">
                <a:latin typeface="DevLys 010" pitchFamily="2" charset="0"/>
              </a:rPr>
              <a:t>kkjk</a:t>
            </a:r>
            <a:r>
              <a:rPr lang="en-IN" sz="3800">
                <a:latin typeface="DevLys 010" pitchFamily="2" charset="0"/>
              </a:rPr>
              <a:t> 171 [k ds </a:t>
            </a:r>
            <a:r>
              <a:rPr lang="en-IN" sz="3800" err="1">
                <a:latin typeface="DevLys 010" pitchFamily="2" charset="0"/>
              </a:rPr>
              <a:t>vuqlkj</a:t>
            </a:r>
            <a:r>
              <a:rPr lang="en-IN" sz="3800">
                <a:latin typeface="DevLys 010" pitchFamily="2" charset="0"/>
              </a:rPr>
              <a:t>] </a:t>
            </a:r>
            <a:r>
              <a:rPr lang="en-IN" sz="3800" err="1">
                <a:latin typeface="DevLys 010" pitchFamily="2" charset="0"/>
              </a:rPr>
              <a:t>dksbZ</a:t>
            </a:r>
            <a:r>
              <a:rPr lang="en-IN" sz="3800">
                <a:latin typeface="DevLys 010" pitchFamily="2" charset="0"/>
              </a:rPr>
              <a:t> </a:t>
            </a:r>
            <a:r>
              <a:rPr lang="en-IN" sz="3800" err="1">
                <a:latin typeface="DevLys 010" pitchFamily="2" charset="0"/>
              </a:rPr>
              <a:t>O;fDr</a:t>
            </a:r>
            <a:r>
              <a:rPr lang="en-IN" sz="3800">
                <a:latin typeface="DevLys 010" pitchFamily="2" charset="0"/>
              </a:rPr>
              <a:t> </a:t>
            </a:r>
            <a:r>
              <a:rPr lang="en-IN" sz="3800" err="1">
                <a:latin typeface="DevLys 010" pitchFamily="2" charset="0"/>
              </a:rPr>
              <a:t>fuokZpu</a:t>
            </a:r>
            <a:r>
              <a:rPr lang="en-IN" sz="3800">
                <a:latin typeface="DevLys 010" pitchFamily="2" charset="0"/>
              </a:rPr>
              <a:t> </a:t>
            </a:r>
            <a:r>
              <a:rPr lang="en-IN" sz="3800" err="1">
                <a:latin typeface="DevLys 010" pitchFamily="2" charset="0"/>
              </a:rPr>
              <a:t>ÁfØ;k</a:t>
            </a:r>
            <a:r>
              <a:rPr lang="en-IN" sz="3800">
                <a:latin typeface="DevLys 010" pitchFamily="2" charset="0"/>
              </a:rPr>
              <a:t> ds </a:t>
            </a:r>
            <a:r>
              <a:rPr lang="en-IN" sz="3800" err="1">
                <a:latin typeface="DevLys 010" pitchFamily="2" charset="0"/>
              </a:rPr>
              <a:t>nkSjku</a:t>
            </a:r>
            <a:r>
              <a:rPr lang="en-IN" sz="3800">
                <a:latin typeface="DevLys 010" pitchFamily="2" charset="0"/>
              </a:rPr>
              <a:t> </a:t>
            </a:r>
            <a:r>
              <a:rPr lang="en-IN" sz="3800" err="1">
                <a:latin typeface="DevLys 010" pitchFamily="2" charset="0"/>
              </a:rPr>
              <a:t>fdlh</a:t>
            </a:r>
            <a:r>
              <a:rPr lang="en-IN" sz="3800">
                <a:latin typeface="DevLys 010" pitchFamily="2" charset="0"/>
              </a:rPr>
              <a:t> </a:t>
            </a:r>
            <a:r>
              <a:rPr lang="en-IN" sz="3800" err="1">
                <a:latin typeface="DevLys 010" pitchFamily="2" charset="0"/>
              </a:rPr>
              <a:t>O;fDr</a:t>
            </a:r>
            <a:r>
              <a:rPr lang="en-IN" sz="3800">
                <a:latin typeface="DevLys 010" pitchFamily="2" charset="0"/>
              </a:rPr>
              <a:t> </a:t>
            </a:r>
            <a:r>
              <a:rPr lang="en-IN" sz="3800" err="1">
                <a:latin typeface="DevLys 010" pitchFamily="2" charset="0"/>
              </a:rPr>
              <a:t>dks</a:t>
            </a:r>
            <a:r>
              <a:rPr lang="en-IN" sz="3800">
                <a:latin typeface="DevLys 010" pitchFamily="2" charset="0"/>
              </a:rPr>
              <a:t> </a:t>
            </a:r>
            <a:r>
              <a:rPr lang="en-IN" sz="3800" err="1">
                <a:latin typeface="DevLys 010" pitchFamily="2" charset="0"/>
              </a:rPr>
              <a:t>mlds</a:t>
            </a:r>
            <a:r>
              <a:rPr lang="en-IN" sz="3800">
                <a:latin typeface="DevLys 010" pitchFamily="2" charset="0"/>
              </a:rPr>
              <a:t> </a:t>
            </a:r>
            <a:r>
              <a:rPr lang="en-IN" sz="3800" err="1">
                <a:latin typeface="DevLys 010" pitchFamily="2" charset="0"/>
              </a:rPr>
              <a:t>fuokZpd</a:t>
            </a:r>
            <a:r>
              <a:rPr lang="en-IN" sz="3800">
                <a:latin typeface="DevLys 010" pitchFamily="2" charset="0"/>
              </a:rPr>
              <a:t> </a:t>
            </a:r>
            <a:r>
              <a:rPr lang="en-IN" sz="3800" err="1">
                <a:latin typeface="DevLys 010" pitchFamily="2" charset="0"/>
              </a:rPr>
              <a:t>vf</a:t>
            </a:r>
            <a:r>
              <a:rPr lang="en-IN" sz="3800">
                <a:latin typeface="DevLys 010" pitchFamily="2" charset="0"/>
              </a:rPr>
              <a:t>/</a:t>
            </a:r>
            <a:r>
              <a:rPr lang="en-IN" sz="3800" err="1">
                <a:latin typeface="DevLys 010" pitchFamily="2" charset="0"/>
              </a:rPr>
              <a:t>kdkj</a:t>
            </a:r>
            <a:r>
              <a:rPr lang="en-IN" sz="3800">
                <a:latin typeface="DevLys 010" pitchFamily="2" charset="0"/>
              </a:rPr>
              <a:t> </a:t>
            </a:r>
            <a:r>
              <a:rPr lang="en-IN" sz="3800" err="1">
                <a:latin typeface="DevLys 010" pitchFamily="2" charset="0"/>
              </a:rPr>
              <a:t>dk</a:t>
            </a:r>
            <a:r>
              <a:rPr lang="en-IN" sz="3800">
                <a:latin typeface="DevLys 010" pitchFamily="2" charset="0"/>
              </a:rPr>
              <a:t> </a:t>
            </a:r>
            <a:r>
              <a:rPr lang="en-IN" sz="3800" err="1">
                <a:latin typeface="DevLys 010" pitchFamily="2" charset="0"/>
              </a:rPr>
              <a:t>Á;ksx</a:t>
            </a:r>
            <a:r>
              <a:rPr lang="en-IN" sz="3800">
                <a:latin typeface="DevLys 010" pitchFamily="2" charset="0"/>
              </a:rPr>
              <a:t> </a:t>
            </a:r>
            <a:r>
              <a:rPr lang="en-IN" sz="3800" err="1">
                <a:latin typeface="DevLys 010" pitchFamily="2" charset="0"/>
              </a:rPr>
              <a:t>djus</a:t>
            </a:r>
            <a:r>
              <a:rPr lang="en-IN" sz="3800">
                <a:latin typeface="DevLys 010" pitchFamily="2" charset="0"/>
              </a:rPr>
              <a:t> ds </a:t>
            </a:r>
            <a:r>
              <a:rPr lang="en-IN" sz="3800" err="1">
                <a:latin typeface="DevLys 010" pitchFamily="2" charset="0"/>
              </a:rPr>
              <a:t>fy</a:t>
            </a:r>
            <a:r>
              <a:rPr lang="en-IN" sz="3800">
                <a:latin typeface="DevLys 010" pitchFamily="2" charset="0"/>
              </a:rPr>
              <a:t>, </a:t>
            </a:r>
            <a:r>
              <a:rPr lang="en-IN" sz="3800" err="1">
                <a:latin typeface="DevLys 010" pitchFamily="2" charset="0"/>
              </a:rPr>
              <a:t>mRÁsfjr</a:t>
            </a:r>
            <a:r>
              <a:rPr lang="en-IN" sz="3800">
                <a:latin typeface="DevLys 010" pitchFamily="2" charset="0"/>
              </a:rPr>
              <a:t> </a:t>
            </a:r>
            <a:r>
              <a:rPr lang="en-IN" sz="3800" err="1">
                <a:latin typeface="DevLys 010" pitchFamily="2" charset="0"/>
              </a:rPr>
              <a:t>djus</a:t>
            </a:r>
            <a:r>
              <a:rPr lang="en-IN" sz="3800">
                <a:latin typeface="DevLys 010" pitchFamily="2" charset="0"/>
              </a:rPr>
              <a:t> ds </a:t>
            </a:r>
            <a:r>
              <a:rPr lang="en-IN" sz="3800" err="1">
                <a:latin typeface="DevLys 010" pitchFamily="2" charset="0"/>
              </a:rPr>
              <a:t>mn~ns</a:t>
            </a:r>
            <a:r>
              <a:rPr lang="en-IN" sz="3800">
                <a:latin typeface="DevLys 010" pitchFamily="2" charset="0"/>
              </a:rPr>
              <a:t>’; </a:t>
            </a:r>
            <a:r>
              <a:rPr lang="en-IN" sz="3800" err="1">
                <a:latin typeface="DevLys 010" pitchFamily="2" charset="0"/>
              </a:rPr>
              <a:t>ls</a:t>
            </a:r>
            <a:r>
              <a:rPr lang="en-IN" sz="3800">
                <a:latin typeface="DevLys 010" pitchFamily="2" charset="0"/>
              </a:rPr>
              <a:t> </a:t>
            </a:r>
            <a:r>
              <a:rPr lang="en-IN" sz="3800" err="1">
                <a:latin typeface="DevLys 010" pitchFamily="2" charset="0"/>
              </a:rPr>
              <a:t>udn</a:t>
            </a:r>
            <a:r>
              <a:rPr lang="en-IN" sz="3800">
                <a:latin typeface="DevLys 010" pitchFamily="2" charset="0"/>
              </a:rPr>
              <a:t> ;k </a:t>
            </a:r>
            <a:r>
              <a:rPr lang="en-IN" sz="3800" err="1">
                <a:latin typeface="DevLys 010" pitchFamily="2" charset="0"/>
              </a:rPr>
              <a:t>oLrq</a:t>
            </a:r>
            <a:r>
              <a:rPr lang="en-IN" sz="3800">
                <a:latin typeface="DevLys 010" pitchFamily="2" charset="0"/>
              </a:rPr>
              <a:t> :</a:t>
            </a:r>
            <a:r>
              <a:rPr lang="en-IN" sz="3800" err="1">
                <a:latin typeface="DevLys 010" pitchFamily="2" charset="0"/>
              </a:rPr>
              <a:t>i</a:t>
            </a:r>
            <a:r>
              <a:rPr lang="en-IN" sz="3800">
                <a:latin typeface="DevLys 010" pitchFamily="2" charset="0"/>
              </a:rPr>
              <a:t> </a:t>
            </a:r>
            <a:r>
              <a:rPr lang="en-IN" sz="3800" err="1">
                <a:latin typeface="DevLys 010" pitchFamily="2" charset="0"/>
              </a:rPr>
              <a:t>esa</a:t>
            </a:r>
            <a:r>
              <a:rPr lang="en-IN" sz="3800">
                <a:latin typeface="DevLys 010" pitchFamily="2" charset="0"/>
              </a:rPr>
              <a:t> </a:t>
            </a:r>
            <a:r>
              <a:rPr lang="en-IN" sz="3800" err="1">
                <a:latin typeface="DevLys 010" pitchFamily="2" charset="0"/>
              </a:rPr>
              <a:t>dksbZ</a:t>
            </a:r>
            <a:r>
              <a:rPr lang="en-IN" sz="3800">
                <a:latin typeface="DevLys 010" pitchFamily="2" charset="0"/>
              </a:rPr>
              <a:t> </a:t>
            </a:r>
            <a:r>
              <a:rPr lang="en-IN" sz="3800" err="1" smtClean="0">
                <a:latin typeface="DevLys 010" pitchFamily="2" charset="0"/>
              </a:rPr>
              <a:t>ifjrks"k</a:t>
            </a:r>
            <a:r>
              <a:rPr lang="en-IN" sz="3800" smtClean="0">
                <a:latin typeface="DevLys 010" pitchFamily="2" charset="0"/>
              </a:rPr>
              <a:t> </a:t>
            </a:r>
            <a:r>
              <a:rPr lang="en-IN" sz="3800" err="1">
                <a:latin typeface="DevLys 010" pitchFamily="2" charset="0"/>
              </a:rPr>
              <a:t>nsrk</a:t>
            </a:r>
            <a:r>
              <a:rPr lang="en-IN" sz="3800">
                <a:latin typeface="DevLys 010" pitchFamily="2" charset="0"/>
              </a:rPr>
              <a:t> </a:t>
            </a:r>
            <a:r>
              <a:rPr lang="en-IN" sz="3800" err="1">
                <a:latin typeface="DevLys 010" pitchFamily="2" charset="0"/>
              </a:rPr>
              <a:t>gS</a:t>
            </a:r>
            <a:r>
              <a:rPr lang="en-IN" sz="3800">
                <a:latin typeface="DevLys 010" pitchFamily="2" charset="0"/>
              </a:rPr>
              <a:t> ;k </a:t>
            </a:r>
            <a:r>
              <a:rPr lang="en-IN" sz="3800" err="1">
                <a:latin typeface="DevLys 010" pitchFamily="2" charset="0"/>
              </a:rPr>
              <a:t>ysrk</a:t>
            </a:r>
            <a:r>
              <a:rPr lang="en-IN" sz="3800">
                <a:latin typeface="DevLys 010" pitchFamily="2" charset="0"/>
              </a:rPr>
              <a:t> </a:t>
            </a:r>
            <a:r>
              <a:rPr lang="en-IN" sz="3800" err="1">
                <a:latin typeface="DevLys 010" pitchFamily="2" charset="0"/>
              </a:rPr>
              <a:t>gS</a:t>
            </a:r>
            <a:r>
              <a:rPr lang="en-IN" sz="3800">
                <a:latin typeface="DevLys 010" pitchFamily="2" charset="0"/>
              </a:rPr>
              <a:t> </a:t>
            </a:r>
            <a:r>
              <a:rPr lang="en-IN" sz="3800" err="1">
                <a:latin typeface="DevLys 010" pitchFamily="2" charset="0"/>
              </a:rPr>
              <a:t>og</a:t>
            </a:r>
            <a:r>
              <a:rPr lang="en-IN" sz="3800">
                <a:latin typeface="DevLys 010" pitchFamily="2" charset="0"/>
              </a:rPr>
              <a:t> ,d </a:t>
            </a:r>
            <a:r>
              <a:rPr lang="en-IN" sz="3800" err="1" smtClean="0">
                <a:latin typeface="DevLys 010" pitchFamily="2" charset="0"/>
              </a:rPr>
              <a:t>o"kZ</a:t>
            </a:r>
            <a:r>
              <a:rPr lang="en-IN" sz="3800" smtClean="0">
                <a:latin typeface="DevLys 010" pitchFamily="2" charset="0"/>
              </a:rPr>
              <a:t> </a:t>
            </a:r>
            <a:r>
              <a:rPr lang="en-IN" sz="3800">
                <a:latin typeface="DevLys 010" pitchFamily="2" charset="0"/>
              </a:rPr>
              <a:t>rd ds </a:t>
            </a:r>
            <a:r>
              <a:rPr lang="en-IN" sz="3800" err="1">
                <a:latin typeface="DevLys 010" pitchFamily="2" charset="0"/>
              </a:rPr>
              <a:t>dkjkokl</a:t>
            </a:r>
            <a:r>
              <a:rPr lang="en-IN" sz="3800">
                <a:latin typeface="DevLys 010" pitchFamily="2" charset="0"/>
              </a:rPr>
              <a:t> ;k </a:t>
            </a:r>
            <a:r>
              <a:rPr lang="en-IN" sz="3800" err="1">
                <a:latin typeface="DevLys 010" pitchFamily="2" charset="0"/>
              </a:rPr>
              <a:t>tqekZus</a:t>
            </a:r>
            <a:r>
              <a:rPr lang="en-IN" sz="3800">
                <a:latin typeface="DevLys 010" pitchFamily="2" charset="0"/>
              </a:rPr>
              <a:t> ;k </a:t>
            </a:r>
            <a:r>
              <a:rPr lang="en-IN" sz="3800" err="1">
                <a:latin typeface="DevLys 010" pitchFamily="2" charset="0"/>
              </a:rPr>
              <a:t>nksuksa</a:t>
            </a:r>
            <a:r>
              <a:rPr lang="en-IN" sz="3800">
                <a:latin typeface="DevLys 010" pitchFamily="2" charset="0"/>
              </a:rPr>
              <a:t> </a:t>
            </a:r>
            <a:r>
              <a:rPr lang="en-IN" sz="3800" err="1">
                <a:latin typeface="DevLys 010" pitchFamily="2" charset="0"/>
              </a:rPr>
              <a:t>ls</a:t>
            </a:r>
            <a:r>
              <a:rPr lang="en-IN" sz="3800">
                <a:latin typeface="DevLys 010" pitchFamily="2" charset="0"/>
              </a:rPr>
              <a:t> </a:t>
            </a:r>
            <a:r>
              <a:rPr lang="en-IN" sz="3800" err="1">
                <a:latin typeface="DevLys 010" pitchFamily="2" charset="0"/>
              </a:rPr>
              <a:t>n.Muh</a:t>
            </a:r>
            <a:r>
              <a:rPr lang="en-IN" sz="3800">
                <a:latin typeface="DevLys 010" pitchFamily="2" charset="0"/>
              </a:rPr>
              <a:t>; </a:t>
            </a:r>
            <a:r>
              <a:rPr lang="en-IN" sz="3800" err="1">
                <a:latin typeface="DevLys 010" pitchFamily="2" charset="0"/>
              </a:rPr>
              <a:t>gksxkA</a:t>
            </a:r>
            <a:r>
              <a:rPr lang="en-IN" sz="3800">
                <a:latin typeface="DevLys 010" pitchFamily="2" charset="0"/>
              </a:rPr>
              <a:t> </a:t>
            </a:r>
            <a:r>
              <a:rPr lang="en-IN" sz="3800" err="1" smtClean="0">
                <a:latin typeface="DevLys 010" pitchFamily="2" charset="0"/>
              </a:rPr>
              <a:t>blds</a:t>
            </a:r>
            <a:r>
              <a:rPr lang="en-IN" sz="3800" smtClean="0">
                <a:latin typeface="DevLys 010" pitchFamily="2" charset="0"/>
              </a:rPr>
              <a:t> </a:t>
            </a:r>
            <a:r>
              <a:rPr lang="en-IN" sz="3800" err="1">
                <a:latin typeface="DevLys 010" pitchFamily="2" charset="0"/>
              </a:rPr>
              <a:t>vfrfjDr</a:t>
            </a:r>
            <a:r>
              <a:rPr lang="en-IN" sz="3800">
                <a:latin typeface="DevLys 010" pitchFamily="2" charset="0"/>
              </a:rPr>
              <a:t>] </a:t>
            </a:r>
            <a:r>
              <a:rPr lang="en-IN" sz="3800" err="1">
                <a:latin typeface="DevLys 010" pitchFamily="2" charset="0"/>
              </a:rPr>
              <a:t>Hkkjrh</a:t>
            </a:r>
            <a:r>
              <a:rPr lang="en-IN" sz="3800">
                <a:latin typeface="DevLys 010" pitchFamily="2" charset="0"/>
              </a:rPr>
              <a:t>; </a:t>
            </a:r>
            <a:r>
              <a:rPr lang="en-IN" sz="3800" err="1">
                <a:latin typeface="DevLys 010" pitchFamily="2" charset="0"/>
              </a:rPr>
              <a:t>naM</a:t>
            </a:r>
            <a:r>
              <a:rPr lang="en-IN" sz="3800">
                <a:latin typeface="DevLys 010" pitchFamily="2" charset="0"/>
              </a:rPr>
              <a:t> </a:t>
            </a:r>
            <a:r>
              <a:rPr lang="en-IN" sz="3800" err="1">
                <a:latin typeface="DevLys 010" pitchFamily="2" charset="0"/>
              </a:rPr>
              <a:t>lafgrk</a:t>
            </a:r>
            <a:r>
              <a:rPr lang="en-IN" sz="3800">
                <a:latin typeface="DevLys 010" pitchFamily="2" charset="0"/>
              </a:rPr>
              <a:t> dh /</a:t>
            </a:r>
            <a:r>
              <a:rPr lang="en-IN" sz="3800" err="1">
                <a:latin typeface="DevLys 010" pitchFamily="2" charset="0"/>
              </a:rPr>
              <a:t>kkjk</a:t>
            </a:r>
            <a:r>
              <a:rPr lang="en-IN" sz="3800">
                <a:latin typeface="DevLys 010" pitchFamily="2" charset="0"/>
              </a:rPr>
              <a:t> 171 x ds </a:t>
            </a:r>
            <a:r>
              <a:rPr lang="en-IN" sz="3800" err="1">
                <a:latin typeface="DevLys 010" pitchFamily="2" charset="0"/>
              </a:rPr>
              <a:t>vuqlkj</a:t>
            </a:r>
            <a:r>
              <a:rPr lang="en-IN" sz="3800">
                <a:latin typeface="DevLys 010" pitchFamily="2" charset="0"/>
              </a:rPr>
              <a:t> </a:t>
            </a:r>
            <a:r>
              <a:rPr lang="en-IN" sz="3800" err="1">
                <a:latin typeface="DevLys 010" pitchFamily="2" charset="0"/>
              </a:rPr>
              <a:t>tks</a:t>
            </a:r>
            <a:r>
              <a:rPr lang="en-IN" sz="3800">
                <a:latin typeface="DevLys 010" pitchFamily="2" charset="0"/>
              </a:rPr>
              <a:t> </a:t>
            </a:r>
            <a:r>
              <a:rPr lang="en-IN" sz="3800" err="1">
                <a:latin typeface="DevLys 010" pitchFamily="2" charset="0"/>
              </a:rPr>
              <a:t>dksbZ</a:t>
            </a:r>
            <a:r>
              <a:rPr lang="en-IN" sz="3800">
                <a:latin typeface="DevLys 010" pitchFamily="2" charset="0"/>
              </a:rPr>
              <a:t> </a:t>
            </a:r>
            <a:r>
              <a:rPr lang="en-IN" sz="3800" err="1">
                <a:latin typeface="DevLys 010" pitchFamily="2" charset="0"/>
              </a:rPr>
              <a:t>O;fDr</a:t>
            </a:r>
            <a:r>
              <a:rPr lang="en-IN" sz="3800">
                <a:latin typeface="DevLys 010" pitchFamily="2" charset="0"/>
              </a:rPr>
              <a:t> </a:t>
            </a:r>
            <a:r>
              <a:rPr lang="en-IN" sz="3800" err="1">
                <a:latin typeface="DevLys 010" pitchFamily="2" charset="0"/>
              </a:rPr>
              <a:t>fdlh</a:t>
            </a:r>
            <a:r>
              <a:rPr lang="en-IN" sz="3800">
                <a:latin typeface="DevLys 010" pitchFamily="2" charset="0"/>
              </a:rPr>
              <a:t> </a:t>
            </a:r>
            <a:r>
              <a:rPr lang="en-IN" sz="3800" err="1">
                <a:latin typeface="DevLys 010" pitchFamily="2" charset="0"/>
              </a:rPr>
              <a:t>vH;FkhZ</a:t>
            </a:r>
            <a:r>
              <a:rPr lang="en-IN" sz="3800">
                <a:latin typeface="DevLys 010" pitchFamily="2" charset="0"/>
              </a:rPr>
              <a:t> ;k </a:t>
            </a:r>
            <a:r>
              <a:rPr lang="en-IN" sz="3800" err="1">
                <a:latin typeface="DevLys 010" pitchFamily="2" charset="0"/>
              </a:rPr>
              <a:t>fuokZpd</a:t>
            </a:r>
            <a:r>
              <a:rPr lang="en-IN" sz="3800">
                <a:latin typeface="DevLys 010" pitchFamily="2" charset="0"/>
              </a:rPr>
              <a:t>] ;</a:t>
            </a:r>
            <a:r>
              <a:rPr lang="en-IN" sz="3800" smtClean="0">
                <a:latin typeface="DevLys 010" pitchFamily="2" charset="0"/>
              </a:rPr>
              <a:t>k</a:t>
            </a:r>
            <a:endParaRPr lang="en-IN" sz="3800" smtClean="0">
              <a:latin typeface="DevLys 010" pitchFamily="2" charset="0"/>
              <a:cs typeface="Times New Roman" pitchFamily="18" charset="0"/>
            </a:endParaRPr>
          </a:p>
        </p:txBody>
      </p:sp>
      <p:sp>
        <p:nvSpPr>
          <p:cNvPr id="6" name="Rectangle 5"/>
          <p:cNvSpPr/>
          <p:nvPr/>
        </p:nvSpPr>
        <p:spPr>
          <a:xfrm>
            <a:off x="36512" y="89337"/>
            <a:ext cx="9107488" cy="132343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IN" sz="4000" b="1" err="1" smtClean="0">
                <a:solidFill>
                  <a:srgbClr val="FFC000"/>
                </a:solidFill>
                <a:latin typeface="DevLys 010" pitchFamily="2" charset="0"/>
                <a:cs typeface="Times New Roman" pitchFamily="18" charset="0"/>
              </a:rPr>
              <a:t>mM</a:t>
            </a:r>
            <a:r>
              <a:rPr lang="en-IN" sz="4000" b="1" smtClean="0">
                <a:solidFill>
                  <a:srgbClr val="FFC000"/>
                </a:solidFill>
                <a:latin typeface="DevLys 010" pitchFamily="2" charset="0"/>
                <a:cs typeface="Times New Roman" pitchFamily="18" charset="0"/>
              </a:rPr>
              <a:t>+++u </a:t>
            </a:r>
            <a:r>
              <a:rPr lang="en-IN" sz="4000" b="1" err="1" smtClean="0">
                <a:solidFill>
                  <a:srgbClr val="FFC000"/>
                </a:solidFill>
                <a:latin typeface="DevLys 010" pitchFamily="2" charset="0"/>
                <a:cs typeface="Times New Roman" pitchFamily="18" charset="0"/>
              </a:rPr>
              <a:t>nLrs</a:t>
            </a:r>
            <a:r>
              <a:rPr lang="en-IN" sz="4000" b="1" smtClean="0">
                <a:solidFill>
                  <a:srgbClr val="FFC000"/>
                </a:solidFill>
                <a:latin typeface="DevLys 010" pitchFamily="2" charset="0"/>
                <a:cs typeface="Times New Roman" pitchFamily="18" charset="0"/>
              </a:rPr>
              <a:t> </a:t>
            </a:r>
            <a:r>
              <a:rPr lang="en-IN" sz="4000" smtClean="0">
                <a:solidFill>
                  <a:srgbClr val="FFC000"/>
                </a:solidFill>
                <a:latin typeface="DevLys 010" pitchFamily="2" charset="0"/>
                <a:cs typeface="Times New Roman" pitchFamily="18" charset="0"/>
              </a:rPr>
              <a:t>¼</a:t>
            </a:r>
            <a:r>
              <a:rPr lang="en-IN" sz="3600" smtClean="0">
                <a:solidFill>
                  <a:srgbClr val="FFC000"/>
                </a:solidFill>
              </a:rPr>
              <a:t>Flying Squads</a:t>
            </a:r>
            <a:r>
              <a:rPr lang="en-IN" sz="4000" b="1" smtClean="0">
                <a:solidFill>
                  <a:srgbClr val="FFC000"/>
                </a:solidFill>
                <a:latin typeface="DevLys 010" pitchFamily="2" charset="0"/>
                <a:cs typeface="Times New Roman" pitchFamily="18" charset="0"/>
              </a:rPr>
              <a:t>½ }</a:t>
            </a:r>
            <a:r>
              <a:rPr lang="en-IN" sz="4000" b="1" err="1" smtClean="0">
                <a:solidFill>
                  <a:srgbClr val="FFC000"/>
                </a:solidFill>
                <a:latin typeface="DevLys 010" pitchFamily="2" charset="0"/>
                <a:cs typeface="Times New Roman" pitchFamily="18" charset="0"/>
              </a:rPr>
              <a:t>kjk</a:t>
            </a:r>
            <a:r>
              <a:rPr lang="en-IN" sz="4000" b="1" smtClean="0">
                <a:solidFill>
                  <a:srgbClr val="FFC000"/>
                </a:solidFill>
                <a:latin typeface="DevLys 010" pitchFamily="2" charset="0"/>
                <a:cs typeface="Times New Roman" pitchFamily="18" charset="0"/>
              </a:rPr>
              <a:t> </a:t>
            </a:r>
          </a:p>
          <a:p>
            <a:pPr algn="ctr"/>
            <a:r>
              <a:rPr lang="en-IN" sz="4000" b="1" smtClean="0">
                <a:solidFill>
                  <a:srgbClr val="FFC000"/>
                </a:solidFill>
                <a:latin typeface="DevLys 010" pitchFamily="2" charset="0"/>
                <a:cs typeface="Times New Roman" pitchFamily="18" charset="0"/>
              </a:rPr>
              <a:t>?</a:t>
            </a:r>
            <a:r>
              <a:rPr lang="en-IN" sz="4000" b="1" err="1" smtClean="0">
                <a:solidFill>
                  <a:srgbClr val="FFC000"/>
                </a:solidFill>
                <a:latin typeface="DevLys 010" pitchFamily="2" charset="0"/>
                <a:cs typeface="Times New Roman" pitchFamily="18" charset="0"/>
              </a:rPr>
              <a:t>kks"k.kk</a:t>
            </a:r>
            <a:r>
              <a:rPr lang="en-IN" sz="4000" b="1" smtClean="0">
                <a:solidFill>
                  <a:srgbClr val="FFC000"/>
                </a:solidFill>
                <a:latin typeface="DevLys 010" pitchFamily="2" charset="0"/>
                <a:cs typeface="Times New Roman" pitchFamily="18" charset="0"/>
              </a:rPr>
              <a:t> dh </a:t>
            </a:r>
            <a:r>
              <a:rPr lang="en-IN" sz="4000" b="1" err="1" smtClean="0">
                <a:solidFill>
                  <a:srgbClr val="FFC000"/>
                </a:solidFill>
                <a:latin typeface="DevLys 010" pitchFamily="2" charset="0"/>
                <a:cs typeface="Times New Roman" pitchFamily="18" charset="0"/>
              </a:rPr>
              <a:t>fo"k</a:t>
            </a:r>
            <a:r>
              <a:rPr lang="en-IN" sz="4000" b="1" smtClean="0">
                <a:solidFill>
                  <a:srgbClr val="FFC000"/>
                </a:solidFill>
                <a:latin typeface="DevLys 010" pitchFamily="2" charset="0"/>
                <a:cs typeface="Times New Roman" pitchFamily="18" charset="0"/>
              </a:rPr>
              <a:t>; </a:t>
            </a:r>
            <a:r>
              <a:rPr lang="en-IN" sz="4000" b="1" err="1" smtClean="0">
                <a:solidFill>
                  <a:srgbClr val="FFC000"/>
                </a:solidFill>
                <a:latin typeface="DevLys 010" pitchFamily="2" charset="0"/>
                <a:cs typeface="Times New Roman" pitchFamily="18" charset="0"/>
              </a:rPr>
              <a:t>oLrq</a:t>
            </a:r>
            <a:endParaRPr lang="en-IN" sz="4000" b="1">
              <a:solidFill>
                <a:srgbClr val="FFC000"/>
              </a:solidFill>
              <a:latin typeface="DevLys 010" pitchFamily="2"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ransition>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4294967295"/>
          </p:nvPr>
        </p:nvSpPr>
        <p:spPr>
          <a:xfrm>
            <a:off x="501650" y="115888"/>
            <a:ext cx="8642350" cy="6597650"/>
          </a:xfrm>
        </p:spPr>
        <p:txBody>
          <a:bodyPr rtlCol="0">
            <a:noAutofit/>
          </a:bodyPr>
          <a:lstStyle/>
          <a:p>
            <a:pPr marL="0" indent="0" algn="just" eaLnBrk="1" fontAlgn="auto" hangingPunct="1">
              <a:spcAft>
                <a:spcPts val="0"/>
              </a:spcAft>
              <a:buFont typeface="Wingdings" pitchFamily="2" charset="2"/>
              <a:buNone/>
              <a:defRPr/>
            </a:pPr>
            <a:r>
              <a:rPr lang="en-IN" sz="3600" err="1" smtClean="0">
                <a:latin typeface="DevLys 010" pitchFamily="2" charset="0"/>
              </a:rPr>
              <a:t>fdlh</a:t>
            </a:r>
            <a:r>
              <a:rPr lang="en-IN" sz="3600" smtClean="0">
                <a:latin typeface="DevLys 010" pitchFamily="2" charset="0"/>
              </a:rPr>
              <a:t> </a:t>
            </a:r>
            <a:r>
              <a:rPr lang="en-IN" sz="3600" err="1">
                <a:latin typeface="DevLys 010" pitchFamily="2" charset="0"/>
              </a:rPr>
              <a:t>vU</a:t>
            </a:r>
            <a:r>
              <a:rPr lang="en-IN" sz="3600">
                <a:latin typeface="DevLys 010" pitchFamily="2" charset="0"/>
              </a:rPr>
              <a:t>; </a:t>
            </a:r>
            <a:r>
              <a:rPr lang="en-IN" sz="3600" err="1">
                <a:latin typeface="DevLys 010" pitchFamily="2" charset="0"/>
              </a:rPr>
              <a:t>O;fDr</a:t>
            </a:r>
            <a:r>
              <a:rPr lang="en-IN" sz="3600">
                <a:latin typeface="DevLys 010" pitchFamily="2" charset="0"/>
              </a:rPr>
              <a:t> </a:t>
            </a:r>
            <a:r>
              <a:rPr lang="en-IN" sz="3600" err="1">
                <a:latin typeface="DevLys 010" pitchFamily="2" charset="0"/>
              </a:rPr>
              <a:t>dks</a:t>
            </a:r>
            <a:r>
              <a:rPr lang="en-IN" sz="3600">
                <a:latin typeface="DevLys 010" pitchFamily="2" charset="0"/>
              </a:rPr>
              <a:t> </a:t>
            </a:r>
            <a:r>
              <a:rPr lang="en-IN" sz="3600" err="1">
                <a:latin typeface="DevLys 010" pitchFamily="2" charset="0"/>
              </a:rPr>
              <a:t>fdlh</a:t>
            </a:r>
            <a:r>
              <a:rPr lang="en-IN" sz="3600">
                <a:latin typeface="DevLys 010" pitchFamily="2" charset="0"/>
              </a:rPr>
              <a:t> </a:t>
            </a:r>
            <a:r>
              <a:rPr lang="en-IN" sz="3600" err="1">
                <a:latin typeface="DevLys 010" pitchFamily="2" charset="0"/>
              </a:rPr>
              <a:t>Ádkj</a:t>
            </a:r>
            <a:r>
              <a:rPr lang="en-IN" sz="3600">
                <a:latin typeface="DevLys 010" pitchFamily="2" charset="0"/>
              </a:rPr>
              <a:t> dh </a:t>
            </a:r>
            <a:r>
              <a:rPr lang="en-IN" sz="3600" err="1">
                <a:latin typeface="DevLys 010" pitchFamily="2" charset="0"/>
              </a:rPr>
              <a:t>pksV</a:t>
            </a:r>
            <a:r>
              <a:rPr lang="en-IN" sz="3600">
                <a:latin typeface="DevLys 010" pitchFamily="2" charset="0"/>
              </a:rPr>
              <a:t> </a:t>
            </a:r>
            <a:r>
              <a:rPr lang="en-IN" sz="3600" err="1">
                <a:latin typeface="DevLys 010" pitchFamily="2" charset="0"/>
              </a:rPr>
              <a:t>yxkus</a:t>
            </a:r>
            <a:r>
              <a:rPr lang="en-IN" sz="3600">
                <a:latin typeface="DevLys 010" pitchFamily="2" charset="0"/>
              </a:rPr>
              <a:t> dh /</a:t>
            </a:r>
            <a:r>
              <a:rPr lang="en-IN" sz="3600" err="1">
                <a:latin typeface="DevLys 010" pitchFamily="2" charset="0"/>
              </a:rPr>
              <a:t>kedh</a:t>
            </a:r>
            <a:r>
              <a:rPr lang="en-IN" sz="3600">
                <a:latin typeface="DevLys 010" pitchFamily="2" charset="0"/>
              </a:rPr>
              <a:t> </a:t>
            </a:r>
            <a:r>
              <a:rPr lang="en-IN" sz="3600" err="1">
                <a:latin typeface="DevLys 010" pitchFamily="2" charset="0"/>
              </a:rPr>
              <a:t>nsrk</a:t>
            </a:r>
            <a:r>
              <a:rPr lang="en-IN" sz="3600">
                <a:latin typeface="DevLys 010" pitchFamily="2" charset="0"/>
              </a:rPr>
              <a:t> </a:t>
            </a:r>
            <a:r>
              <a:rPr lang="en-IN" sz="3600" err="1">
                <a:latin typeface="DevLys 010" pitchFamily="2" charset="0"/>
              </a:rPr>
              <a:t>gS</a:t>
            </a:r>
            <a:r>
              <a:rPr lang="en-IN" sz="3600">
                <a:latin typeface="DevLys 010" pitchFamily="2" charset="0"/>
              </a:rPr>
              <a:t> </a:t>
            </a:r>
            <a:r>
              <a:rPr lang="en-IN" sz="3600" err="1">
                <a:latin typeface="DevLys 010" pitchFamily="2" charset="0"/>
              </a:rPr>
              <a:t>og</a:t>
            </a:r>
            <a:r>
              <a:rPr lang="en-IN" sz="3600">
                <a:latin typeface="DevLys 010" pitchFamily="2" charset="0"/>
              </a:rPr>
              <a:t> ,d </a:t>
            </a:r>
            <a:r>
              <a:rPr lang="en-IN" sz="3600" err="1" smtClean="0">
                <a:latin typeface="DevLys 010" pitchFamily="2" charset="0"/>
              </a:rPr>
              <a:t>o"kZ</a:t>
            </a:r>
            <a:r>
              <a:rPr lang="en-IN" sz="3600" smtClean="0">
                <a:latin typeface="DevLys 010" pitchFamily="2" charset="0"/>
              </a:rPr>
              <a:t> </a:t>
            </a:r>
            <a:r>
              <a:rPr lang="en-IN" sz="3600">
                <a:latin typeface="DevLys 010" pitchFamily="2" charset="0"/>
              </a:rPr>
              <a:t>rd ds </a:t>
            </a:r>
            <a:r>
              <a:rPr lang="en-IN" sz="3600" err="1">
                <a:latin typeface="DevLys 010" pitchFamily="2" charset="0"/>
              </a:rPr>
              <a:t>dkjkokl</a:t>
            </a:r>
            <a:r>
              <a:rPr lang="en-IN" sz="3600">
                <a:latin typeface="DevLys 010" pitchFamily="2" charset="0"/>
              </a:rPr>
              <a:t> ;k </a:t>
            </a:r>
            <a:r>
              <a:rPr lang="en-IN" sz="3600" err="1">
                <a:latin typeface="DevLys 010" pitchFamily="2" charset="0"/>
              </a:rPr>
              <a:t>tqekZus</a:t>
            </a:r>
            <a:r>
              <a:rPr lang="en-IN" sz="3600">
                <a:latin typeface="DevLys 010" pitchFamily="2" charset="0"/>
              </a:rPr>
              <a:t> ;k </a:t>
            </a:r>
            <a:r>
              <a:rPr lang="en-IN" sz="3600" err="1">
                <a:latin typeface="DevLys 010" pitchFamily="2" charset="0"/>
              </a:rPr>
              <a:t>nksuksa</a:t>
            </a:r>
            <a:r>
              <a:rPr lang="en-IN" sz="3600">
                <a:latin typeface="DevLys 010" pitchFamily="2" charset="0"/>
              </a:rPr>
              <a:t> </a:t>
            </a:r>
            <a:r>
              <a:rPr lang="en-IN" sz="3600" err="1">
                <a:latin typeface="DevLys 010" pitchFamily="2" charset="0"/>
              </a:rPr>
              <a:t>ls</a:t>
            </a:r>
            <a:r>
              <a:rPr lang="en-IN" sz="3600">
                <a:latin typeface="DevLys 010" pitchFamily="2" charset="0"/>
              </a:rPr>
              <a:t> </a:t>
            </a:r>
            <a:r>
              <a:rPr lang="en-IN" sz="3600" err="1">
                <a:latin typeface="DevLys 010" pitchFamily="2" charset="0"/>
              </a:rPr>
              <a:t>n.Muh</a:t>
            </a:r>
            <a:r>
              <a:rPr lang="en-IN" sz="3600">
                <a:latin typeface="DevLys 010" pitchFamily="2" charset="0"/>
              </a:rPr>
              <a:t>; </a:t>
            </a:r>
            <a:r>
              <a:rPr lang="en-IN" sz="3600" err="1">
                <a:latin typeface="DevLys 010" pitchFamily="2" charset="0"/>
              </a:rPr>
              <a:t>gSA</a:t>
            </a:r>
            <a:r>
              <a:rPr lang="en-IN" sz="3600">
                <a:latin typeface="DevLys 010" pitchFamily="2" charset="0"/>
              </a:rPr>
              <a:t> </a:t>
            </a:r>
            <a:r>
              <a:rPr lang="en-IN" sz="3600" err="1">
                <a:latin typeface="DevLys 010" pitchFamily="2" charset="0"/>
              </a:rPr>
              <a:t>mM+u</a:t>
            </a:r>
            <a:r>
              <a:rPr lang="en-IN" sz="3600">
                <a:latin typeface="DevLys 010" pitchFamily="2" charset="0"/>
              </a:rPr>
              <a:t> </a:t>
            </a:r>
            <a:r>
              <a:rPr lang="en-IN" sz="3600" err="1">
                <a:latin typeface="DevLys 010" pitchFamily="2" charset="0"/>
              </a:rPr>
              <a:t>nLrs</a:t>
            </a:r>
            <a:r>
              <a:rPr lang="en-IN" sz="3600">
                <a:latin typeface="DevLys 010" pitchFamily="2" charset="0"/>
              </a:rPr>
              <a:t>] </a:t>
            </a:r>
            <a:r>
              <a:rPr lang="en-IN" sz="3600" err="1">
                <a:latin typeface="DevLys 010" pitchFamily="2" charset="0"/>
              </a:rPr>
              <a:t>fj’or</a:t>
            </a:r>
            <a:r>
              <a:rPr lang="en-IN" sz="3600">
                <a:latin typeface="DevLys 010" pitchFamily="2" charset="0"/>
              </a:rPr>
              <a:t> </a:t>
            </a:r>
            <a:r>
              <a:rPr lang="en-IN" sz="3600" err="1">
                <a:latin typeface="DevLys 010" pitchFamily="2" charset="0"/>
              </a:rPr>
              <a:t>nsus</a:t>
            </a:r>
            <a:r>
              <a:rPr lang="en-IN" sz="3600">
                <a:latin typeface="DevLys 010" pitchFamily="2" charset="0"/>
              </a:rPr>
              <a:t> </a:t>
            </a:r>
            <a:r>
              <a:rPr lang="en-IN" sz="3600" err="1">
                <a:latin typeface="DevLys 010" pitchFamily="2" charset="0"/>
              </a:rPr>
              <a:t>okyksa</a:t>
            </a:r>
            <a:r>
              <a:rPr lang="en-IN" sz="3600">
                <a:latin typeface="DevLys 010" pitchFamily="2" charset="0"/>
              </a:rPr>
              <a:t> </a:t>
            </a:r>
            <a:r>
              <a:rPr lang="en-IN" sz="3600" err="1">
                <a:latin typeface="DevLys 010" pitchFamily="2" charset="0"/>
              </a:rPr>
              <a:t>vkSj</a:t>
            </a:r>
            <a:r>
              <a:rPr lang="en-IN" sz="3600">
                <a:latin typeface="DevLys 010" pitchFamily="2" charset="0"/>
              </a:rPr>
              <a:t> </a:t>
            </a:r>
            <a:r>
              <a:rPr lang="en-IN" sz="3600" err="1">
                <a:latin typeface="DevLys 010" pitchFamily="2" charset="0"/>
              </a:rPr>
              <a:t>ysus</a:t>
            </a:r>
            <a:r>
              <a:rPr lang="en-IN" sz="3600">
                <a:latin typeface="DevLys 010" pitchFamily="2" charset="0"/>
              </a:rPr>
              <a:t> </a:t>
            </a:r>
            <a:r>
              <a:rPr lang="en-IN" sz="3600" err="1">
                <a:latin typeface="DevLys 010" pitchFamily="2" charset="0"/>
              </a:rPr>
              <a:t>okyksa</a:t>
            </a:r>
            <a:r>
              <a:rPr lang="en-IN" sz="3600">
                <a:latin typeface="DevLys 010" pitchFamily="2" charset="0"/>
              </a:rPr>
              <a:t> </a:t>
            </a:r>
            <a:r>
              <a:rPr lang="en-IN" sz="3600" err="1">
                <a:latin typeface="DevLys 010" pitchFamily="2" charset="0"/>
              </a:rPr>
              <a:t>nksuksa</a:t>
            </a:r>
            <a:r>
              <a:rPr lang="en-IN" sz="3600">
                <a:latin typeface="DevLys 010" pitchFamily="2" charset="0"/>
              </a:rPr>
              <a:t> ds </a:t>
            </a:r>
            <a:r>
              <a:rPr lang="en-IN" sz="3600" err="1">
                <a:latin typeface="DevLys 010" pitchFamily="2" charset="0"/>
              </a:rPr>
              <a:t>fo</a:t>
            </a:r>
            <a:r>
              <a:rPr lang="en-IN" sz="3600">
                <a:latin typeface="DevLys 010" pitchFamily="2" charset="0"/>
              </a:rPr>
              <a:t>:) </a:t>
            </a:r>
            <a:r>
              <a:rPr lang="en-IN" sz="3600" err="1">
                <a:latin typeface="DevLys 010" pitchFamily="2" charset="0"/>
              </a:rPr>
              <a:t>ekeys</a:t>
            </a:r>
            <a:r>
              <a:rPr lang="en-IN" sz="3600">
                <a:latin typeface="DevLys 010" pitchFamily="2" charset="0"/>
              </a:rPr>
              <a:t> </a:t>
            </a:r>
            <a:r>
              <a:rPr lang="en-IN" sz="3600" err="1">
                <a:latin typeface="DevLys 010" pitchFamily="2" charset="0"/>
              </a:rPr>
              <a:t>ntZ</a:t>
            </a:r>
            <a:r>
              <a:rPr lang="en-IN" sz="3600">
                <a:latin typeface="DevLys 010" pitchFamily="2" charset="0"/>
              </a:rPr>
              <a:t> </a:t>
            </a:r>
            <a:r>
              <a:rPr lang="en-IN" sz="3600" err="1">
                <a:latin typeface="DevLys 010" pitchFamily="2" charset="0"/>
              </a:rPr>
              <a:t>djus</a:t>
            </a:r>
            <a:r>
              <a:rPr lang="en-IN" sz="3600">
                <a:latin typeface="DevLys 010" pitchFamily="2" charset="0"/>
              </a:rPr>
              <a:t> ds </a:t>
            </a:r>
            <a:r>
              <a:rPr lang="en-IN" sz="3600" err="1">
                <a:latin typeface="DevLys 010" pitchFamily="2" charset="0"/>
              </a:rPr>
              <a:t>fy</a:t>
            </a:r>
            <a:r>
              <a:rPr lang="en-IN" sz="3600">
                <a:latin typeface="DevLys 010" pitchFamily="2" charset="0"/>
              </a:rPr>
              <a:t>, </a:t>
            </a:r>
            <a:r>
              <a:rPr lang="en-IN" sz="3600" err="1">
                <a:latin typeface="DevLys 010" pitchFamily="2" charset="0"/>
              </a:rPr>
              <a:t>vkSj</a:t>
            </a:r>
            <a:r>
              <a:rPr lang="en-IN" sz="3600">
                <a:latin typeface="DevLys 010" pitchFamily="2" charset="0"/>
              </a:rPr>
              <a:t> ,</a:t>
            </a:r>
            <a:r>
              <a:rPr lang="en-IN" sz="3600" err="1">
                <a:latin typeface="DevLys 010" pitchFamily="2" charset="0"/>
              </a:rPr>
              <a:t>sls</a:t>
            </a:r>
            <a:r>
              <a:rPr lang="en-IN" sz="3600">
                <a:latin typeface="DevLys 010" pitchFamily="2" charset="0"/>
              </a:rPr>
              <a:t> </a:t>
            </a:r>
            <a:r>
              <a:rPr lang="en-IN" sz="3600" err="1">
                <a:latin typeface="DevLys 010" pitchFamily="2" charset="0"/>
              </a:rPr>
              <a:t>yksxksa</a:t>
            </a:r>
            <a:r>
              <a:rPr lang="en-IN" sz="3600">
                <a:latin typeface="DevLys 010" pitchFamily="2" charset="0"/>
              </a:rPr>
              <a:t> ds </a:t>
            </a:r>
            <a:r>
              <a:rPr lang="en-IN" sz="3600" err="1">
                <a:latin typeface="DevLys 010" pitchFamily="2" charset="0"/>
              </a:rPr>
              <a:t>fo</a:t>
            </a:r>
            <a:r>
              <a:rPr lang="en-IN" sz="3600">
                <a:latin typeface="DevLys 010" pitchFamily="2" charset="0"/>
              </a:rPr>
              <a:t>:) </a:t>
            </a:r>
            <a:r>
              <a:rPr lang="en-IN" sz="3600" err="1">
                <a:latin typeface="DevLys 010" pitchFamily="2" charset="0"/>
              </a:rPr>
              <a:t>dkjZokbZ</a:t>
            </a:r>
            <a:r>
              <a:rPr lang="en-IN" sz="3600">
                <a:latin typeface="DevLys 010" pitchFamily="2" charset="0"/>
              </a:rPr>
              <a:t> </a:t>
            </a:r>
            <a:r>
              <a:rPr lang="en-IN" sz="3600" err="1">
                <a:latin typeface="DevLys 010" pitchFamily="2" charset="0"/>
              </a:rPr>
              <a:t>djus</a:t>
            </a:r>
            <a:r>
              <a:rPr lang="en-IN" sz="3600">
                <a:latin typeface="DevLys 010" pitchFamily="2" charset="0"/>
              </a:rPr>
              <a:t> ds </a:t>
            </a:r>
            <a:r>
              <a:rPr lang="en-IN" sz="3600" err="1">
                <a:latin typeface="DevLys 010" pitchFamily="2" charset="0"/>
              </a:rPr>
              <a:t>fy</a:t>
            </a:r>
            <a:r>
              <a:rPr lang="en-IN" sz="3600">
                <a:latin typeface="DevLys 010" pitchFamily="2" charset="0"/>
              </a:rPr>
              <a:t>, </a:t>
            </a:r>
            <a:r>
              <a:rPr lang="en-IN" sz="3600" err="1">
                <a:latin typeface="DevLys 010" pitchFamily="2" charset="0"/>
              </a:rPr>
              <a:t>xfBr</a:t>
            </a:r>
            <a:r>
              <a:rPr lang="en-IN" sz="3600">
                <a:latin typeface="DevLys 010" pitchFamily="2" charset="0"/>
              </a:rPr>
              <a:t> </a:t>
            </a:r>
            <a:r>
              <a:rPr lang="en-IN" sz="3600" err="1">
                <a:latin typeface="DevLys 010" pitchFamily="2" charset="0"/>
              </a:rPr>
              <a:t>fd</a:t>
            </a:r>
            <a:r>
              <a:rPr lang="en-IN" sz="3600">
                <a:latin typeface="DevLys 010" pitchFamily="2" charset="0"/>
              </a:rPr>
              <a:t>, x, </a:t>
            </a:r>
            <a:r>
              <a:rPr lang="en-IN" sz="3600" err="1">
                <a:latin typeface="DevLys 010" pitchFamily="2" charset="0"/>
              </a:rPr>
              <a:t>gSa</a:t>
            </a:r>
            <a:r>
              <a:rPr lang="en-IN" sz="3600">
                <a:latin typeface="DevLys 010" pitchFamily="2" charset="0"/>
              </a:rPr>
              <a:t> </a:t>
            </a:r>
            <a:r>
              <a:rPr lang="en-IN" sz="3600" err="1">
                <a:latin typeface="DevLys 010" pitchFamily="2" charset="0"/>
              </a:rPr>
              <a:t>tks</a:t>
            </a:r>
            <a:r>
              <a:rPr lang="en-IN" sz="3600">
                <a:latin typeface="DevLys 010" pitchFamily="2" charset="0"/>
              </a:rPr>
              <a:t> </a:t>
            </a:r>
            <a:r>
              <a:rPr lang="en-IN" sz="3600" err="1">
                <a:latin typeface="DevLys 010" pitchFamily="2" charset="0"/>
              </a:rPr>
              <a:t>fuokZpdksa</a:t>
            </a:r>
            <a:r>
              <a:rPr lang="en-IN" sz="3600">
                <a:latin typeface="DevLys 010" pitchFamily="2" charset="0"/>
              </a:rPr>
              <a:t> </a:t>
            </a:r>
            <a:r>
              <a:rPr lang="en-IN" sz="3600" err="1">
                <a:latin typeface="DevLys 010" pitchFamily="2" charset="0"/>
              </a:rPr>
              <a:t>dks</a:t>
            </a:r>
            <a:r>
              <a:rPr lang="en-IN" sz="3600">
                <a:latin typeface="DevLys 010" pitchFamily="2" charset="0"/>
              </a:rPr>
              <a:t> </a:t>
            </a:r>
            <a:r>
              <a:rPr lang="en-IN" sz="3600" err="1">
                <a:latin typeface="DevLys 010" pitchFamily="2" charset="0"/>
              </a:rPr>
              <a:t>Mjkus</a:t>
            </a:r>
            <a:r>
              <a:rPr lang="en-IN" sz="3600">
                <a:latin typeface="DevLys 010" pitchFamily="2" charset="0"/>
              </a:rPr>
              <a:t> </a:t>
            </a:r>
            <a:r>
              <a:rPr lang="en-IN" sz="3600" err="1">
                <a:latin typeface="DevLys 010" pitchFamily="2" charset="0"/>
              </a:rPr>
              <a:t>vkSj</a:t>
            </a:r>
            <a:r>
              <a:rPr lang="en-IN" sz="3600">
                <a:latin typeface="DevLys 010" pitchFamily="2" charset="0"/>
              </a:rPr>
              <a:t> /</a:t>
            </a:r>
            <a:r>
              <a:rPr lang="en-IN" sz="3600" err="1">
                <a:latin typeface="DevLys 010" pitchFamily="2" charset="0"/>
              </a:rPr>
              <a:t>kedkus</a:t>
            </a:r>
            <a:r>
              <a:rPr lang="en-IN" sz="3600">
                <a:latin typeface="DevLys 010" pitchFamily="2" charset="0"/>
              </a:rPr>
              <a:t> </a:t>
            </a:r>
            <a:r>
              <a:rPr lang="en-IN" sz="3600" err="1">
                <a:latin typeface="DevLys 010" pitchFamily="2" charset="0"/>
              </a:rPr>
              <a:t>esa</a:t>
            </a:r>
            <a:r>
              <a:rPr lang="en-IN" sz="3600">
                <a:latin typeface="DevLys 010" pitchFamily="2" charset="0"/>
              </a:rPr>
              <a:t> </a:t>
            </a:r>
            <a:r>
              <a:rPr lang="en-IN" sz="3600" err="1">
                <a:latin typeface="DevLys 010" pitchFamily="2" charset="0"/>
              </a:rPr>
              <a:t>fyIr</a:t>
            </a:r>
            <a:r>
              <a:rPr lang="en-IN" sz="3600">
                <a:latin typeface="DevLys 010" pitchFamily="2" charset="0"/>
              </a:rPr>
              <a:t> </a:t>
            </a:r>
            <a:r>
              <a:rPr lang="en-IN" sz="3600" err="1">
                <a:latin typeface="DevLys 010" pitchFamily="2" charset="0"/>
              </a:rPr>
              <a:t>gSaA</a:t>
            </a:r>
            <a:r>
              <a:rPr lang="en-IN" sz="3600">
                <a:latin typeface="DevLys 010" pitchFamily="2" charset="0"/>
              </a:rPr>
              <a:t> </a:t>
            </a:r>
            <a:r>
              <a:rPr lang="en-IN" sz="3600" err="1">
                <a:latin typeface="DevLys 010" pitchFamily="2" charset="0"/>
              </a:rPr>
              <a:t>lHkh</a:t>
            </a:r>
            <a:r>
              <a:rPr lang="en-IN" sz="3600">
                <a:latin typeface="DevLys 010" pitchFamily="2" charset="0"/>
              </a:rPr>
              <a:t> </a:t>
            </a:r>
            <a:r>
              <a:rPr lang="en-IN" sz="3600" err="1">
                <a:latin typeface="DevLys 010" pitchFamily="2" charset="0"/>
              </a:rPr>
              <a:t>ukxfjdksa</a:t>
            </a:r>
            <a:r>
              <a:rPr lang="en-IN" sz="3600">
                <a:latin typeface="DevLys 010" pitchFamily="2" charset="0"/>
              </a:rPr>
              <a:t> </a:t>
            </a:r>
            <a:r>
              <a:rPr lang="en-IN" sz="3600" err="1">
                <a:latin typeface="DevLys 010" pitchFamily="2" charset="0"/>
              </a:rPr>
              <a:t>ls</a:t>
            </a:r>
            <a:r>
              <a:rPr lang="en-IN" sz="3600">
                <a:latin typeface="DevLys 010" pitchFamily="2" charset="0"/>
              </a:rPr>
              <a:t> ,</a:t>
            </a:r>
            <a:r>
              <a:rPr lang="en-IN" sz="3600" err="1">
                <a:latin typeface="DevLys 010" pitchFamily="2" charset="0"/>
              </a:rPr>
              <a:t>rn</a:t>
            </a:r>
            <a:r>
              <a:rPr lang="en-IN" sz="3600">
                <a:latin typeface="DevLys 010" pitchFamily="2" charset="0"/>
              </a:rPr>
              <a:t>~}</a:t>
            </a:r>
            <a:r>
              <a:rPr lang="en-IN" sz="3600" err="1">
                <a:latin typeface="DevLys 010" pitchFamily="2" charset="0"/>
              </a:rPr>
              <a:t>kjk</a:t>
            </a:r>
            <a:r>
              <a:rPr lang="en-IN" sz="3600">
                <a:latin typeface="DevLys 010" pitchFamily="2" charset="0"/>
              </a:rPr>
              <a:t> </a:t>
            </a:r>
            <a:r>
              <a:rPr lang="en-IN" sz="3600" err="1">
                <a:latin typeface="DevLys 010" pitchFamily="2" charset="0"/>
              </a:rPr>
              <a:t>vuqjks</a:t>
            </a:r>
            <a:r>
              <a:rPr lang="en-IN" sz="3600">
                <a:latin typeface="DevLys 010" pitchFamily="2" charset="0"/>
              </a:rPr>
              <a:t>/k </a:t>
            </a:r>
            <a:r>
              <a:rPr lang="en-IN" sz="3600" err="1">
                <a:latin typeface="DevLys 010" pitchFamily="2" charset="0"/>
              </a:rPr>
              <a:t>fd;k</a:t>
            </a:r>
            <a:r>
              <a:rPr lang="en-IN" sz="3600">
                <a:latin typeface="DevLys 010" pitchFamily="2" charset="0"/>
              </a:rPr>
              <a:t> </a:t>
            </a:r>
            <a:r>
              <a:rPr lang="en-IN" sz="3600" err="1">
                <a:latin typeface="DevLys 010" pitchFamily="2" charset="0"/>
              </a:rPr>
              <a:t>tkrk</a:t>
            </a:r>
            <a:r>
              <a:rPr lang="en-IN" sz="3600">
                <a:latin typeface="DevLys 010" pitchFamily="2" charset="0"/>
              </a:rPr>
              <a:t> </a:t>
            </a:r>
            <a:r>
              <a:rPr lang="en-IN" sz="3600" err="1">
                <a:latin typeface="DevLys 010" pitchFamily="2" charset="0"/>
              </a:rPr>
              <a:t>gS</a:t>
            </a:r>
            <a:r>
              <a:rPr lang="en-IN" sz="3600">
                <a:latin typeface="DevLys 010" pitchFamily="2" charset="0"/>
              </a:rPr>
              <a:t> </a:t>
            </a:r>
            <a:r>
              <a:rPr lang="en-IN" sz="3600" err="1">
                <a:latin typeface="DevLys 010" pitchFamily="2" charset="0"/>
              </a:rPr>
              <a:t>fd</a:t>
            </a:r>
            <a:r>
              <a:rPr lang="en-IN" sz="3600">
                <a:latin typeface="DevLys 010" pitchFamily="2" charset="0"/>
              </a:rPr>
              <a:t> </a:t>
            </a:r>
            <a:r>
              <a:rPr lang="en-IN" sz="3600" err="1">
                <a:latin typeface="DevLys 010" pitchFamily="2" charset="0"/>
              </a:rPr>
              <a:t>os</a:t>
            </a:r>
            <a:r>
              <a:rPr lang="en-IN" sz="3600">
                <a:latin typeface="DevLys 010" pitchFamily="2" charset="0"/>
              </a:rPr>
              <a:t> </a:t>
            </a:r>
            <a:r>
              <a:rPr lang="en-IN" sz="3600" err="1">
                <a:latin typeface="DevLys 010" pitchFamily="2" charset="0"/>
              </a:rPr>
              <a:t>dksbZ</a:t>
            </a:r>
            <a:r>
              <a:rPr lang="en-IN" sz="3600">
                <a:latin typeface="DevLys 010" pitchFamily="2" charset="0"/>
              </a:rPr>
              <a:t> </a:t>
            </a:r>
            <a:r>
              <a:rPr lang="en-IN" sz="3600" err="1">
                <a:latin typeface="DevLys 010" pitchFamily="2" charset="0"/>
              </a:rPr>
              <a:t>fj’or</a:t>
            </a:r>
            <a:r>
              <a:rPr lang="en-IN" sz="3600">
                <a:latin typeface="DevLys 010" pitchFamily="2" charset="0"/>
              </a:rPr>
              <a:t> </a:t>
            </a:r>
            <a:r>
              <a:rPr lang="en-IN" sz="3600" err="1">
                <a:latin typeface="DevLys 010" pitchFamily="2" charset="0"/>
              </a:rPr>
              <a:t>ysus</a:t>
            </a:r>
            <a:r>
              <a:rPr lang="en-IN" sz="3600">
                <a:latin typeface="DevLys 010" pitchFamily="2" charset="0"/>
              </a:rPr>
              <a:t> </a:t>
            </a:r>
            <a:r>
              <a:rPr lang="en-IN" sz="3600" err="1">
                <a:latin typeface="DevLys 010" pitchFamily="2" charset="0"/>
              </a:rPr>
              <a:t>ls</a:t>
            </a:r>
            <a:r>
              <a:rPr lang="en-IN" sz="3600">
                <a:latin typeface="DevLys 010" pitchFamily="2" charset="0"/>
              </a:rPr>
              <a:t> </a:t>
            </a:r>
            <a:r>
              <a:rPr lang="en-IN" sz="3600" err="1">
                <a:latin typeface="DevLys 010" pitchFamily="2" charset="0"/>
              </a:rPr>
              <a:t>ijgst</a:t>
            </a:r>
            <a:r>
              <a:rPr lang="en-IN" sz="3600">
                <a:latin typeface="DevLys 010" pitchFamily="2" charset="0"/>
              </a:rPr>
              <a:t> </a:t>
            </a:r>
            <a:r>
              <a:rPr lang="en-IN" sz="3600" err="1">
                <a:latin typeface="DevLys 010" pitchFamily="2" charset="0"/>
              </a:rPr>
              <a:t>djsa</a:t>
            </a:r>
            <a:r>
              <a:rPr lang="en-IN" sz="3600">
                <a:latin typeface="DevLys 010" pitchFamily="2" charset="0"/>
              </a:rPr>
              <a:t> </a:t>
            </a:r>
            <a:r>
              <a:rPr lang="en-IN" sz="3600" err="1">
                <a:latin typeface="DevLys 010" pitchFamily="2" charset="0"/>
              </a:rPr>
              <a:t>vkSj</a:t>
            </a:r>
            <a:r>
              <a:rPr lang="en-IN" sz="3600">
                <a:latin typeface="DevLys 010" pitchFamily="2" charset="0"/>
              </a:rPr>
              <a:t> ;fn </a:t>
            </a:r>
            <a:r>
              <a:rPr lang="en-IN" sz="3600" err="1">
                <a:latin typeface="DevLys 010" pitchFamily="2" charset="0"/>
              </a:rPr>
              <a:t>dksbZ</a:t>
            </a:r>
            <a:r>
              <a:rPr lang="en-IN" sz="3600">
                <a:latin typeface="DevLys 010" pitchFamily="2" charset="0"/>
              </a:rPr>
              <a:t> </a:t>
            </a:r>
            <a:r>
              <a:rPr lang="en-IN" sz="3600" err="1">
                <a:latin typeface="DevLys 010" pitchFamily="2" charset="0"/>
              </a:rPr>
              <a:t>O;fDr</a:t>
            </a:r>
            <a:r>
              <a:rPr lang="en-IN" sz="3600">
                <a:latin typeface="DevLys 010" pitchFamily="2" charset="0"/>
              </a:rPr>
              <a:t> </a:t>
            </a:r>
            <a:r>
              <a:rPr lang="en-IN" sz="3600" err="1">
                <a:latin typeface="DevLys 010" pitchFamily="2" charset="0"/>
              </a:rPr>
              <a:t>dksbZ</a:t>
            </a:r>
            <a:r>
              <a:rPr lang="en-IN" sz="3600">
                <a:latin typeface="DevLys 010" pitchFamily="2" charset="0"/>
              </a:rPr>
              <a:t> </a:t>
            </a:r>
            <a:r>
              <a:rPr lang="en-IN" sz="3600" err="1">
                <a:latin typeface="DevLys 010" pitchFamily="2" charset="0"/>
              </a:rPr>
              <a:t>fj’or</a:t>
            </a:r>
            <a:r>
              <a:rPr lang="en-IN" sz="3600">
                <a:latin typeface="DevLys 010" pitchFamily="2" charset="0"/>
              </a:rPr>
              <a:t> dh </a:t>
            </a:r>
            <a:r>
              <a:rPr lang="en-IN" sz="3600" err="1">
                <a:latin typeface="DevLys 010" pitchFamily="2" charset="0"/>
              </a:rPr>
              <a:t>is’kd’k</a:t>
            </a:r>
            <a:r>
              <a:rPr lang="en-IN" sz="3600">
                <a:latin typeface="DevLys 010" pitchFamily="2" charset="0"/>
              </a:rPr>
              <a:t> </a:t>
            </a:r>
            <a:r>
              <a:rPr lang="en-IN" sz="3600" err="1">
                <a:latin typeface="DevLys 010" pitchFamily="2" charset="0"/>
              </a:rPr>
              <a:t>djrk</a:t>
            </a:r>
            <a:r>
              <a:rPr lang="en-IN" sz="3600">
                <a:latin typeface="DevLys 010" pitchFamily="2" charset="0"/>
              </a:rPr>
              <a:t> </a:t>
            </a:r>
            <a:r>
              <a:rPr lang="en-IN" sz="3600" err="1">
                <a:latin typeface="DevLys 010" pitchFamily="2" charset="0"/>
              </a:rPr>
              <a:t>gS</a:t>
            </a:r>
            <a:r>
              <a:rPr lang="en-IN" sz="3600">
                <a:latin typeface="DevLys 010" pitchFamily="2" charset="0"/>
              </a:rPr>
              <a:t> ;k </a:t>
            </a:r>
            <a:r>
              <a:rPr lang="en-IN" sz="3600" err="1">
                <a:latin typeface="DevLys 010" pitchFamily="2" charset="0"/>
              </a:rPr>
              <a:t>mls</a:t>
            </a:r>
            <a:r>
              <a:rPr lang="en-IN" sz="3600">
                <a:latin typeface="DevLys 010" pitchFamily="2" charset="0"/>
              </a:rPr>
              <a:t> </a:t>
            </a:r>
            <a:r>
              <a:rPr lang="en-IN" sz="3600" err="1">
                <a:latin typeface="DevLys 010" pitchFamily="2" charset="0"/>
              </a:rPr>
              <a:t>fj’or</a:t>
            </a:r>
            <a:r>
              <a:rPr lang="en-IN" sz="3600">
                <a:latin typeface="DevLys 010" pitchFamily="2" charset="0"/>
              </a:rPr>
              <a:t> </a:t>
            </a:r>
            <a:r>
              <a:rPr lang="en-IN" sz="3600" err="1">
                <a:latin typeface="DevLys 010" pitchFamily="2" charset="0"/>
              </a:rPr>
              <a:t>vkSj</a:t>
            </a:r>
            <a:r>
              <a:rPr lang="en-IN" sz="3600">
                <a:latin typeface="DevLys 010" pitchFamily="2" charset="0"/>
              </a:rPr>
              <a:t> </a:t>
            </a:r>
            <a:r>
              <a:rPr lang="en-IN" sz="3600" err="1">
                <a:latin typeface="DevLys 010" pitchFamily="2" charset="0"/>
              </a:rPr>
              <a:t>fuokZpdksa</a:t>
            </a:r>
            <a:r>
              <a:rPr lang="en-IN" sz="3600">
                <a:latin typeface="DevLys 010" pitchFamily="2" charset="0"/>
              </a:rPr>
              <a:t> </a:t>
            </a:r>
            <a:r>
              <a:rPr lang="en-IN" sz="3600" err="1">
                <a:latin typeface="DevLys 010" pitchFamily="2" charset="0"/>
              </a:rPr>
              <a:t>dks</a:t>
            </a:r>
            <a:r>
              <a:rPr lang="en-IN" sz="3600">
                <a:latin typeface="DevLys 010" pitchFamily="2" charset="0"/>
              </a:rPr>
              <a:t> </a:t>
            </a:r>
            <a:r>
              <a:rPr lang="en-IN" sz="3600" err="1">
                <a:latin typeface="DevLys 010" pitchFamily="2" charset="0"/>
              </a:rPr>
              <a:t>Mjkus</a:t>
            </a:r>
            <a:r>
              <a:rPr lang="en-IN" sz="3600">
                <a:latin typeface="DevLys 010" pitchFamily="2" charset="0"/>
              </a:rPr>
              <a:t>@/</a:t>
            </a:r>
            <a:r>
              <a:rPr lang="en-IN" sz="3600" err="1">
                <a:latin typeface="DevLys 010" pitchFamily="2" charset="0"/>
              </a:rPr>
              <a:t>kedkus</a:t>
            </a:r>
            <a:r>
              <a:rPr lang="en-IN" sz="3600">
                <a:latin typeface="DevLys 010" pitchFamily="2" charset="0"/>
              </a:rPr>
              <a:t> ds </a:t>
            </a:r>
            <a:r>
              <a:rPr lang="en-IN" sz="3600" err="1">
                <a:latin typeface="DevLys 010" pitchFamily="2" charset="0"/>
              </a:rPr>
              <a:t>ekeyksa</a:t>
            </a:r>
            <a:r>
              <a:rPr lang="en-IN" sz="3600">
                <a:latin typeface="DevLys 010" pitchFamily="2" charset="0"/>
              </a:rPr>
              <a:t> dh </a:t>
            </a:r>
            <a:r>
              <a:rPr lang="en-IN" sz="3600" err="1">
                <a:latin typeface="DevLys 010" pitchFamily="2" charset="0"/>
              </a:rPr>
              <a:t>tkudkjh</a:t>
            </a:r>
            <a:r>
              <a:rPr lang="en-IN" sz="3600">
                <a:latin typeface="DevLys 010" pitchFamily="2" charset="0"/>
              </a:rPr>
              <a:t> </a:t>
            </a:r>
            <a:r>
              <a:rPr lang="en-IN" sz="3600" err="1">
                <a:latin typeface="DevLys 010" pitchFamily="2" charset="0"/>
              </a:rPr>
              <a:t>gS</a:t>
            </a:r>
            <a:r>
              <a:rPr lang="en-IN" sz="3600">
                <a:latin typeface="DevLys 010" pitchFamily="2" charset="0"/>
              </a:rPr>
              <a:t> </a:t>
            </a:r>
            <a:r>
              <a:rPr lang="en-IN" sz="3600" err="1">
                <a:latin typeface="DevLys 010" pitchFamily="2" charset="0"/>
              </a:rPr>
              <a:t>rks</a:t>
            </a:r>
            <a:r>
              <a:rPr lang="en-IN" sz="3600">
                <a:latin typeface="DevLys 010" pitchFamily="2" charset="0"/>
              </a:rPr>
              <a:t> </a:t>
            </a:r>
            <a:r>
              <a:rPr lang="en-IN" sz="3600" err="1">
                <a:latin typeface="DevLys 010" pitchFamily="2" charset="0"/>
              </a:rPr>
              <a:t>mUgsa</a:t>
            </a:r>
            <a:r>
              <a:rPr lang="en-IN" sz="3600">
                <a:latin typeface="DevLys 010" pitchFamily="2" charset="0"/>
              </a:rPr>
              <a:t> </a:t>
            </a:r>
            <a:r>
              <a:rPr lang="en-IN" sz="3600" err="1">
                <a:latin typeface="DevLys 010" pitchFamily="2" charset="0"/>
              </a:rPr>
              <a:t>f’kdk;r</a:t>
            </a:r>
            <a:r>
              <a:rPr lang="en-IN" sz="3600">
                <a:latin typeface="DevLys 010" pitchFamily="2" charset="0"/>
              </a:rPr>
              <a:t> </a:t>
            </a:r>
            <a:r>
              <a:rPr lang="en-IN" sz="3600" err="1">
                <a:latin typeface="DevLys 010" pitchFamily="2" charset="0"/>
              </a:rPr>
              <a:t>ÁkIr</a:t>
            </a:r>
            <a:r>
              <a:rPr lang="en-IN" sz="3600">
                <a:latin typeface="DevLys 010" pitchFamily="2" charset="0"/>
              </a:rPr>
              <a:t> </a:t>
            </a:r>
            <a:r>
              <a:rPr lang="en-IN" sz="3600" err="1">
                <a:latin typeface="DevLys 010" pitchFamily="2" charset="0"/>
              </a:rPr>
              <a:t>djus</a:t>
            </a:r>
            <a:r>
              <a:rPr lang="en-IN" sz="3600">
                <a:latin typeface="DevLys 010" pitchFamily="2" charset="0"/>
              </a:rPr>
              <a:t> ds </a:t>
            </a:r>
            <a:r>
              <a:rPr lang="en-IN" sz="3600" err="1" smtClean="0">
                <a:latin typeface="DevLys 010" pitchFamily="2" charset="0"/>
              </a:rPr>
              <a:t>Ádks"B</a:t>
            </a:r>
            <a:r>
              <a:rPr lang="en-IN" sz="3600" smtClean="0">
                <a:latin typeface="DevLys 010" pitchFamily="2" charset="0"/>
              </a:rPr>
              <a:t> </a:t>
            </a:r>
            <a:r>
              <a:rPr lang="en-IN" sz="3600">
                <a:latin typeface="DevLys 010" pitchFamily="2" charset="0"/>
              </a:rPr>
              <a:t>ds </a:t>
            </a:r>
            <a:r>
              <a:rPr lang="en-IN" sz="3600" err="1">
                <a:latin typeface="DevLys 010" pitchFamily="2" charset="0"/>
              </a:rPr>
              <a:t>VkWy</a:t>
            </a:r>
            <a:r>
              <a:rPr lang="en-IN" sz="3600">
                <a:latin typeface="DevLys 010" pitchFamily="2" charset="0"/>
              </a:rPr>
              <a:t> </a:t>
            </a:r>
            <a:r>
              <a:rPr lang="en-IN" sz="3600" err="1">
                <a:latin typeface="DevLys 010" pitchFamily="2" charset="0"/>
              </a:rPr>
              <a:t>Ýh</a:t>
            </a:r>
            <a:r>
              <a:rPr lang="en-IN" sz="3600">
                <a:latin typeface="DevLys 010" pitchFamily="2" charset="0"/>
              </a:rPr>
              <a:t> </a:t>
            </a:r>
            <a:r>
              <a:rPr lang="en-IN" sz="3600" err="1" smtClean="0">
                <a:latin typeface="DevLys 010" pitchFamily="2" charset="0"/>
              </a:rPr>
              <a:t>uacj</a:t>
            </a:r>
            <a:r>
              <a:rPr lang="en-IN" sz="3600">
                <a:latin typeface="DevLys 010" pitchFamily="2" charset="0"/>
                <a:cs typeface="Times New Roman" pitchFamily="18" charset="0"/>
              </a:rPr>
              <a:t> 1950 </a:t>
            </a:r>
            <a:r>
              <a:rPr lang="en-IN" sz="3600" err="1">
                <a:latin typeface="DevLys 010" pitchFamily="2" charset="0"/>
                <a:cs typeface="Times New Roman" pitchFamily="18" charset="0"/>
              </a:rPr>
              <a:t>ij</a:t>
            </a:r>
            <a:r>
              <a:rPr lang="en-IN" sz="3600">
                <a:latin typeface="DevLys 010" pitchFamily="2" charset="0"/>
                <a:cs typeface="Times New Roman" pitchFamily="18" charset="0"/>
              </a:rPr>
              <a:t> 24</a:t>
            </a:r>
            <a:r>
              <a:rPr lang="en-IN" sz="3600"/>
              <a:t>x</a:t>
            </a:r>
            <a:r>
              <a:rPr lang="en-IN" sz="3600">
                <a:latin typeface="DevLys 010" pitchFamily="2" charset="0"/>
                <a:cs typeface="Times New Roman" pitchFamily="18" charset="0"/>
              </a:rPr>
              <a:t>7 </a:t>
            </a:r>
            <a:r>
              <a:rPr lang="en-IN" sz="3600" err="1" smtClean="0">
                <a:latin typeface="DevLys 010" pitchFamily="2" charset="0"/>
              </a:rPr>
              <a:t>ij</a:t>
            </a:r>
            <a:r>
              <a:rPr lang="en-IN" sz="3600" smtClean="0">
                <a:latin typeface="DevLys 010" pitchFamily="2" charset="0"/>
              </a:rPr>
              <a:t> </a:t>
            </a:r>
            <a:r>
              <a:rPr lang="en-IN" sz="3600" err="1">
                <a:latin typeface="DevLys 010" pitchFamily="2" charset="0"/>
              </a:rPr>
              <a:t>lwfpr</a:t>
            </a:r>
            <a:r>
              <a:rPr lang="en-IN" sz="3600">
                <a:latin typeface="DevLys 010" pitchFamily="2" charset="0"/>
              </a:rPr>
              <a:t> </a:t>
            </a:r>
            <a:r>
              <a:rPr lang="en-IN" sz="3600" err="1">
                <a:latin typeface="DevLys 010" pitchFamily="2" charset="0"/>
              </a:rPr>
              <a:t>djuk</a:t>
            </a:r>
            <a:r>
              <a:rPr lang="en-IN" sz="3600">
                <a:latin typeface="DevLys 010" pitchFamily="2" charset="0"/>
              </a:rPr>
              <a:t> </a:t>
            </a:r>
            <a:r>
              <a:rPr lang="en-IN" sz="3600" err="1" smtClean="0">
                <a:latin typeface="DevLys 010" pitchFamily="2" charset="0"/>
              </a:rPr>
              <a:t>pkfg,AÞ</a:t>
            </a:r>
            <a:endParaRPr lang="en-IN" sz="3600" smtClean="0">
              <a:latin typeface="DevLys 010" pitchFamily="2"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ransition>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ransition>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79512" y="831478"/>
            <a:ext cx="878497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b="1" smtClean="0">
                <a:latin typeface="DevLys 010" pitchFamily="2" charset="0"/>
                <a:ea typeface="Calibri" pitchFamily="34" charset="0"/>
                <a:cs typeface="Mangal" pitchFamily="18" charset="0"/>
              </a:rPr>
              <a:t>	</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tCrh dh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dk;Zokgh</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nkSjku</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iapukek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rS;kj</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tk;sxk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fuEu</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izdkj</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gksxk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%&amp;</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b="1" err="1" smtClean="0">
                <a:latin typeface="DevLys 010" pitchFamily="2" charset="0"/>
                <a:ea typeface="Calibri" pitchFamily="34" charset="0"/>
                <a:cs typeface="Mangal" pitchFamily="18" charset="0"/>
              </a:rPr>
              <a:t>iapukek</a:t>
            </a:r>
            <a:endParaRPr lang="en-US" sz="2800" b="1" smtClean="0">
              <a:latin typeface="DevLys 010" pitchFamily="2" charset="0"/>
              <a:ea typeface="Calibri" pitchFamily="34" charset="0"/>
              <a:cs typeface="Mangal" pitchFamily="18" charset="0"/>
            </a:endParaRPr>
          </a:p>
          <a:p>
            <a:pPr lvl="0" algn="just" eaLnBrk="0" fontAlgn="base" hangingPunct="0">
              <a:spcBef>
                <a:spcPct val="0"/>
              </a:spcBef>
              <a:spcAft>
                <a:spcPct val="0"/>
              </a:spcAft>
            </a:pP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¼dk;Zikyd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eftLVªsV</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uke½ -----------in---------------</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foHkkx</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ftls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yksdlHkk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fo</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kkulHkk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mM+unLrk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la[;k--------------</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dk;Zikyd</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eftLVªsV</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fu;qDr</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x;k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gSA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eq</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&gt;s--------------</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lwpuk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L=ksr</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Kkr</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gqvk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gS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fd</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lwpuk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lkj</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mDr</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lwpuk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kkj</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vkt</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fnukad</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cts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ekSds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fooj.k</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igqWpkA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esjs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lkFk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ny</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ds</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Jh</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uke</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in</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oa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Jh</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2800" smtClean="0">
                <a:latin typeface="DevLys 010" pitchFamily="2" charset="0"/>
                <a:ea typeface="Calibri" pitchFamily="34" charset="0"/>
                <a:cs typeface="Mangal" pitchFamily="18" charset="0"/>
              </a:rPr>
              <a:t> ¼</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ohfM;ksxzkQj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uke</a:t>
            </a:r>
            <a:r>
              <a:rPr lang="en-US" sz="2800" smtClean="0">
                <a:latin typeface="DevLys 010" pitchFamily="2" charset="0"/>
                <a:ea typeface="Calibri" pitchFamily="34" charset="0"/>
                <a:cs typeface="Mangal" pitchFamily="18" charset="0"/>
              </a:rPr>
              <a:t>½</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8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FksA</a:t>
            </a:r>
            <a:r>
              <a:rPr kumimoji="0" lang="en-US" sz="28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ekSds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 </a:t>
            </a:r>
            <a:r>
              <a:rPr lang="en-US" sz="2800" err="1" smtClean="0">
                <a:latin typeface="DevLys 010" pitchFamily="2" charset="0"/>
                <a:ea typeface="Calibri" pitchFamily="34" charset="0"/>
                <a:cs typeface="Mangal" pitchFamily="18" charset="0"/>
              </a:rPr>
              <a:t>iq</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mez</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fuoklh</a:t>
            </a:r>
            <a:r>
              <a:rPr lang="en-US" sz="2800" smtClean="0">
                <a:latin typeface="DevLys 010" pitchFamily="2" charset="0"/>
                <a:ea typeface="Calibri" pitchFamily="34" charset="0"/>
                <a:cs typeface="Mangal" pitchFamily="18" charset="0"/>
              </a:rPr>
              <a:t>------------¼iw.kZ irk ,</a:t>
            </a:r>
            <a:r>
              <a:rPr lang="en-US" sz="2800" err="1" smtClean="0">
                <a:latin typeface="DevLys 010" pitchFamily="2" charset="0"/>
                <a:ea typeface="Calibri" pitchFamily="34" charset="0"/>
                <a:cs typeface="Mangal" pitchFamily="18" charset="0"/>
              </a:rPr>
              <a:t>oa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eksckbZy</a:t>
            </a:r>
            <a:r>
              <a:rPr lang="en-US" sz="2800" smtClean="0">
                <a:latin typeface="DevLys 010" pitchFamily="2" charset="0"/>
                <a:ea typeface="Calibri" pitchFamily="34" charset="0"/>
                <a:cs typeface="Mangal" pitchFamily="18" charset="0"/>
              </a:rPr>
              <a:t> uEcj½ </a:t>
            </a:r>
            <a:r>
              <a:rPr lang="en-US" sz="2800" err="1" smtClean="0">
                <a:latin typeface="DevLys 010" pitchFamily="2" charset="0"/>
                <a:ea typeface="Calibri" pitchFamily="34" charset="0"/>
                <a:cs typeface="Mangal" pitchFamily="18" charset="0"/>
              </a:rPr>
              <a:t>mifLFkr</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feysA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eSaus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ekSds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ij</a:t>
            </a:r>
            <a:r>
              <a:rPr lang="en-US" sz="2800" smtClean="0">
                <a:latin typeface="DevLys 010" pitchFamily="2" charset="0"/>
                <a:ea typeface="Calibri" pitchFamily="34" charset="0"/>
                <a:cs typeface="Mangal" pitchFamily="18" charset="0"/>
              </a:rPr>
              <a:t> ns[</a:t>
            </a:r>
            <a:r>
              <a:rPr lang="en-US" sz="2800" err="1" smtClean="0">
                <a:latin typeface="DevLys 010" pitchFamily="2" charset="0"/>
                <a:ea typeface="Calibri" pitchFamily="34" charset="0"/>
                <a:cs typeface="Mangal" pitchFamily="18" charset="0"/>
              </a:rPr>
              <a:t>kk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fd</a:t>
            </a:r>
            <a:r>
              <a:rPr lang="en-US" sz="2800" smtClean="0">
                <a:latin typeface="DevLys 010" pitchFamily="2" charset="0"/>
                <a:ea typeface="Calibri" pitchFamily="34" charset="0"/>
                <a:cs typeface="Mangal" pitchFamily="18" charset="0"/>
              </a:rPr>
              <a:t> ----------------------- ¼?kVuk </a:t>
            </a:r>
            <a:r>
              <a:rPr lang="en-US" sz="2800" err="1" smtClean="0">
                <a:latin typeface="DevLys 010" pitchFamily="2" charset="0"/>
                <a:ea typeface="Calibri" pitchFamily="34" charset="0"/>
                <a:cs typeface="Mangal" pitchFamily="18" charset="0"/>
              </a:rPr>
              <a:t>dk</a:t>
            </a:r>
            <a:r>
              <a:rPr lang="en-US" sz="2800" smtClean="0">
                <a:latin typeface="DevLys 010" pitchFamily="2" charset="0"/>
                <a:ea typeface="Calibri" pitchFamily="34" charset="0"/>
                <a:cs typeface="Mangal" pitchFamily="18" charset="0"/>
              </a:rPr>
              <a:t> fooj.k½--------------A</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6512" y="56818"/>
            <a:ext cx="9107488"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4000" smtClean="0">
                <a:solidFill>
                  <a:srgbClr val="FFC000"/>
                </a:solidFill>
                <a:latin typeface="DevLys 010" pitchFamily="2" charset="0"/>
                <a:ea typeface="Calibri" pitchFamily="34" charset="0"/>
                <a:cs typeface="Mangal" pitchFamily="18" charset="0"/>
              </a:rPr>
              <a:t>iapukek </a:t>
            </a:r>
            <a:endParaRPr lang="en-IN" sz="4000">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ransition>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712968" cy="6555641"/>
          </a:xfrm>
          <a:prstGeom prst="rect">
            <a:avLst/>
          </a:prstGeom>
        </p:spPr>
        <p:txBody>
          <a:bodyPr wrap="square">
            <a:spAutoFit/>
          </a:bodyPr>
          <a:lstStyle/>
          <a:p>
            <a:pPr lvl="0" algn="just" eaLnBrk="0" fontAlgn="base" hangingPunct="0">
              <a:spcBef>
                <a:spcPct val="0"/>
              </a:spcBef>
              <a:spcAft>
                <a:spcPct val="0"/>
              </a:spcAft>
            </a:pPr>
            <a:r>
              <a:rPr lang="en-US" sz="2800" err="1" smtClean="0">
                <a:latin typeface="DevLys 010" pitchFamily="2" charset="0"/>
                <a:ea typeface="Calibri" pitchFamily="34" charset="0"/>
                <a:cs typeface="Mangal" pitchFamily="18" charset="0"/>
              </a:rPr>
              <a:t>ny</a:t>
            </a:r>
            <a:r>
              <a:rPr lang="en-US" sz="2800" smtClean="0">
                <a:latin typeface="DevLys 010" pitchFamily="2" charset="0"/>
                <a:ea typeface="Calibri" pitchFamily="34" charset="0"/>
                <a:cs typeface="Mangal" pitchFamily="18" charset="0"/>
              </a:rPr>
              <a:t> us </a:t>
            </a:r>
            <a:r>
              <a:rPr lang="en-US" sz="2800" err="1" smtClean="0">
                <a:latin typeface="DevLys 010" pitchFamily="2" charset="0"/>
                <a:ea typeface="Calibri" pitchFamily="34" charset="0"/>
                <a:cs typeface="Mangal" pitchFamily="18" charset="0"/>
              </a:rPr>
              <a:t>okgu</a:t>
            </a:r>
            <a:r>
              <a:rPr lang="en-US" sz="2800" smtClean="0">
                <a:latin typeface="DevLys 010" pitchFamily="2" charset="0"/>
                <a:ea typeface="Calibri" pitchFamily="34" charset="0"/>
                <a:cs typeface="Mangal" pitchFamily="18" charset="0"/>
              </a:rPr>
              <a:t> la[;k ----------------dh </a:t>
            </a:r>
            <a:r>
              <a:rPr lang="en-US" sz="2800" err="1" smtClean="0">
                <a:latin typeface="DevLys 010" pitchFamily="2" charset="0"/>
                <a:ea typeface="Calibri" pitchFamily="34" charset="0"/>
                <a:cs typeface="Mangal" pitchFamily="18" charset="0"/>
              </a:rPr>
              <a:t>ryk'kh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yh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ftlesa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udn</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jkf'k</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i;s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ewY</a:t>
            </a:r>
            <a:r>
              <a:rPr lang="en-US" sz="2800" smtClean="0">
                <a:latin typeface="DevLys 010" pitchFamily="2" charset="0"/>
                <a:ea typeface="Calibri" pitchFamily="34" charset="0"/>
                <a:cs typeface="Mangal" pitchFamily="18" charset="0"/>
              </a:rPr>
              <a:t>; dh </a:t>
            </a:r>
            <a:r>
              <a:rPr lang="en-US" sz="2800" err="1" smtClean="0">
                <a:latin typeface="DevLys 010" pitchFamily="2" charset="0"/>
                <a:ea typeface="Calibri" pitchFamily="34" charset="0"/>
                <a:cs typeface="Mangal" pitchFamily="18" charset="0"/>
              </a:rPr>
              <a:t>oLrqvksa</a:t>
            </a:r>
            <a:r>
              <a:rPr lang="en-US" sz="2800" smtClean="0">
                <a:latin typeface="DevLys 010" pitchFamily="2" charset="0"/>
                <a:ea typeface="Calibri" pitchFamily="34" charset="0"/>
                <a:cs typeface="Mangal" pitchFamily="18" charset="0"/>
              </a:rPr>
              <a:t> ¼oLrqvksa </a:t>
            </a:r>
            <a:r>
              <a:rPr lang="en-US" sz="2800" err="1" smtClean="0">
                <a:latin typeface="DevLys 010" pitchFamily="2" charset="0"/>
                <a:ea typeface="Calibri" pitchFamily="34" charset="0"/>
                <a:cs typeface="Mangal" pitchFamily="18" charset="0"/>
              </a:rPr>
              <a:t>dk</a:t>
            </a:r>
            <a:r>
              <a:rPr lang="en-US" sz="2800" smtClean="0">
                <a:latin typeface="DevLys 010" pitchFamily="2" charset="0"/>
                <a:ea typeface="Calibri" pitchFamily="34" charset="0"/>
                <a:cs typeface="Mangal" pitchFamily="18" charset="0"/>
              </a:rPr>
              <a:t> fooj.k½ </a:t>
            </a:r>
            <a:r>
              <a:rPr lang="en-US" sz="2800" err="1" smtClean="0">
                <a:latin typeface="DevLys 010" pitchFamily="2" charset="0"/>
                <a:ea typeface="Calibri" pitchFamily="34" charset="0"/>
                <a:cs typeface="Mangal" pitchFamily="18" charset="0"/>
              </a:rPr>
              <a:t>feyhA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iwNrkN</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vk</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kkj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izkFkfed</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eq</a:t>
            </a:r>
            <a:r>
              <a:rPr lang="en-US" sz="2800" smtClean="0">
                <a:latin typeface="DevLys 010" pitchFamily="2" charset="0"/>
                <a:ea typeface="Calibri" pitchFamily="34" charset="0"/>
                <a:cs typeface="Mangal" pitchFamily="18" charset="0"/>
              </a:rPr>
              <a:t>&gt;s </a:t>
            </a:r>
            <a:r>
              <a:rPr lang="en-US" sz="2800" err="1" smtClean="0">
                <a:latin typeface="DevLys 010" pitchFamily="2" charset="0"/>
                <a:ea typeface="Calibri" pitchFamily="34" charset="0"/>
                <a:cs typeface="Mangal" pitchFamily="18" charset="0"/>
              </a:rPr>
              <a:t>vans'kk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gqvk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fd</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mDr</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jkf'k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ernkrkvksa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ckaVus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dke</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vkus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okyh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FkhA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blfy</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jkf'k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tCr</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fd;k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x;k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oa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mldh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jlhn</a:t>
            </a:r>
            <a:r>
              <a:rPr lang="en-US" sz="2800" smtClean="0">
                <a:latin typeface="DevLys 010" pitchFamily="2" charset="0"/>
                <a:ea typeface="Calibri" pitchFamily="34" charset="0"/>
                <a:cs typeface="Mangal" pitchFamily="18" charset="0"/>
              </a:rPr>
              <a:t> vuqyXud&amp;57 </a:t>
            </a:r>
            <a:r>
              <a:rPr lang="en-US" sz="2800" err="1" smtClean="0">
                <a:latin typeface="DevLys 010" pitchFamily="2" charset="0"/>
                <a:ea typeface="Calibri" pitchFamily="34" charset="0"/>
                <a:cs typeface="Mangal" pitchFamily="18" charset="0"/>
              </a:rPr>
              <a:t>esa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iq</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nhA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mDr</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tCrh</a:t>
            </a:r>
            <a:r>
              <a:rPr lang="en-US" sz="2800" smtClean="0">
                <a:latin typeface="DevLys 010" pitchFamily="2" charset="0"/>
                <a:ea typeface="Calibri" pitchFamily="34" charset="0"/>
                <a:cs typeface="Mangal" pitchFamily="18" charset="0"/>
              </a:rPr>
              <a:t> dh </a:t>
            </a:r>
            <a:r>
              <a:rPr lang="en-US" sz="2800" err="1" smtClean="0">
                <a:latin typeface="DevLys 010" pitchFamily="2" charset="0"/>
                <a:ea typeface="Calibri" pitchFamily="34" charset="0"/>
                <a:cs typeface="Mangal" pitchFamily="18" charset="0"/>
              </a:rPr>
              <a:t>ohfM;ksxzkQh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djokbZ</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xbZ</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tks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lh</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Mh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ua</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esa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fjdkMZ</a:t>
            </a:r>
            <a:r>
              <a:rPr lang="en-US" sz="2800" smtClean="0">
                <a:latin typeface="DevLys 010" pitchFamily="2" charset="0"/>
                <a:ea typeface="Calibri" pitchFamily="34" charset="0"/>
                <a:cs typeface="Mangal" pitchFamily="18" charset="0"/>
              </a:rPr>
              <a:t> dh </a:t>
            </a:r>
            <a:r>
              <a:rPr lang="en-US" sz="2800" err="1" smtClean="0">
                <a:latin typeface="DevLys 010" pitchFamily="2" charset="0"/>
                <a:ea typeface="Calibri" pitchFamily="34" charset="0"/>
                <a:cs typeface="Mangal" pitchFamily="18" charset="0"/>
              </a:rPr>
              <a:t>gSA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ekSds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 ,</a:t>
            </a:r>
            <a:r>
              <a:rPr lang="en-US" sz="2800" err="1" smtClean="0">
                <a:latin typeface="DevLys 010" pitchFamily="2" charset="0"/>
                <a:ea typeface="Calibri" pitchFamily="34" charset="0"/>
                <a:cs typeface="Mangal" pitchFamily="18" charset="0"/>
              </a:rPr>
              <a:t>oa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c;ku</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fy;s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x;s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tks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iapukek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lkFk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layXu</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gSA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ekSds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iapukek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a:t>
            </a:r>
            <a:r>
              <a:rPr lang="en-US" sz="2800" smtClean="0">
                <a:latin typeface="DevLys 010" pitchFamily="2" charset="0"/>
                <a:ea typeface="Calibri" pitchFamily="34" charset="0"/>
                <a:cs typeface="Mangal" pitchFamily="18" charset="0"/>
              </a:rPr>
              <a:t>&lt;+</a:t>
            </a:r>
            <a:r>
              <a:rPr lang="en-US" sz="2800" err="1" smtClean="0">
                <a:latin typeface="DevLys 010" pitchFamily="2" charset="0"/>
                <a:ea typeface="Calibri" pitchFamily="34" charset="0"/>
                <a:cs typeface="Mangal" pitchFamily="18" charset="0"/>
              </a:rPr>
              <a:t>dj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lHkh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dks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lquk;k</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x;k</a:t>
            </a:r>
            <a:r>
              <a:rPr lang="en-US" sz="2800" smtClean="0">
                <a:latin typeface="DevLys 010" pitchFamily="2" charset="0"/>
                <a:ea typeface="Calibri" pitchFamily="34" charset="0"/>
                <a:cs typeface="Mangal" pitchFamily="18" charset="0"/>
              </a:rPr>
              <a:t> o </a:t>
            </a:r>
            <a:r>
              <a:rPr lang="en-US" sz="2800" err="1" smtClean="0">
                <a:latin typeface="DevLys 010" pitchFamily="2" charset="0"/>
                <a:ea typeface="Calibri" pitchFamily="34" charset="0"/>
                <a:cs typeface="Mangal" pitchFamily="18" charset="0"/>
              </a:rPr>
              <a:t>mifLFkr</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O;fDr;ksa</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ny</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lnL;ksa</a:t>
            </a:r>
            <a:r>
              <a:rPr lang="en-US" sz="2800" smtClean="0">
                <a:latin typeface="DevLys 010" pitchFamily="2" charset="0"/>
                <a:ea typeface="Calibri" pitchFamily="34" charset="0"/>
                <a:cs typeface="Mangal" pitchFamily="18" charset="0"/>
              </a:rPr>
              <a:t> o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iq</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Jh</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ds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gLrk</a:t>
            </a:r>
            <a:r>
              <a:rPr lang="en-US" sz="2800" smtClean="0">
                <a:latin typeface="DevLys 010" pitchFamily="2" charset="0"/>
                <a:ea typeface="Calibri" pitchFamily="34" charset="0"/>
                <a:cs typeface="Mangal" pitchFamily="18" charset="0"/>
              </a:rPr>
              <a:t>{</a:t>
            </a:r>
            <a:r>
              <a:rPr lang="en-US" sz="2800" err="1" smtClean="0">
                <a:latin typeface="DevLys 010" pitchFamily="2" charset="0"/>
                <a:ea typeface="Calibri" pitchFamily="34" charset="0"/>
                <a:cs typeface="Mangal" pitchFamily="18" charset="0"/>
              </a:rPr>
              <a:t>kj</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fy;s</a:t>
            </a:r>
            <a:r>
              <a:rPr lang="en-US" sz="2800" smtClean="0">
                <a:latin typeface="DevLys 010" pitchFamily="2" charset="0"/>
                <a:ea typeface="Calibri" pitchFamily="34" charset="0"/>
                <a:cs typeface="Mangal" pitchFamily="18" charset="0"/>
              </a:rPr>
              <a:t> </a:t>
            </a:r>
            <a:r>
              <a:rPr lang="en-US" sz="2800" err="1" smtClean="0">
                <a:latin typeface="DevLys 010" pitchFamily="2" charset="0"/>
                <a:ea typeface="Calibri" pitchFamily="34" charset="0"/>
                <a:cs typeface="Mangal" pitchFamily="18" charset="0"/>
              </a:rPr>
              <a:t>x;sA</a:t>
            </a:r>
            <a:r>
              <a:rPr lang="en-US" sz="2800" smtClean="0">
                <a:latin typeface="DevLys 010" pitchFamily="2" charset="0"/>
                <a:ea typeface="Calibri" pitchFamily="34" charset="0"/>
                <a:cs typeface="Mangal" pitchFamily="18" charset="0"/>
              </a:rPr>
              <a:t> </a:t>
            </a:r>
          </a:p>
          <a:p>
            <a:pPr lvl="0" algn="just" eaLnBrk="0" fontAlgn="base" hangingPunct="0">
              <a:spcBef>
                <a:spcPct val="0"/>
              </a:spcBef>
              <a:spcAft>
                <a:spcPct val="0"/>
              </a:spcAft>
            </a:pPr>
            <a:r>
              <a:rPr lang="en-US" sz="2800" smtClean="0">
                <a:latin typeface="DevLys 010" pitchFamily="2" charset="0"/>
                <a:cs typeface="Mangal" pitchFamily="18" charset="0"/>
              </a:rPr>
              <a:t>g% 	</a:t>
            </a:r>
            <a:r>
              <a:rPr lang="en-US" sz="2800" err="1" smtClean="0">
                <a:latin typeface="DevLys 010" pitchFamily="2" charset="0"/>
                <a:cs typeface="Mangal" pitchFamily="18" charset="0"/>
              </a:rPr>
              <a:t>ny</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ds</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lnL</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gLrk</a:t>
            </a:r>
            <a:r>
              <a:rPr lang="en-US" sz="2800" smtClean="0">
                <a:latin typeface="DevLys 010" pitchFamily="2" charset="0"/>
                <a:cs typeface="Mangal" pitchFamily="18" charset="0"/>
              </a:rPr>
              <a:t>{</a:t>
            </a:r>
            <a:r>
              <a:rPr lang="en-US" sz="2800" err="1" smtClean="0">
                <a:latin typeface="DevLys 010" pitchFamily="2" charset="0"/>
                <a:cs typeface="Mangal" pitchFamily="18" charset="0"/>
              </a:rPr>
              <a:t>kj</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dk;Zikyd</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eftLVªsV</a:t>
            </a:r>
            <a:endParaRPr lang="en-US" sz="2800" smtClean="0">
              <a:latin typeface="DevLys 010" pitchFamily="2" charset="0"/>
              <a:cs typeface="Mangal" pitchFamily="18" charset="0"/>
            </a:endParaRPr>
          </a:p>
          <a:p>
            <a:pPr lvl="0" algn="just" eaLnBrk="0" fontAlgn="base" hangingPunct="0">
              <a:spcBef>
                <a:spcPct val="0"/>
              </a:spcBef>
              <a:spcAft>
                <a:spcPct val="0"/>
              </a:spcAft>
            </a:pPr>
            <a:r>
              <a:rPr lang="en-US" sz="2800" smtClean="0">
                <a:latin typeface="DevLys 010" pitchFamily="2" charset="0"/>
                <a:cs typeface="Mangal" pitchFamily="18" charset="0"/>
              </a:rPr>
              <a:t>	 </a:t>
            </a:r>
            <a:r>
              <a:rPr lang="en-US" sz="2800" err="1" smtClean="0">
                <a:latin typeface="DevLys 010" pitchFamily="2" charset="0"/>
                <a:cs typeface="Mangal" pitchFamily="18" charset="0"/>
              </a:rPr>
              <a:t>uke</a:t>
            </a:r>
            <a:r>
              <a:rPr lang="en-US" sz="2800" smtClean="0">
                <a:latin typeface="DevLys 010" pitchFamily="2" charset="0"/>
                <a:cs typeface="Mangal" pitchFamily="18" charset="0"/>
              </a:rPr>
              <a:t> o </a:t>
            </a:r>
            <a:r>
              <a:rPr lang="en-US" sz="2800" err="1" smtClean="0">
                <a:latin typeface="DevLys 010" pitchFamily="2" charset="0"/>
                <a:cs typeface="Mangal" pitchFamily="18" charset="0"/>
              </a:rPr>
              <a:t>inuke</a:t>
            </a:r>
            <a:r>
              <a:rPr lang="en-US" sz="2800" smtClean="0">
                <a:latin typeface="DevLys 010" pitchFamily="2" charset="0"/>
                <a:cs typeface="Mangal" pitchFamily="18" charset="0"/>
              </a:rPr>
              <a:t> 	 </a:t>
            </a:r>
            <a:r>
              <a:rPr lang="en-US" sz="2800" err="1" smtClean="0">
                <a:latin typeface="DevLys 010" pitchFamily="2" charset="0"/>
                <a:cs typeface="Mangal" pitchFamily="18" charset="0"/>
              </a:rPr>
              <a:t>uke</a:t>
            </a:r>
            <a:r>
              <a:rPr lang="en-US" sz="2800" smtClean="0">
                <a:latin typeface="DevLys 010" pitchFamily="2" charset="0"/>
                <a:cs typeface="Mangal" pitchFamily="18" charset="0"/>
              </a:rPr>
              <a:t> o </a:t>
            </a:r>
            <a:r>
              <a:rPr lang="en-US" sz="2800" err="1" smtClean="0">
                <a:latin typeface="DevLys 010" pitchFamily="2" charset="0"/>
                <a:cs typeface="Mangal" pitchFamily="18" charset="0"/>
              </a:rPr>
              <a:t>inuke</a:t>
            </a:r>
            <a:r>
              <a:rPr lang="en-US" sz="2800" smtClean="0">
                <a:latin typeface="DevLys 010" pitchFamily="2" charset="0"/>
                <a:cs typeface="Mangal" pitchFamily="18" charset="0"/>
              </a:rPr>
              <a:t> </a:t>
            </a:r>
          </a:p>
          <a:p>
            <a:pPr lvl="0" algn="just" eaLnBrk="0" fontAlgn="base" hangingPunct="0">
              <a:spcBef>
                <a:spcPct val="0"/>
              </a:spcBef>
              <a:spcAft>
                <a:spcPct val="0"/>
              </a:spcAft>
            </a:pPr>
            <a:r>
              <a:rPr lang="en-US" sz="2800" smtClean="0">
                <a:latin typeface="DevLys 010" pitchFamily="2" charset="0"/>
                <a:cs typeface="Mangal" pitchFamily="18" charset="0"/>
              </a:rPr>
              <a:t>1</a:t>
            </a:r>
          </a:p>
          <a:p>
            <a:pPr lvl="0" algn="just" eaLnBrk="0" fontAlgn="base" hangingPunct="0">
              <a:spcBef>
                <a:spcPct val="0"/>
              </a:spcBef>
              <a:spcAft>
                <a:spcPct val="0"/>
              </a:spcAft>
            </a:pPr>
            <a:r>
              <a:rPr lang="en-US" sz="2800" smtClean="0">
                <a:latin typeface="DevLys 010" pitchFamily="2" charset="0"/>
                <a:cs typeface="Mangal" pitchFamily="18" charset="0"/>
              </a:rPr>
              <a:t>2</a:t>
            </a:r>
          </a:p>
          <a:p>
            <a:pPr lvl="0" algn="just" eaLnBrk="0" fontAlgn="base" hangingPunct="0">
              <a:spcBef>
                <a:spcPct val="0"/>
              </a:spcBef>
              <a:spcAft>
                <a:spcPct val="0"/>
              </a:spcAft>
            </a:pPr>
            <a:r>
              <a:rPr lang="en-US" sz="2800" smtClean="0">
                <a:latin typeface="DevLys 010" pitchFamily="2" charset="0"/>
                <a:cs typeface="Mangal" pitchFamily="18" charset="0"/>
              </a:rPr>
              <a:t>3 </a:t>
            </a:r>
            <a:endParaRPr lang="en-US" sz="280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7846"/>
            <a:ext cx="9144000" cy="864890"/>
          </a:xfrm>
        </p:spPr>
        <p:style>
          <a:lnRef idx="3">
            <a:schemeClr val="lt1"/>
          </a:lnRef>
          <a:fillRef idx="1">
            <a:schemeClr val="dk1"/>
          </a:fillRef>
          <a:effectRef idx="1">
            <a:schemeClr val="dk1"/>
          </a:effectRef>
          <a:fontRef idx="minor">
            <a:schemeClr val="lt1"/>
          </a:fontRef>
        </p:style>
        <p:txBody>
          <a:bodyPr rtlCol="0">
            <a:noAutofit/>
          </a:bodyPr>
          <a:lstStyle/>
          <a:p>
            <a:pPr algn="ctr">
              <a:defRPr/>
            </a:pPr>
            <a:r>
              <a:rPr lang="en-US" sz="6000" err="1" smtClean="0">
                <a:solidFill>
                  <a:srgbClr val="FFC000"/>
                </a:solidFill>
                <a:latin typeface="DevLys 010" pitchFamily="2" charset="0"/>
                <a:cs typeface="Aharoni" pitchFamily="2" charset="-79"/>
              </a:rPr>
              <a:t>fuokZpu</a:t>
            </a:r>
            <a:r>
              <a:rPr lang="en-US" sz="6000" smtClean="0">
                <a:solidFill>
                  <a:srgbClr val="FFC000"/>
                </a:solidFill>
                <a:latin typeface="DevLys 010" pitchFamily="2" charset="0"/>
                <a:cs typeface="Aharoni" pitchFamily="2" charset="-79"/>
              </a:rPr>
              <a:t> O;; </a:t>
            </a:r>
            <a:r>
              <a:rPr lang="en-US" sz="6000" err="1" smtClean="0">
                <a:solidFill>
                  <a:srgbClr val="FFC000"/>
                </a:solidFill>
                <a:latin typeface="DevLys 010" pitchFamily="2" charset="0"/>
                <a:cs typeface="Aharoni" pitchFamily="2" charset="-79"/>
              </a:rPr>
              <a:t>ij</a:t>
            </a:r>
            <a:r>
              <a:rPr lang="en-US" sz="6000" smtClean="0">
                <a:solidFill>
                  <a:srgbClr val="FFC000"/>
                </a:solidFill>
                <a:latin typeface="DevLys 010" pitchFamily="2" charset="0"/>
                <a:cs typeface="Aharoni" pitchFamily="2" charset="-79"/>
              </a:rPr>
              <a:t> </a:t>
            </a:r>
            <a:r>
              <a:rPr lang="en-US" sz="6000" err="1" smtClean="0">
                <a:solidFill>
                  <a:srgbClr val="FFC000"/>
                </a:solidFill>
                <a:latin typeface="DevLys 010" pitchFamily="2" charset="0"/>
                <a:cs typeface="Aharoni" pitchFamily="2" charset="-79"/>
              </a:rPr>
              <a:t>fu;U</a:t>
            </a:r>
            <a:r>
              <a:rPr lang="en-US" sz="6000" smtClean="0">
                <a:solidFill>
                  <a:srgbClr val="FFC000"/>
                </a:solidFill>
                <a:latin typeface="DevLys 010" pitchFamily="2" charset="0"/>
                <a:cs typeface="Aharoni" pitchFamily="2" charset="-79"/>
              </a:rPr>
              <a:t>=.k </a:t>
            </a:r>
            <a:r>
              <a:rPr lang="en-US" sz="6000" err="1" smtClean="0">
                <a:solidFill>
                  <a:srgbClr val="FFC000"/>
                </a:solidFill>
                <a:latin typeface="DevLys 010" pitchFamily="2" charset="0"/>
                <a:cs typeface="Aharoni" pitchFamily="2" charset="-79"/>
              </a:rPr>
              <a:t>D;ksa</a:t>
            </a:r>
            <a:r>
              <a:rPr lang="en-US" sz="6000" smtClean="0">
                <a:solidFill>
                  <a:srgbClr val="FFC000"/>
                </a:solidFill>
                <a:latin typeface="DevLys 010" pitchFamily="2" charset="0"/>
                <a:cs typeface="Aharoni" pitchFamily="2" charset="-79"/>
              </a:rPr>
              <a:t> </a:t>
            </a:r>
            <a:r>
              <a:rPr lang="en-IN" sz="6000" smtClean="0">
                <a:solidFill>
                  <a:srgbClr val="FFC000"/>
                </a:solidFill>
                <a:latin typeface="DevLys 010" pitchFamily="2" charset="0"/>
              </a:rPr>
              <a:t>\</a:t>
            </a:r>
            <a:endParaRPr lang="en-US" sz="6000" smtClean="0">
              <a:solidFill>
                <a:srgbClr val="FFC000"/>
              </a:solidFill>
              <a:latin typeface="DevLys 010" pitchFamily="2" charset="0"/>
              <a:cs typeface="Aharoni" pitchFamily="2" charset="-79"/>
            </a:endParaRPr>
          </a:p>
        </p:txBody>
      </p:sp>
      <p:sp>
        <p:nvSpPr>
          <p:cNvPr id="8194" name="Content Placeholder 2"/>
          <p:cNvSpPr>
            <a:spLocks noGrp="1"/>
          </p:cNvSpPr>
          <p:nvPr>
            <p:ph idx="1"/>
          </p:nvPr>
        </p:nvSpPr>
        <p:spPr>
          <a:xfrm>
            <a:off x="251520" y="1556792"/>
            <a:ext cx="8503542" cy="4536504"/>
          </a:xfrm>
        </p:spPr>
        <p:txBody>
          <a:bodyPr>
            <a:normAutofit/>
          </a:bodyPr>
          <a:lstStyle/>
          <a:p>
            <a:pPr algn="just">
              <a:buClr>
                <a:srgbClr val="FFC000"/>
              </a:buClr>
            </a:pPr>
            <a:r>
              <a:rPr lang="en-IN" sz="4800" err="1" smtClean="0">
                <a:latin typeface="DevLys 010" pitchFamily="2" charset="0"/>
              </a:rPr>
              <a:t>rkfd</a:t>
            </a:r>
            <a:r>
              <a:rPr lang="en-IN" sz="4800" smtClean="0">
                <a:latin typeface="DevLys 010" pitchFamily="2" charset="0"/>
              </a:rPr>
              <a:t> </a:t>
            </a:r>
            <a:r>
              <a:rPr lang="en-IN" sz="4800" err="1" smtClean="0">
                <a:latin typeface="DevLys 010" pitchFamily="2" charset="0"/>
              </a:rPr>
              <a:t>Lkc</a:t>
            </a:r>
            <a:r>
              <a:rPr lang="en-IN" sz="4800" smtClean="0">
                <a:latin typeface="DevLys 010" pitchFamily="2" charset="0"/>
              </a:rPr>
              <a:t> </a:t>
            </a:r>
            <a:r>
              <a:rPr lang="en-IN" sz="4800" err="1" smtClean="0">
                <a:latin typeface="DevLys 010" pitchFamily="2" charset="0"/>
              </a:rPr>
              <a:t>vH;fFkZ;ksa</a:t>
            </a:r>
            <a:r>
              <a:rPr lang="en-IN" sz="4800" smtClean="0">
                <a:latin typeface="DevLys 010" pitchFamily="2" charset="0"/>
              </a:rPr>
              <a:t> </a:t>
            </a:r>
            <a:r>
              <a:rPr lang="en-IN" sz="4800" err="1" smtClean="0">
                <a:latin typeface="DevLys 010" pitchFamily="2" charset="0"/>
              </a:rPr>
              <a:t>dks</a:t>
            </a:r>
            <a:r>
              <a:rPr lang="en-IN" sz="4800" smtClean="0">
                <a:latin typeface="DevLys 010" pitchFamily="2" charset="0"/>
              </a:rPr>
              <a:t> </a:t>
            </a:r>
            <a:r>
              <a:rPr lang="en-IN" sz="4800" err="1" smtClean="0">
                <a:latin typeface="DevLys 010" pitchFamily="2" charset="0"/>
              </a:rPr>
              <a:t>leku</a:t>
            </a:r>
            <a:r>
              <a:rPr lang="en-IN" sz="4800" smtClean="0">
                <a:latin typeface="DevLys 010" pitchFamily="2" charset="0"/>
              </a:rPr>
              <a:t> </a:t>
            </a:r>
            <a:r>
              <a:rPr lang="en-IN" sz="4800" err="1" smtClean="0">
                <a:latin typeface="DevLys 010" pitchFamily="2" charset="0"/>
              </a:rPr>
              <a:t>IysVQkEkZ</a:t>
            </a:r>
            <a:r>
              <a:rPr lang="en-IN" sz="4800" smtClean="0">
                <a:latin typeface="DevLys 010" pitchFamily="2" charset="0"/>
              </a:rPr>
              <a:t>       fey </a:t>
            </a:r>
            <a:r>
              <a:rPr lang="en-IN" sz="4800" err="1" smtClean="0">
                <a:latin typeface="DevLys 010" pitchFamily="2" charset="0"/>
              </a:rPr>
              <a:t>lds</a:t>
            </a:r>
            <a:r>
              <a:rPr lang="en-IN" sz="4800" smtClean="0">
                <a:latin typeface="DevLys 010" pitchFamily="2" charset="0"/>
              </a:rPr>
              <a:t>]</a:t>
            </a:r>
          </a:p>
          <a:p>
            <a:pPr algn="just">
              <a:buClr>
                <a:srgbClr val="FFC000"/>
              </a:buClr>
            </a:pPr>
            <a:r>
              <a:rPr lang="en-IN" sz="4800" err="1" smtClean="0">
                <a:latin typeface="DevLys 010" pitchFamily="2" charset="0"/>
              </a:rPr>
              <a:t>rkfd</a:t>
            </a:r>
            <a:r>
              <a:rPr lang="en-IN" sz="4800" smtClean="0">
                <a:latin typeface="DevLys 010" pitchFamily="2" charset="0"/>
              </a:rPr>
              <a:t> </a:t>
            </a:r>
            <a:r>
              <a:rPr lang="en-IN" sz="4800" err="1" smtClean="0">
                <a:latin typeface="DevLys 010" pitchFamily="2" charset="0"/>
              </a:rPr>
              <a:t>ernkrk</a:t>
            </a:r>
            <a:r>
              <a:rPr lang="en-IN" sz="4800" smtClean="0">
                <a:latin typeface="DevLys 010" pitchFamily="2" charset="0"/>
              </a:rPr>
              <a:t> </a:t>
            </a:r>
            <a:r>
              <a:rPr lang="en-IN" sz="4800" err="1" smtClean="0">
                <a:latin typeface="DevLys 010" pitchFamily="2" charset="0"/>
              </a:rPr>
              <a:t>fcuk</a:t>
            </a:r>
            <a:r>
              <a:rPr lang="en-IN" sz="4800" smtClean="0">
                <a:latin typeface="DevLys 010" pitchFamily="2" charset="0"/>
              </a:rPr>
              <a:t> </a:t>
            </a:r>
            <a:r>
              <a:rPr lang="en-IN" sz="4800" err="1" smtClean="0">
                <a:latin typeface="DevLys 010" pitchFamily="2" charset="0"/>
              </a:rPr>
              <a:t>izyksHku</a:t>
            </a:r>
            <a:r>
              <a:rPr lang="en-IN" sz="4800" smtClean="0">
                <a:latin typeface="DevLys 010" pitchFamily="2" charset="0"/>
              </a:rPr>
              <a:t> ds </a:t>
            </a:r>
            <a:r>
              <a:rPr lang="en-IN" sz="4800" err="1" smtClean="0">
                <a:latin typeface="DevLys 010" pitchFamily="2" charset="0"/>
              </a:rPr>
              <a:t>ernku</a:t>
            </a:r>
            <a:r>
              <a:rPr lang="en-IN" sz="4800" smtClean="0">
                <a:latin typeface="DevLys 010" pitchFamily="2" charset="0"/>
              </a:rPr>
              <a:t> </a:t>
            </a:r>
            <a:r>
              <a:rPr lang="en-IN" sz="4800" err="1" smtClean="0">
                <a:latin typeface="DevLys 010" pitchFamily="2" charset="0"/>
              </a:rPr>
              <a:t>dj</a:t>
            </a:r>
            <a:r>
              <a:rPr lang="en-IN" sz="4800" smtClean="0">
                <a:latin typeface="DevLys 010" pitchFamily="2" charset="0"/>
              </a:rPr>
              <a:t> </a:t>
            </a:r>
            <a:r>
              <a:rPr lang="en-IN" sz="4800" err="1" smtClean="0">
                <a:latin typeface="DevLys 010" pitchFamily="2" charset="0"/>
              </a:rPr>
              <a:t>lds</a:t>
            </a:r>
            <a:r>
              <a:rPr lang="en-IN" sz="4800" smtClean="0">
                <a:latin typeface="DevLys 010" pitchFamily="2" charset="0"/>
              </a:rPr>
              <a:t> ,</a:t>
            </a:r>
            <a:r>
              <a:rPr lang="en-IN" sz="4800" err="1" smtClean="0">
                <a:latin typeface="DevLys 010" pitchFamily="2" charset="0"/>
              </a:rPr>
              <a:t>oa</a:t>
            </a:r>
            <a:r>
              <a:rPr lang="en-IN" sz="4800" smtClean="0">
                <a:latin typeface="DevLys 010" pitchFamily="2" charset="0"/>
              </a:rPr>
              <a:t>]</a:t>
            </a:r>
          </a:p>
          <a:p>
            <a:pPr algn="just">
              <a:buClr>
                <a:srgbClr val="FFC000"/>
              </a:buClr>
            </a:pPr>
            <a:r>
              <a:rPr lang="en-IN" sz="4800" err="1" smtClean="0">
                <a:latin typeface="DevLys 010" pitchFamily="2" charset="0"/>
              </a:rPr>
              <a:t>fuokZpu</a:t>
            </a:r>
            <a:r>
              <a:rPr lang="en-IN" sz="4800" smtClean="0">
                <a:latin typeface="DevLys 010" pitchFamily="2" charset="0"/>
              </a:rPr>
              <a:t> </a:t>
            </a:r>
            <a:r>
              <a:rPr lang="en-IN" sz="4800" err="1" smtClean="0">
                <a:latin typeface="DevLys 010" pitchFamily="2" charset="0"/>
              </a:rPr>
              <a:t>izfØ;k</a:t>
            </a:r>
            <a:r>
              <a:rPr lang="en-IN" sz="4800" smtClean="0">
                <a:latin typeface="DevLys 010" pitchFamily="2" charset="0"/>
              </a:rPr>
              <a:t> </a:t>
            </a:r>
            <a:r>
              <a:rPr lang="en-IN" sz="4800" err="1" smtClean="0">
                <a:latin typeface="DevLys 010" pitchFamily="2" charset="0"/>
              </a:rPr>
              <a:t>dks</a:t>
            </a:r>
            <a:r>
              <a:rPr lang="en-IN" sz="4800" smtClean="0">
                <a:latin typeface="DevLys 010" pitchFamily="2" charset="0"/>
              </a:rPr>
              <a:t> *’</a:t>
            </a:r>
            <a:r>
              <a:rPr lang="en-IN" sz="4800" err="1" smtClean="0">
                <a:latin typeface="DevLys 010" pitchFamily="2" charset="0"/>
              </a:rPr>
              <a:t>kq</a:t>
            </a:r>
            <a:r>
              <a:rPr lang="en-IN" sz="4800" smtClean="0">
                <a:latin typeface="DevLys 010" pitchFamily="2" charset="0"/>
              </a:rPr>
              <a:t>)* j[</a:t>
            </a:r>
            <a:r>
              <a:rPr lang="en-IN" sz="4800" err="1" smtClean="0">
                <a:latin typeface="DevLys 010" pitchFamily="2" charset="0"/>
              </a:rPr>
              <a:t>kk</a:t>
            </a:r>
            <a:r>
              <a:rPr lang="en-IN" sz="4800" smtClean="0">
                <a:latin typeface="DevLys 010" pitchFamily="2" charset="0"/>
              </a:rPr>
              <a:t> </a:t>
            </a:r>
            <a:r>
              <a:rPr lang="en-IN" sz="4800" err="1" smtClean="0">
                <a:latin typeface="DevLys 010" pitchFamily="2" charset="0"/>
              </a:rPr>
              <a:t>tk</a:t>
            </a:r>
            <a:r>
              <a:rPr lang="en-IN" sz="4800" smtClean="0">
                <a:latin typeface="DevLys 010" pitchFamily="2" charset="0"/>
              </a:rPr>
              <a:t> </a:t>
            </a:r>
            <a:r>
              <a:rPr lang="en-IN" sz="4800" err="1" smtClean="0">
                <a:latin typeface="DevLys 010" pitchFamily="2" charset="0"/>
              </a:rPr>
              <a:t>ldsA</a:t>
            </a:r>
            <a:endParaRPr lang="en-IN" sz="400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39260"/>
            <a:ext cx="8458200" cy="1569660"/>
          </a:xfrm>
          <a:prstGeom prst="rect">
            <a:avLst/>
          </a:prstGeom>
        </p:spPr>
        <p:txBody>
          <a:bodyPr wrap="square">
            <a:spAutoFit/>
          </a:bodyPr>
          <a:lstStyle/>
          <a:p>
            <a:r>
              <a:rPr lang="en-US" sz="1600" b="1"/>
              <a:t> </a:t>
            </a:r>
            <a:r>
              <a:rPr lang="en-US" sz="1600" b="1" smtClean="0"/>
              <a:t>date</a:t>
            </a:r>
            <a:r>
              <a:rPr lang="en-US" sz="1600" b="1"/>
              <a:t>…………..</a:t>
            </a:r>
            <a:br>
              <a:rPr lang="en-US" sz="1600" b="1"/>
            </a:br>
            <a:r>
              <a:rPr lang="en-US" sz="1600" b="1"/>
              <a:t> </a:t>
            </a:r>
            <a:r>
              <a:rPr lang="en-US" sz="1600" b="1" smtClean="0"/>
              <a:t>Reference </a:t>
            </a:r>
            <a:r>
              <a:rPr lang="en-US" sz="1600" b="1"/>
              <a:t>No. ……………………..…</a:t>
            </a:r>
            <a:br>
              <a:rPr lang="en-US" sz="1600" b="1"/>
            </a:br>
            <a:r>
              <a:rPr lang="en-US" sz="1600" b="1"/>
              <a:t>Name of the Sub-Division ………….. 			Name and Designation of the Magistrate………………………….. </a:t>
            </a:r>
            <a:br>
              <a:rPr lang="en-US" sz="1600" b="1"/>
            </a:br>
            <a:r>
              <a:rPr lang="en-US" sz="1600" b="1"/>
              <a:t> State…………………………………… 			</a:t>
            </a:r>
            <a:r>
              <a:rPr lang="en-US" sz="1600" b="1" smtClean="0"/>
              <a:t>Name </a:t>
            </a:r>
            <a:r>
              <a:rPr lang="en-US" sz="1600" b="1"/>
              <a:t>of the </a:t>
            </a:r>
            <a:r>
              <a:rPr lang="en-US" sz="1600" b="1" smtClean="0"/>
              <a:t>Police  Officer…………………………….</a:t>
            </a:r>
            <a:endParaRPr lang="en-IN" sz="1600" b="1"/>
          </a:p>
        </p:txBody>
      </p:sp>
      <p:graphicFrame>
        <p:nvGraphicFramePr>
          <p:cNvPr id="4" name="Table 3"/>
          <p:cNvGraphicFramePr>
            <a:graphicFrameLocks noGrp="1"/>
          </p:cNvGraphicFramePr>
          <p:nvPr>
            <p:extLst>
              <p:ext uri="{D42A27DB-BD31-4B8C-83A1-F6EECF244321}">
                <p14:modId xmlns="" xmlns:p14="http://schemas.microsoft.com/office/powerpoint/2010/main" val="3812402098"/>
              </p:ext>
            </p:extLst>
          </p:nvPr>
        </p:nvGraphicFramePr>
        <p:xfrm>
          <a:off x="251520" y="2924944"/>
          <a:ext cx="8892479" cy="3456383"/>
        </p:xfrm>
        <a:graphic>
          <a:graphicData uri="http://schemas.openxmlformats.org/drawingml/2006/table">
            <a:tbl>
              <a:tblPr/>
              <a:tblGrid>
                <a:gridCol w="366679"/>
                <a:gridCol w="1151163"/>
                <a:gridCol w="748509"/>
                <a:gridCol w="1298213"/>
                <a:gridCol w="1029987"/>
                <a:gridCol w="1170728"/>
                <a:gridCol w="442415"/>
                <a:gridCol w="857062"/>
                <a:gridCol w="1159998"/>
                <a:gridCol w="667725"/>
              </a:tblGrid>
              <a:tr h="377390">
                <a:tc>
                  <a:txBody>
                    <a:bodyPr/>
                    <a:lstStyle/>
                    <a:p>
                      <a:pPr marL="130175" marR="118745" algn="ctr">
                        <a:lnSpc>
                          <a:spcPts val="1030"/>
                        </a:lnSpc>
                        <a:spcBef>
                          <a:spcPts val="0"/>
                        </a:spcBef>
                        <a:spcAft>
                          <a:spcPts val="0"/>
                        </a:spcAft>
                      </a:pPr>
                      <a:r>
                        <a:rPr lang="en-US" sz="1000" b="1">
                          <a:latin typeface="Times New Roman"/>
                          <a:ea typeface="Times New Roman"/>
                          <a:cs typeface="Times New Roman"/>
                        </a:rPr>
                        <a:t>1</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5145" marR="513080" algn="ctr">
                        <a:lnSpc>
                          <a:spcPts val="1030"/>
                        </a:lnSpc>
                        <a:spcBef>
                          <a:spcPts val="0"/>
                        </a:spcBef>
                        <a:spcAft>
                          <a:spcPts val="0"/>
                        </a:spcAft>
                      </a:pPr>
                      <a:r>
                        <a:rPr lang="en-US" sz="1000" b="1">
                          <a:latin typeface="Times New Roman"/>
                          <a:ea typeface="Times New Roman"/>
                          <a:cs typeface="Times New Roman"/>
                        </a:rPr>
                        <a:t>2</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22580" marR="310515" algn="ctr">
                        <a:lnSpc>
                          <a:spcPts val="1030"/>
                        </a:lnSpc>
                        <a:spcBef>
                          <a:spcPts val="0"/>
                        </a:spcBef>
                        <a:spcAft>
                          <a:spcPts val="0"/>
                        </a:spcAft>
                      </a:pPr>
                      <a:r>
                        <a:rPr lang="en-US" sz="1000" b="1">
                          <a:latin typeface="Times New Roman"/>
                          <a:ea typeface="Times New Roman"/>
                          <a:cs typeface="Times New Roman"/>
                        </a:rPr>
                        <a:t>3</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98170" marR="588010" algn="ctr">
                        <a:lnSpc>
                          <a:spcPts val="1030"/>
                        </a:lnSpc>
                        <a:spcBef>
                          <a:spcPts val="0"/>
                        </a:spcBef>
                        <a:spcAft>
                          <a:spcPts val="0"/>
                        </a:spcAft>
                      </a:pPr>
                      <a:r>
                        <a:rPr lang="en-US" sz="1000" b="1">
                          <a:latin typeface="Times New Roman"/>
                          <a:ea typeface="Times New Roman"/>
                          <a:cs typeface="Times New Roman"/>
                        </a:rPr>
                        <a:t>4</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4185" marR="452120" algn="ctr">
                        <a:lnSpc>
                          <a:spcPts val="1030"/>
                        </a:lnSpc>
                        <a:spcBef>
                          <a:spcPts val="0"/>
                        </a:spcBef>
                        <a:spcAft>
                          <a:spcPts val="0"/>
                        </a:spcAft>
                      </a:pPr>
                      <a:r>
                        <a:rPr lang="en-US" sz="1000" b="1">
                          <a:latin typeface="Times New Roman"/>
                          <a:ea typeface="Times New Roman"/>
                          <a:cs typeface="Times New Roman"/>
                        </a:rPr>
                        <a:t>5</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34035" marR="523875" algn="ctr">
                        <a:lnSpc>
                          <a:spcPts val="1030"/>
                        </a:lnSpc>
                        <a:spcBef>
                          <a:spcPts val="0"/>
                        </a:spcBef>
                        <a:spcAft>
                          <a:spcPts val="0"/>
                        </a:spcAft>
                      </a:pPr>
                      <a:r>
                        <a:rPr lang="en-US" sz="1000" b="1">
                          <a:latin typeface="Times New Roman"/>
                          <a:ea typeface="Times New Roman"/>
                          <a:cs typeface="Times New Roman"/>
                        </a:rPr>
                        <a:t>6</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8275" marR="156845" algn="ctr">
                        <a:lnSpc>
                          <a:spcPts val="1030"/>
                        </a:lnSpc>
                        <a:spcBef>
                          <a:spcPts val="0"/>
                        </a:spcBef>
                        <a:spcAft>
                          <a:spcPts val="0"/>
                        </a:spcAft>
                      </a:pPr>
                      <a:r>
                        <a:rPr lang="en-US" sz="1000" b="1">
                          <a:latin typeface="Times New Roman"/>
                          <a:ea typeface="Times New Roman"/>
                          <a:cs typeface="Times New Roman"/>
                        </a:rPr>
                        <a:t>7</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77190" marR="365125" algn="ctr">
                        <a:lnSpc>
                          <a:spcPts val="1030"/>
                        </a:lnSpc>
                        <a:spcBef>
                          <a:spcPts val="0"/>
                        </a:spcBef>
                        <a:spcAft>
                          <a:spcPts val="0"/>
                        </a:spcAft>
                      </a:pPr>
                      <a:r>
                        <a:rPr lang="en-US" sz="1000" b="1">
                          <a:latin typeface="Times New Roman"/>
                          <a:ea typeface="Times New Roman"/>
                          <a:cs typeface="Times New Roman"/>
                        </a:rPr>
                        <a:t>8</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9590" marR="517525" algn="ctr">
                        <a:lnSpc>
                          <a:spcPts val="1030"/>
                        </a:lnSpc>
                        <a:spcBef>
                          <a:spcPts val="0"/>
                        </a:spcBef>
                        <a:spcAft>
                          <a:spcPts val="0"/>
                        </a:spcAft>
                      </a:pPr>
                      <a:r>
                        <a:rPr lang="en-US" sz="1000" b="1">
                          <a:latin typeface="Times New Roman"/>
                          <a:ea typeface="Times New Roman"/>
                          <a:cs typeface="Times New Roman"/>
                        </a:rPr>
                        <a:t>9</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2095" marR="241935" algn="ctr">
                        <a:lnSpc>
                          <a:spcPts val="1030"/>
                        </a:lnSpc>
                        <a:spcBef>
                          <a:spcPts val="0"/>
                        </a:spcBef>
                        <a:spcAft>
                          <a:spcPts val="0"/>
                        </a:spcAft>
                      </a:pPr>
                      <a:r>
                        <a:rPr lang="en-US" sz="1000" b="1" spc="5">
                          <a:latin typeface="Times New Roman"/>
                          <a:ea typeface="Times New Roman"/>
                          <a:cs typeface="Times New Roman"/>
                        </a:rPr>
                        <a:t>1</a:t>
                      </a:r>
                      <a:r>
                        <a:rPr lang="en-US" sz="1000" b="1">
                          <a:latin typeface="Times New Roman"/>
                          <a:ea typeface="Times New Roman"/>
                          <a:cs typeface="Times New Roman"/>
                        </a:rPr>
                        <a:t>0</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5140">
                <a:tc>
                  <a:txBody>
                    <a:bodyPr/>
                    <a:lstStyle/>
                    <a:p>
                      <a:pPr marL="64770" marR="0" algn="ctr">
                        <a:lnSpc>
                          <a:spcPts val="890"/>
                        </a:lnSpc>
                        <a:spcBef>
                          <a:spcPts val="0"/>
                        </a:spcBef>
                        <a:spcAft>
                          <a:spcPts val="0"/>
                        </a:spcAft>
                      </a:pPr>
                      <a:endParaRPr lang="en-US" sz="1000" b="1" spc="-5" smtClean="0">
                        <a:latin typeface="Times New Roman"/>
                        <a:ea typeface="Times New Roman"/>
                        <a:cs typeface="Times New Roman"/>
                      </a:endParaRPr>
                    </a:p>
                    <a:p>
                      <a:pPr marL="64770" marR="0" algn="ctr">
                        <a:lnSpc>
                          <a:spcPts val="890"/>
                        </a:lnSpc>
                        <a:spcBef>
                          <a:spcPts val="0"/>
                        </a:spcBef>
                        <a:spcAft>
                          <a:spcPts val="0"/>
                        </a:spcAft>
                      </a:pPr>
                      <a:r>
                        <a:rPr lang="en-US" sz="1000" b="1" spc="-5" err="1" smtClean="0">
                          <a:latin typeface="Times New Roman"/>
                          <a:ea typeface="Times New Roman"/>
                          <a:cs typeface="Times New Roman"/>
                        </a:rPr>
                        <a:t>S</a:t>
                      </a:r>
                      <a:r>
                        <a:rPr lang="en-US" sz="1000" b="1" spc="5" err="1" smtClean="0">
                          <a:latin typeface="Times New Roman"/>
                          <a:ea typeface="Times New Roman"/>
                          <a:cs typeface="Times New Roman"/>
                        </a:rPr>
                        <a:t>.</a:t>
                      </a:r>
                      <a:r>
                        <a:rPr lang="en-US" sz="1000" b="1" spc="-5" err="1" smtClean="0">
                          <a:latin typeface="Times New Roman"/>
                          <a:ea typeface="Times New Roman"/>
                          <a:cs typeface="Times New Roman"/>
                        </a:rPr>
                        <a:t>No</a:t>
                      </a:r>
                      <a:r>
                        <a:rPr lang="en-US" sz="1000" b="1">
                          <a:latin typeface="Times New Roman"/>
                          <a:ea typeface="Times New Roman"/>
                          <a:cs typeface="Times New Roman"/>
                        </a:rPr>
                        <a:t>.</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78460" marR="366395" algn="ctr">
                        <a:lnSpc>
                          <a:spcPts val="890"/>
                        </a:lnSpc>
                        <a:spcBef>
                          <a:spcPts val="0"/>
                        </a:spcBef>
                        <a:spcAft>
                          <a:spcPts val="0"/>
                        </a:spcAft>
                      </a:pPr>
                      <a:endParaRPr lang="en-US" sz="1000" b="1" spc="-5" smtClean="0">
                        <a:latin typeface="Times New Roman"/>
                        <a:ea typeface="Times New Roman"/>
                        <a:cs typeface="Times New Roman"/>
                      </a:endParaRPr>
                    </a:p>
                    <a:p>
                      <a:pPr marL="378460" marR="366395" algn="ctr">
                        <a:lnSpc>
                          <a:spcPts val="890"/>
                        </a:lnSpc>
                        <a:spcBef>
                          <a:spcPts val="0"/>
                        </a:spcBef>
                        <a:spcAft>
                          <a:spcPts val="0"/>
                        </a:spcAft>
                      </a:pPr>
                      <a:r>
                        <a:rPr lang="en-US" sz="1000" b="1" spc="-5" smtClean="0">
                          <a:latin typeface="Times New Roman"/>
                          <a:ea typeface="Times New Roman"/>
                          <a:cs typeface="Times New Roman"/>
                        </a:rPr>
                        <a:t>N</a:t>
                      </a:r>
                      <a:r>
                        <a:rPr lang="en-US" sz="1000" b="1" spc="5" smtClean="0">
                          <a:latin typeface="Times New Roman"/>
                          <a:ea typeface="Times New Roman"/>
                          <a:cs typeface="Times New Roman"/>
                        </a:rPr>
                        <a:t>a</a:t>
                      </a:r>
                      <a:r>
                        <a:rPr lang="en-US" sz="1000" b="1" smtClean="0">
                          <a:latin typeface="Times New Roman"/>
                          <a:ea typeface="Times New Roman"/>
                          <a:cs typeface="Times New Roman"/>
                        </a:rPr>
                        <a:t>me</a:t>
                      </a:r>
                      <a:r>
                        <a:rPr lang="en-US" sz="1000" b="1" spc="-5" smtClean="0">
                          <a:latin typeface="Times New Roman"/>
                          <a:ea typeface="Times New Roman"/>
                          <a:cs typeface="Times New Roman"/>
                        </a:rPr>
                        <a:t> </a:t>
                      </a:r>
                      <a:r>
                        <a:rPr lang="en-US" sz="1000" b="1" spc="-5">
                          <a:latin typeface="Times New Roman"/>
                          <a:ea typeface="Times New Roman"/>
                          <a:cs typeface="Times New Roman"/>
                        </a:rPr>
                        <a:t>o</a:t>
                      </a:r>
                      <a:r>
                        <a:rPr lang="en-US" sz="1000" b="1">
                          <a:latin typeface="Times New Roman"/>
                          <a:ea typeface="Times New Roman"/>
                          <a:cs typeface="Times New Roman"/>
                        </a:rPr>
                        <a:t>f</a:t>
                      </a:r>
                      <a:endParaRPr lang="en-US" sz="1000" b="1">
                        <a:latin typeface="Calibri"/>
                        <a:ea typeface="Calibri"/>
                        <a:cs typeface="Times New Roman"/>
                      </a:endParaRPr>
                    </a:p>
                    <a:p>
                      <a:pPr marL="142240" marR="130175" algn="ctr">
                        <a:lnSpc>
                          <a:spcPts val="910"/>
                        </a:lnSpc>
                        <a:spcBef>
                          <a:spcPts val="0"/>
                        </a:spcBef>
                        <a:spcAft>
                          <a:spcPts val="0"/>
                        </a:spcAft>
                      </a:pPr>
                      <a:r>
                        <a:rPr lang="en-US" sz="1000" b="1" spc="5">
                          <a:latin typeface="Times New Roman"/>
                          <a:ea typeface="Times New Roman"/>
                          <a:cs typeface="Times New Roman"/>
                        </a:rPr>
                        <a:t>c</a:t>
                      </a:r>
                      <a:r>
                        <a:rPr lang="en-US" sz="1000" b="1" spc="-5">
                          <a:latin typeface="Times New Roman"/>
                          <a:ea typeface="Times New Roman"/>
                          <a:cs typeface="Times New Roman"/>
                        </a:rPr>
                        <a:t>o</a:t>
                      </a:r>
                      <a:r>
                        <a:rPr lang="en-US" sz="1000" b="1" spc="5">
                          <a:latin typeface="Times New Roman"/>
                          <a:ea typeface="Times New Roman"/>
                          <a:cs typeface="Times New Roman"/>
                        </a:rPr>
                        <a:t>n</a:t>
                      </a:r>
                      <a:r>
                        <a:rPr lang="en-US" sz="1000" b="1">
                          <a:latin typeface="Times New Roman"/>
                          <a:ea typeface="Times New Roman"/>
                          <a:cs typeface="Times New Roman"/>
                        </a:rPr>
                        <a:t>s</a:t>
                      </a:r>
                      <a:r>
                        <a:rPr lang="en-US" sz="1000" b="1" spc="-10">
                          <a:latin typeface="Times New Roman"/>
                          <a:ea typeface="Times New Roman"/>
                          <a:cs typeface="Times New Roman"/>
                        </a:rPr>
                        <a:t>t</a:t>
                      </a:r>
                      <a:r>
                        <a:rPr lang="en-US" sz="1000" b="1" spc="5">
                          <a:latin typeface="Times New Roman"/>
                          <a:ea typeface="Times New Roman"/>
                          <a:cs typeface="Times New Roman"/>
                        </a:rPr>
                        <a:t>i</a:t>
                      </a:r>
                      <a:r>
                        <a:rPr lang="en-US" sz="1000" b="1" spc="-10">
                          <a:latin typeface="Times New Roman"/>
                          <a:ea typeface="Times New Roman"/>
                          <a:cs typeface="Times New Roman"/>
                        </a:rPr>
                        <a:t>t</a:t>
                      </a:r>
                      <a:r>
                        <a:rPr lang="en-US" sz="1000" b="1" spc="5">
                          <a:latin typeface="Times New Roman"/>
                          <a:ea typeface="Times New Roman"/>
                          <a:cs typeface="Times New Roman"/>
                        </a:rPr>
                        <a:t>u</a:t>
                      </a:r>
                      <a:r>
                        <a:rPr lang="en-US" sz="1000" b="1" spc="-10">
                          <a:latin typeface="Times New Roman"/>
                          <a:ea typeface="Times New Roman"/>
                          <a:cs typeface="Times New Roman"/>
                        </a:rPr>
                        <a:t>e</a:t>
                      </a:r>
                      <a:r>
                        <a:rPr lang="en-US" sz="1000" b="1" spc="5">
                          <a:latin typeface="Times New Roman"/>
                          <a:ea typeface="Times New Roman"/>
                          <a:cs typeface="Times New Roman"/>
                        </a:rPr>
                        <a:t>nc</a:t>
                      </a:r>
                      <a:r>
                        <a:rPr lang="en-US" sz="1000" b="1" spc="-20">
                          <a:latin typeface="Times New Roman"/>
                          <a:ea typeface="Times New Roman"/>
                          <a:cs typeface="Times New Roman"/>
                        </a:rPr>
                        <a:t>y</a:t>
                      </a:r>
                      <a:r>
                        <a:rPr lang="en-US" sz="1000" b="1" spc="5">
                          <a:latin typeface="Times New Roman"/>
                          <a:ea typeface="Times New Roman"/>
                          <a:cs typeface="Times New Roman"/>
                        </a:rPr>
                        <a:t>/</a:t>
                      </a:r>
                      <a:r>
                        <a:rPr lang="en-US" sz="1000" b="1" spc="-5">
                          <a:latin typeface="Times New Roman"/>
                          <a:ea typeface="Times New Roman"/>
                          <a:cs typeface="Times New Roman"/>
                        </a:rPr>
                        <a:t>d</a:t>
                      </a:r>
                      <a:r>
                        <a:rPr lang="en-US" sz="1000" b="1" spc="5">
                          <a:latin typeface="Times New Roman"/>
                          <a:ea typeface="Times New Roman"/>
                          <a:cs typeface="Times New Roman"/>
                        </a:rPr>
                        <a:t>i</a:t>
                      </a:r>
                      <a:r>
                        <a:rPr lang="en-US" sz="1000" b="1">
                          <a:latin typeface="Times New Roman"/>
                          <a:ea typeface="Times New Roman"/>
                          <a:cs typeface="Times New Roman"/>
                        </a:rPr>
                        <a:t>s</a:t>
                      </a:r>
                      <a:r>
                        <a:rPr lang="en-US" sz="1000" b="1" spc="5">
                          <a:latin typeface="Times New Roman"/>
                          <a:ea typeface="Times New Roman"/>
                          <a:cs typeface="Times New Roman"/>
                        </a:rPr>
                        <a:t>t</a:t>
                      </a:r>
                      <a:r>
                        <a:rPr lang="en-US" sz="1000" b="1" spc="-5">
                          <a:latin typeface="Times New Roman"/>
                          <a:ea typeface="Times New Roman"/>
                          <a:cs typeface="Times New Roman"/>
                        </a:rPr>
                        <a:t>r</a:t>
                      </a:r>
                      <a:r>
                        <a:rPr lang="en-US" sz="1000" b="1" spc="-10">
                          <a:latin typeface="Times New Roman"/>
                          <a:ea typeface="Times New Roman"/>
                          <a:cs typeface="Times New Roman"/>
                        </a:rPr>
                        <a:t>i</a:t>
                      </a:r>
                      <a:r>
                        <a:rPr lang="en-US" sz="1000" b="1" spc="5">
                          <a:latin typeface="Times New Roman"/>
                          <a:ea typeface="Times New Roman"/>
                          <a:cs typeface="Times New Roman"/>
                        </a:rPr>
                        <a:t>c</a:t>
                      </a:r>
                      <a:r>
                        <a:rPr lang="en-US" sz="1000" b="1">
                          <a:latin typeface="Times New Roman"/>
                          <a:ea typeface="Times New Roman"/>
                          <a:cs typeface="Times New Roman"/>
                        </a:rPr>
                        <a:t>t</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marR="0" algn="ctr">
                        <a:lnSpc>
                          <a:spcPts val="890"/>
                        </a:lnSpc>
                        <a:spcBef>
                          <a:spcPts val="0"/>
                        </a:spcBef>
                        <a:spcAft>
                          <a:spcPts val="0"/>
                        </a:spcAft>
                      </a:pPr>
                      <a:endParaRPr lang="en-US" sz="1000" b="1" spc="-5" smtClean="0">
                        <a:latin typeface="Times New Roman"/>
                        <a:ea typeface="Times New Roman"/>
                        <a:cs typeface="Times New Roman"/>
                      </a:endParaRPr>
                    </a:p>
                    <a:p>
                      <a:pPr marL="104775" marR="0" algn="ctr">
                        <a:lnSpc>
                          <a:spcPts val="890"/>
                        </a:lnSpc>
                        <a:spcBef>
                          <a:spcPts val="0"/>
                        </a:spcBef>
                        <a:spcAft>
                          <a:spcPts val="0"/>
                        </a:spcAft>
                      </a:pPr>
                      <a:r>
                        <a:rPr lang="en-US" sz="1000" b="1" spc="-5" smtClean="0">
                          <a:latin typeface="Times New Roman"/>
                          <a:ea typeface="Times New Roman"/>
                          <a:cs typeface="Times New Roman"/>
                        </a:rPr>
                        <a:t>N</a:t>
                      </a:r>
                      <a:r>
                        <a:rPr lang="en-US" sz="1000" b="1" spc="5" smtClean="0">
                          <a:latin typeface="Times New Roman"/>
                          <a:ea typeface="Times New Roman"/>
                          <a:cs typeface="Times New Roman"/>
                        </a:rPr>
                        <a:t>atu</a:t>
                      </a:r>
                      <a:r>
                        <a:rPr lang="en-US" sz="1000" b="1" spc="-5" smtClean="0">
                          <a:latin typeface="Times New Roman"/>
                          <a:ea typeface="Times New Roman"/>
                          <a:cs typeface="Times New Roman"/>
                        </a:rPr>
                        <a:t>r</a:t>
                      </a:r>
                      <a:r>
                        <a:rPr lang="en-US" sz="1000" b="1" smtClean="0">
                          <a:latin typeface="Times New Roman"/>
                          <a:ea typeface="Times New Roman"/>
                          <a:cs typeface="Times New Roman"/>
                        </a:rPr>
                        <a:t>e</a:t>
                      </a:r>
                      <a:r>
                        <a:rPr lang="en-US" sz="1000" b="1" spc="-5" smtClean="0">
                          <a:latin typeface="Times New Roman"/>
                          <a:ea typeface="Times New Roman"/>
                          <a:cs typeface="Times New Roman"/>
                        </a:rPr>
                        <a:t> </a:t>
                      </a:r>
                      <a:r>
                        <a:rPr lang="en-US" sz="1000" b="1" spc="-5">
                          <a:latin typeface="Times New Roman"/>
                          <a:ea typeface="Times New Roman"/>
                          <a:cs typeface="Times New Roman"/>
                        </a:rPr>
                        <a:t>o</a:t>
                      </a:r>
                      <a:r>
                        <a:rPr lang="en-US" sz="1000" b="1">
                          <a:latin typeface="Times New Roman"/>
                          <a:ea typeface="Times New Roman"/>
                          <a:cs typeface="Times New Roman"/>
                        </a:rPr>
                        <a:t>f </a:t>
                      </a:r>
                      <a:r>
                        <a:rPr lang="en-US" sz="1000" b="1" spc="-10">
                          <a:latin typeface="Times New Roman"/>
                          <a:ea typeface="Times New Roman"/>
                          <a:cs typeface="Times New Roman"/>
                        </a:rPr>
                        <a:t>t</a:t>
                      </a:r>
                      <a:r>
                        <a:rPr lang="en-US" sz="1000" b="1" spc="5">
                          <a:latin typeface="Times New Roman"/>
                          <a:ea typeface="Times New Roman"/>
                          <a:cs typeface="Times New Roman"/>
                        </a:rPr>
                        <a:t>h</a:t>
                      </a:r>
                      <a:r>
                        <a:rPr lang="en-US" sz="1000" b="1">
                          <a:latin typeface="Times New Roman"/>
                          <a:ea typeface="Times New Roman"/>
                          <a:cs typeface="Times New Roman"/>
                        </a:rPr>
                        <a:t>e</a:t>
                      </a:r>
                      <a:endParaRPr lang="en-US" sz="1000" b="1">
                        <a:latin typeface="Calibri"/>
                        <a:ea typeface="Calibri"/>
                        <a:cs typeface="Times New Roman"/>
                      </a:endParaRPr>
                    </a:p>
                    <a:p>
                      <a:pPr marL="130175" marR="99695" indent="24130" algn="ctr">
                        <a:lnSpc>
                          <a:spcPts val="920"/>
                        </a:lnSpc>
                        <a:spcBef>
                          <a:spcPts val="0"/>
                        </a:spcBef>
                        <a:spcAft>
                          <a:spcPts val="0"/>
                        </a:spcAft>
                      </a:pPr>
                      <a:r>
                        <a:rPr lang="en-US" sz="1000" b="1" spc="5">
                          <a:latin typeface="Times New Roman"/>
                          <a:ea typeface="Times New Roman"/>
                          <a:cs typeface="Times New Roman"/>
                        </a:rPr>
                        <a:t>c</a:t>
                      </a:r>
                      <a:r>
                        <a:rPr lang="en-US" sz="1000" b="1" spc="-5">
                          <a:latin typeface="Times New Roman"/>
                          <a:ea typeface="Times New Roman"/>
                          <a:cs typeface="Times New Roman"/>
                        </a:rPr>
                        <a:t>o</a:t>
                      </a:r>
                      <a:r>
                        <a:rPr lang="en-US" sz="1000" b="1">
                          <a:latin typeface="Times New Roman"/>
                          <a:ea typeface="Times New Roman"/>
                          <a:cs typeface="Times New Roman"/>
                        </a:rPr>
                        <a:t>m</a:t>
                      </a:r>
                      <a:r>
                        <a:rPr lang="en-US" sz="1000" b="1" spc="5">
                          <a:latin typeface="Times New Roman"/>
                          <a:ea typeface="Times New Roman"/>
                          <a:cs typeface="Times New Roman"/>
                        </a:rPr>
                        <a:t>p</a:t>
                      </a:r>
                      <a:r>
                        <a:rPr lang="en-US" sz="1000" b="1" spc="-10">
                          <a:latin typeface="Times New Roman"/>
                          <a:ea typeface="Times New Roman"/>
                          <a:cs typeface="Times New Roman"/>
                        </a:rPr>
                        <a:t>l</a:t>
                      </a:r>
                      <a:r>
                        <a:rPr lang="en-US" sz="1000" b="1" spc="5">
                          <a:latin typeface="Times New Roman"/>
                          <a:ea typeface="Times New Roman"/>
                          <a:cs typeface="Times New Roman"/>
                        </a:rPr>
                        <a:t>a</a:t>
                      </a:r>
                      <a:r>
                        <a:rPr lang="en-US" sz="1000" b="1" spc="-10">
                          <a:latin typeface="Times New Roman"/>
                          <a:ea typeface="Times New Roman"/>
                          <a:cs typeface="Times New Roman"/>
                        </a:rPr>
                        <a:t>i</a:t>
                      </a:r>
                      <a:r>
                        <a:rPr lang="en-US" sz="1000" b="1" spc="5">
                          <a:latin typeface="Times New Roman"/>
                          <a:ea typeface="Times New Roman"/>
                          <a:cs typeface="Times New Roman"/>
                        </a:rPr>
                        <a:t>n</a:t>
                      </a:r>
                      <a:r>
                        <a:rPr lang="en-US" sz="1000" b="1" spc="-10">
                          <a:latin typeface="Times New Roman"/>
                          <a:ea typeface="Times New Roman"/>
                          <a:cs typeface="Times New Roman"/>
                        </a:rPr>
                        <a:t>t</a:t>
                      </a:r>
                      <a:r>
                        <a:rPr lang="en-US" sz="1000" b="1">
                          <a:latin typeface="Times New Roman"/>
                          <a:ea typeface="Times New Roman"/>
                          <a:cs typeface="Times New Roman"/>
                        </a:rPr>
                        <a:t>/ </a:t>
                      </a:r>
                      <a:r>
                        <a:rPr lang="en-US" sz="1000" b="1" spc="-15">
                          <a:latin typeface="Times New Roman"/>
                          <a:ea typeface="Times New Roman"/>
                          <a:cs typeface="Times New Roman"/>
                        </a:rPr>
                        <a:t>I</a:t>
                      </a:r>
                      <a:r>
                        <a:rPr lang="en-US" sz="1000" b="1" spc="5">
                          <a:latin typeface="Times New Roman"/>
                          <a:ea typeface="Times New Roman"/>
                          <a:cs typeface="Times New Roman"/>
                        </a:rPr>
                        <a:t>n</a:t>
                      </a:r>
                      <a:r>
                        <a:rPr lang="en-US" sz="1000" b="1" spc="-5">
                          <a:latin typeface="Times New Roman"/>
                          <a:ea typeface="Times New Roman"/>
                          <a:cs typeface="Times New Roman"/>
                        </a:rPr>
                        <a:t>for</a:t>
                      </a:r>
                      <a:r>
                        <a:rPr lang="en-US" sz="1000" b="1">
                          <a:latin typeface="Times New Roman"/>
                          <a:ea typeface="Times New Roman"/>
                          <a:cs typeface="Times New Roman"/>
                        </a:rPr>
                        <a:t>m</a:t>
                      </a:r>
                      <a:r>
                        <a:rPr lang="en-US" sz="1000" b="1" spc="5">
                          <a:latin typeface="Times New Roman"/>
                          <a:ea typeface="Times New Roman"/>
                          <a:cs typeface="Times New Roman"/>
                        </a:rPr>
                        <a:t>ati</a:t>
                      </a:r>
                      <a:r>
                        <a:rPr lang="en-US" sz="1000" b="1" spc="-5">
                          <a:latin typeface="Times New Roman"/>
                          <a:ea typeface="Times New Roman"/>
                          <a:cs typeface="Times New Roman"/>
                        </a:rPr>
                        <a:t>o</a:t>
                      </a:r>
                      <a:r>
                        <a:rPr lang="en-US" sz="1000" b="1">
                          <a:latin typeface="Times New Roman"/>
                          <a:ea typeface="Times New Roman"/>
                          <a:cs typeface="Times New Roman"/>
                        </a:rPr>
                        <a:t>n</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2075" marR="0" algn="ctr">
                        <a:lnSpc>
                          <a:spcPts val="890"/>
                        </a:lnSpc>
                        <a:spcBef>
                          <a:spcPts val="0"/>
                        </a:spcBef>
                        <a:spcAft>
                          <a:spcPts val="0"/>
                        </a:spcAft>
                      </a:pPr>
                      <a:endParaRPr lang="en-US" sz="1000" b="1" spc="-5" smtClean="0">
                        <a:latin typeface="Times New Roman"/>
                        <a:ea typeface="Times New Roman"/>
                        <a:cs typeface="Times New Roman"/>
                      </a:endParaRPr>
                    </a:p>
                    <a:p>
                      <a:pPr marL="92075" marR="0" algn="ctr">
                        <a:lnSpc>
                          <a:spcPts val="890"/>
                        </a:lnSpc>
                        <a:spcBef>
                          <a:spcPts val="0"/>
                        </a:spcBef>
                        <a:spcAft>
                          <a:spcPts val="0"/>
                        </a:spcAft>
                      </a:pPr>
                      <a:r>
                        <a:rPr lang="en-US" sz="1000" b="1" spc="-5" smtClean="0">
                          <a:latin typeface="Times New Roman"/>
                          <a:ea typeface="Times New Roman"/>
                          <a:cs typeface="Times New Roman"/>
                        </a:rPr>
                        <a:t>N</a:t>
                      </a:r>
                      <a:r>
                        <a:rPr lang="en-US" sz="1000" b="1" spc="5" smtClean="0">
                          <a:latin typeface="Times New Roman"/>
                          <a:ea typeface="Times New Roman"/>
                          <a:cs typeface="Times New Roman"/>
                        </a:rPr>
                        <a:t>a</a:t>
                      </a:r>
                      <a:r>
                        <a:rPr lang="en-US" sz="1000" b="1" smtClean="0">
                          <a:latin typeface="Times New Roman"/>
                          <a:ea typeface="Times New Roman"/>
                          <a:cs typeface="Times New Roman"/>
                        </a:rPr>
                        <a:t>me</a:t>
                      </a:r>
                      <a:r>
                        <a:rPr lang="en-US" sz="1000" b="1" spc="-5" smtClean="0">
                          <a:latin typeface="Times New Roman"/>
                          <a:ea typeface="Times New Roman"/>
                          <a:cs typeface="Times New Roman"/>
                        </a:rPr>
                        <a:t> </a:t>
                      </a:r>
                      <a:r>
                        <a:rPr lang="en-US" sz="1000" b="1" spc="-5">
                          <a:latin typeface="Times New Roman"/>
                          <a:ea typeface="Times New Roman"/>
                          <a:cs typeface="Times New Roman"/>
                        </a:rPr>
                        <a:t>o</a:t>
                      </a:r>
                      <a:r>
                        <a:rPr lang="en-US" sz="1000" b="1">
                          <a:latin typeface="Times New Roman"/>
                          <a:ea typeface="Times New Roman"/>
                          <a:cs typeface="Times New Roman"/>
                        </a:rPr>
                        <a:t>f </a:t>
                      </a:r>
                      <a:r>
                        <a:rPr lang="en-US" sz="1000" b="1" spc="5">
                          <a:latin typeface="Times New Roman"/>
                          <a:ea typeface="Times New Roman"/>
                          <a:cs typeface="Times New Roman"/>
                        </a:rPr>
                        <a:t>th</a:t>
                      </a:r>
                      <a:r>
                        <a:rPr lang="en-US" sz="1000" b="1">
                          <a:latin typeface="Times New Roman"/>
                          <a:ea typeface="Times New Roman"/>
                          <a:cs typeface="Times New Roman"/>
                        </a:rPr>
                        <a:t>e</a:t>
                      </a:r>
                      <a:r>
                        <a:rPr lang="en-US" sz="1000" b="1" spc="-5">
                          <a:latin typeface="Times New Roman"/>
                          <a:ea typeface="Times New Roman"/>
                          <a:cs typeface="Times New Roman"/>
                        </a:rPr>
                        <a:t> </a:t>
                      </a:r>
                      <a:r>
                        <a:rPr lang="en-US" sz="1000" b="1" spc="5">
                          <a:latin typeface="Times New Roman"/>
                          <a:ea typeface="Times New Roman"/>
                          <a:cs typeface="Times New Roman"/>
                        </a:rPr>
                        <a:t>p</a:t>
                      </a:r>
                      <a:r>
                        <a:rPr lang="en-US" sz="1000" b="1" spc="-10">
                          <a:latin typeface="Times New Roman"/>
                          <a:ea typeface="Times New Roman"/>
                          <a:cs typeface="Times New Roman"/>
                        </a:rPr>
                        <a:t>e</a:t>
                      </a:r>
                      <a:r>
                        <a:rPr lang="en-US" sz="1000" b="1" spc="-5">
                          <a:latin typeface="Times New Roman"/>
                          <a:ea typeface="Times New Roman"/>
                          <a:cs typeface="Times New Roman"/>
                        </a:rPr>
                        <a:t>r</a:t>
                      </a:r>
                      <a:r>
                        <a:rPr lang="en-US" sz="1000" b="1">
                          <a:latin typeface="Times New Roman"/>
                          <a:ea typeface="Times New Roman"/>
                          <a:cs typeface="Times New Roman"/>
                        </a:rPr>
                        <a:t>s</a:t>
                      </a:r>
                      <a:r>
                        <a:rPr lang="en-US" sz="1000" b="1" spc="-5">
                          <a:latin typeface="Times New Roman"/>
                          <a:ea typeface="Times New Roman"/>
                          <a:cs typeface="Times New Roman"/>
                        </a:rPr>
                        <a:t>o</a:t>
                      </a:r>
                      <a:r>
                        <a:rPr lang="en-US" sz="1000" b="1">
                          <a:latin typeface="Times New Roman"/>
                          <a:ea typeface="Times New Roman"/>
                          <a:cs typeface="Times New Roman"/>
                        </a:rPr>
                        <a:t>n </a:t>
                      </a:r>
                      <a:r>
                        <a:rPr lang="en-US" sz="1000" b="1" spc="5">
                          <a:latin typeface="Times New Roman"/>
                          <a:ea typeface="Times New Roman"/>
                          <a:cs typeface="Times New Roman"/>
                        </a:rPr>
                        <a:t>a</a:t>
                      </a:r>
                      <a:r>
                        <a:rPr lang="en-US" sz="1000" b="1" spc="-5">
                          <a:latin typeface="Times New Roman"/>
                          <a:ea typeface="Times New Roman"/>
                          <a:cs typeface="Times New Roman"/>
                        </a:rPr>
                        <a:t>g</a:t>
                      </a:r>
                      <a:r>
                        <a:rPr lang="en-US" sz="1000" b="1" spc="5">
                          <a:latin typeface="Times New Roman"/>
                          <a:ea typeface="Times New Roman"/>
                          <a:cs typeface="Times New Roman"/>
                        </a:rPr>
                        <a:t>a</a:t>
                      </a:r>
                      <a:r>
                        <a:rPr lang="en-US" sz="1000" b="1" spc="-10">
                          <a:latin typeface="Times New Roman"/>
                          <a:ea typeface="Times New Roman"/>
                          <a:cs typeface="Times New Roman"/>
                        </a:rPr>
                        <a:t>i</a:t>
                      </a:r>
                      <a:r>
                        <a:rPr lang="en-US" sz="1000" b="1" spc="5">
                          <a:latin typeface="Times New Roman"/>
                          <a:ea typeface="Times New Roman"/>
                          <a:cs typeface="Times New Roman"/>
                        </a:rPr>
                        <a:t>n</a:t>
                      </a:r>
                      <a:r>
                        <a:rPr lang="en-US" sz="1000" b="1" spc="-15">
                          <a:latin typeface="Times New Roman"/>
                          <a:ea typeface="Times New Roman"/>
                          <a:cs typeface="Times New Roman"/>
                        </a:rPr>
                        <a:t>s</a:t>
                      </a:r>
                      <a:r>
                        <a:rPr lang="en-US" sz="1000" b="1">
                          <a:latin typeface="Times New Roman"/>
                          <a:ea typeface="Times New Roman"/>
                          <a:cs typeface="Times New Roman"/>
                        </a:rPr>
                        <a:t>t</a:t>
                      </a:r>
                      <a:endParaRPr lang="en-US" sz="1000" b="1">
                        <a:latin typeface="Calibri"/>
                        <a:ea typeface="Calibri"/>
                        <a:cs typeface="Times New Roman"/>
                      </a:endParaRPr>
                    </a:p>
                    <a:p>
                      <a:pPr marL="120015" marR="0" algn="ctr">
                        <a:lnSpc>
                          <a:spcPts val="910"/>
                        </a:lnSpc>
                        <a:spcBef>
                          <a:spcPts val="0"/>
                        </a:spcBef>
                        <a:spcAft>
                          <a:spcPts val="0"/>
                        </a:spcAft>
                      </a:pPr>
                      <a:r>
                        <a:rPr lang="en-US" sz="1000" b="1" spc="-15">
                          <a:latin typeface="Times New Roman"/>
                          <a:ea typeface="Times New Roman"/>
                          <a:cs typeface="Times New Roman"/>
                        </a:rPr>
                        <a:t>w</a:t>
                      </a:r>
                      <a:r>
                        <a:rPr lang="en-US" sz="1000" b="1" spc="5">
                          <a:latin typeface="Times New Roman"/>
                          <a:ea typeface="Times New Roman"/>
                          <a:cs typeface="Times New Roman"/>
                        </a:rPr>
                        <a:t>h</a:t>
                      </a:r>
                      <a:r>
                        <a:rPr lang="en-US" sz="1000" b="1" spc="-5">
                          <a:latin typeface="Times New Roman"/>
                          <a:ea typeface="Times New Roman"/>
                          <a:cs typeface="Times New Roman"/>
                        </a:rPr>
                        <a:t>o</a:t>
                      </a:r>
                      <a:r>
                        <a:rPr lang="en-US" sz="1000" b="1">
                          <a:latin typeface="Times New Roman"/>
                          <a:ea typeface="Times New Roman"/>
                          <a:cs typeface="Times New Roman"/>
                        </a:rPr>
                        <a:t>m </a:t>
                      </a:r>
                      <a:r>
                        <a:rPr lang="en-US" sz="1000" b="1" spc="5">
                          <a:latin typeface="Times New Roman"/>
                          <a:ea typeface="Times New Roman"/>
                          <a:cs typeface="Times New Roman"/>
                        </a:rPr>
                        <a:t>c</a:t>
                      </a:r>
                      <a:r>
                        <a:rPr lang="en-US" sz="1000" b="1" spc="-5">
                          <a:latin typeface="Times New Roman"/>
                          <a:ea typeface="Times New Roman"/>
                          <a:cs typeface="Times New Roman"/>
                        </a:rPr>
                        <a:t>o</a:t>
                      </a:r>
                      <a:r>
                        <a:rPr lang="en-US" sz="1000" b="1">
                          <a:latin typeface="Times New Roman"/>
                          <a:ea typeface="Times New Roman"/>
                          <a:cs typeface="Times New Roman"/>
                        </a:rPr>
                        <a:t>m</a:t>
                      </a:r>
                      <a:r>
                        <a:rPr lang="en-US" sz="1000" b="1" spc="5">
                          <a:latin typeface="Times New Roman"/>
                          <a:ea typeface="Times New Roman"/>
                          <a:cs typeface="Times New Roman"/>
                        </a:rPr>
                        <a:t>p</a:t>
                      </a:r>
                      <a:r>
                        <a:rPr lang="en-US" sz="1000" b="1" spc="-10">
                          <a:latin typeface="Times New Roman"/>
                          <a:ea typeface="Times New Roman"/>
                          <a:cs typeface="Times New Roman"/>
                        </a:rPr>
                        <a:t>l</a:t>
                      </a:r>
                      <a:r>
                        <a:rPr lang="en-US" sz="1000" b="1" spc="5">
                          <a:latin typeface="Times New Roman"/>
                          <a:ea typeface="Times New Roman"/>
                          <a:cs typeface="Times New Roman"/>
                        </a:rPr>
                        <a:t>a</a:t>
                      </a:r>
                      <a:r>
                        <a:rPr lang="en-US" sz="1000" b="1" spc="-10">
                          <a:latin typeface="Times New Roman"/>
                          <a:ea typeface="Times New Roman"/>
                          <a:cs typeface="Times New Roman"/>
                        </a:rPr>
                        <a:t>i</a:t>
                      </a:r>
                      <a:r>
                        <a:rPr lang="en-US" sz="1000" b="1" spc="5">
                          <a:latin typeface="Times New Roman"/>
                          <a:ea typeface="Times New Roman"/>
                          <a:cs typeface="Times New Roman"/>
                        </a:rPr>
                        <a:t>n</a:t>
                      </a:r>
                      <a:r>
                        <a:rPr lang="en-US" sz="1000" b="1">
                          <a:latin typeface="Times New Roman"/>
                          <a:ea typeface="Times New Roman"/>
                          <a:cs typeface="Times New Roman"/>
                        </a:rPr>
                        <a:t>t</a:t>
                      </a:r>
                      <a:r>
                        <a:rPr lang="en-US" sz="1000" b="1" spc="10">
                          <a:latin typeface="Times New Roman"/>
                          <a:ea typeface="Times New Roman"/>
                          <a:cs typeface="Times New Roman"/>
                        </a:rPr>
                        <a:t> </a:t>
                      </a:r>
                      <a:r>
                        <a:rPr lang="en-US" sz="1000" b="1" spc="-5">
                          <a:latin typeface="Times New Roman"/>
                          <a:ea typeface="Times New Roman"/>
                          <a:cs typeface="Times New Roman"/>
                        </a:rPr>
                        <a:t>r</a:t>
                      </a:r>
                      <a:r>
                        <a:rPr lang="en-US" sz="1000" b="1" spc="-10">
                          <a:latin typeface="Times New Roman"/>
                          <a:ea typeface="Times New Roman"/>
                          <a:cs typeface="Times New Roman"/>
                        </a:rPr>
                        <a:t>e</a:t>
                      </a:r>
                      <a:r>
                        <a:rPr lang="en-US" sz="1000" b="1" spc="5">
                          <a:latin typeface="Times New Roman"/>
                          <a:ea typeface="Times New Roman"/>
                          <a:cs typeface="Times New Roman"/>
                        </a:rPr>
                        <a:t>c</a:t>
                      </a:r>
                      <a:r>
                        <a:rPr lang="en-US" sz="1000" b="1" spc="-10">
                          <a:latin typeface="Times New Roman"/>
                          <a:ea typeface="Times New Roman"/>
                          <a:cs typeface="Times New Roman"/>
                        </a:rPr>
                        <a:t>e</a:t>
                      </a:r>
                      <a:r>
                        <a:rPr lang="en-US" sz="1000" b="1" spc="5">
                          <a:latin typeface="Times New Roman"/>
                          <a:ea typeface="Times New Roman"/>
                          <a:cs typeface="Times New Roman"/>
                        </a:rPr>
                        <a:t>i</a:t>
                      </a:r>
                      <a:r>
                        <a:rPr lang="en-US" sz="1000" b="1" spc="-5">
                          <a:latin typeface="Times New Roman"/>
                          <a:ea typeface="Times New Roman"/>
                          <a:cs typeface="Times New Roman"/>
                        </a:rPr>
                        <a:t>v</a:t>
                      </a:r>
                      <a:r>
                        <a:rPr lang="en-US" sz="1000" b="1" spc="-10">
                          <a:latin typeface="Times New Roman"/>
                          <a:ea typeface="Times New Roman"/>
                          <a:cs typeface="Times New Roman"/>
                        </a:rPr>
                        <a:t>e</a:t>
                      </a:r>
                      <a:r>
                        <a:rPr lang="en-US" sz="1000" b="1">
                          <a:latin typeface="Times New Roman"/>
                          <a:ea typeface="Times New Roman"/>
                          <a:cs typeface="Times New Roman"/>
                        </a:rPr>
                        <a:t>d</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3030" marR="99060" algn="ctr">
                        <a:lnSpc>
                          <a:spcPts val="890"/>
                        </a:lnSpc>
                        <a:spcBef>
                          <a:spcPts val="0"/>
                        </a:spcBef>
                        <a:spcAft>
                          <a:spcPts val="0"/>
                        </a:spcAft>
                      </a:pPr>
                      <a:endParaRPr lang="en-US" sz="1000" b="1" spc="5" smtClean="0">
                        <a:latin typeface="Times New Roman"/>
                        <a:ea typeface="Times New Roman"/>
                        <a:cs typeface="Times New Roman"/>
                      </a:endParaRPr>
                    </a:p>
                    <a:p>
                      <a:pPr marL="113030" marR="99060" algn="ctr">
                        <a:lnSpc>
                          <a:spcPts val="890"/>
                        </a:lnSpc>
                        <a:spcBef>
                          <a:spcPts val="0"/>
                        </a:spcBef>
                        <a:spcAft>
                          <a:spcPts val="0"/>
                        </a:spcAft>
                      </a:pPr>
                      <a:r>
                        <a:rPr lang="en-US" sz="1000" b="1" spc="5" smtClean="0">
                          <a:latin typeface="Times New Roman"/>
                          <a:ea typeface="Times New Roman"/>
                          <a:cs typeface="Times New Roman"/>
                        </a:rPr>
                        <a:t>Ca</a:t>
                      </a:r>
                      <a:r>
                        <a:rPr lang="en-US" sz="1000" b="1" spc="-15" smtClean="0">
                          <a:latin typeface="Times New Roman"/>
                          <a:ea typeface="Times New Roman"/>
                          <a:cs typeface="Times New Roman"/>
                        </a:rPr>
                        <a:t>s</a:t>
                      </a:r>
                      <a:r>
                        <a:rPr lang="en-US" sz="1000" b="1" smtClean="0">
                          <a:latin typeface="Times New Roman"/>
                          <a:ea typeface="Times New Roman"/>
                          <a:cs typeface="Times New Roman"/>
                        </a:rPr>
                        <a:t>h</a:t>
                      </a:r>
                      <a:r>
                        <a:rPr lang="en-US" sz="1000" b="1" spc="10" smtClean="0">
                          <a:latin typeface="Times New Roman"/>
                          <a:ea typeface="Times New Roman"/>
                          <a:cs typeface="Times New Roman"/>
                        </a:rPr>
                        <a:t> </a:t>
                      </a:r>
                      <a:r>
                        <a:rPr lang="en-US" sz="1000" b="1">
                          <a:latin typeface="Times New Roman"/>
                          <a:ea typeface="Times New Roman"/>
                          <a:cs typeface="Times New Roman"/>
                        </a:rPr>
                        <a:t>/</a:t>
                      </a:r>
                      <a:r>
                        <a:rPr lang="en-US" sz="1000" b="1" spc="-5">
                          <a:latin typeface="Times New Roman"/>
                          <a:ea typeface="Times New Roman"/>
                          <a:cs typeface="Times New Roman"/>
                        </a:rPr>
                        <a:t> O</a:t>
                      </a:r>
                      <a:r>
                        <a:rPr lang="en-US" sz="1000" b="1" spc="-10">
                          <a:latin typeface="Times New Roman"/>
                          <a:ea typeface="Times New Roman"/>
                          <a:cs typeface="Times New Roman"/>
                        </a:rPr>
                        <a:t>t</a:t>
                      </a:r>
                      <a:r>
                        <a:rPr lang="en-US" sz="1000" b="1" spc="5">
                          <a:latin typeface="Times New Roman"/>
                          <a:ea typeface="Times New Roman"/>
                          <a:cs typeface="Times New Roman"/>
                        </a:rPr>
                        <a:t>h</a:t>
                      </a:r>
                      <a:r>
                        <a:rPr lang="en-US" sz="1000" b="1" spc="-10">
                          <a:latin typeface="Times New Roman"/>
                          <a:ea typeface="Times New Roman"/>
                          <a:cs typeface="Times New Roman"/>
                        </a:rPr>
                        <a:t>e</a:t>
                      </a:r>
                      <a:r>
                        <a:rPr lang="en-US" sz="1000" b="1">
                          <a:latin typeface="Times New Roman"/>
                          <a:ea typeface="Times New Roman"/>
                          <a:cs typeface="Times New Roman"/>
                        </a:rPr>
                        <a:t>r</a:t>
                      </a:r>
                      <a:r>
                        <a:rPr lang="en-US" sz="1000" b="1" spc="10">
                          <a:latin typeface="Times New Roman"/>
                          <a:ea typeface="Times New Roman"/>
                          <a:cs typeface="Times New Roman"/>
                        </a:rPr>
                        <a:t> </a:t>
                      </a:r>
                      <a:r>
                        <a:rPr lang="en-US" sz="1000" b="1" spc="-30">
                          <a:latin typeface="Times New Roman"/>
                          <a:ea typeface="Times New Roman"/>
                          <a:cs typeface="Times New Roman"/>
                        </a:rPr>
                        <a:t>I</a:t>
                      </a:r>
                      <a:r>
                        <a:rPr lang="en-US" sz="1000" b="1" spc="5">
                          <a:latin typeface="Times New Roman"/>
                          <a:ea typeface="Times New Roman"/>
                          <a:cs typeface="Times New Roman"/>
                        </a:rPr>
                        <a:t>t</a:t>
                      </a:r>
                      <a:r>
                        <a:rPr lang="en-US" sz="1000" b="1" spc="-10">
                          <a:latin typeface="Times New Roman"/>
                          <a:ea typeface="Times New Roman"/>
                          <a:cs typeface="Times New Roman"/>
                        </a:rPr>
                        <a:t>e</a:t>
                      </a:r>
                      <a:r>
                        <a:rPr lang="en-US" sz="1000" b="1">
                          <a:latin typeface="Times New Roman"/>
                          <a:ea typeface="Times New Roman"/>
                          <a:cs typeface="Times New Roman"/>
                        </a:rPr>
                        <a:t>ms</a:t>
                      </a:r>
                      <a:endParaRPr lang="en-US" sz="1000" b="1">
                        <a:latin typeface="Calibri"/>
                        <a:ea typeface="Calibri"/>
                        <a:cs typeface="Times New Roman"/>
                      </a:endParaRPr>
                    </a:p>
                    <a:p>
                      <a:pPr marL="234950" marR="222250" algn="ctr">
                        <a:lnSpc>
                          <a:spcPts val="910"/>
                        </a:lnSpc>
                        <a:spcBef>
                          <a:spcPts val="0"/>
                        </a:spcBef>
                        <a:spcAft>
                          <a:spcPts val="0"/>
                        </a:spcAft>
                      </a:pPr>
                      <a:r>
                        <a:rPr lang="en-US" sz="1000" b="1">
                          <a:latin typeface="Times New Roman"/>
                          <a:ea typeface="Times New Roman"/>
                          <a:cs typeface="Times New Roman"/>
                        </a:rPr>
                        <a:t>s</a:t>
                      </a:r>
                      <a:r>
                        <a:rPr lang="en-US" sz="1000" b="1" spc="-10">
                          <a:latin typeface="Times New Roman"/>
                          <a:ea typeface="Times New Roman"/>
                          <a:cs typeface="Times New Roman"/>
                        </a:rPr>
                        <a:t>e</a:t>
                      </a:r>
                      <a:r>
                        <a:rPr lang="en-US" sz="1000" b="1" spc="5">
                          <a:latin typeface="Times New Roman"/>
                          <a:ea typeface="Times New Roman"/>
                          <a:cs typeface="Times New Roman"/>
                        </a:rPr>
                        <a:t>i</a:t>
                      </a:r>
                      <a:r>
                        <a:rPr lang="en-US" sz="1000" b="1" spc="-10">
                          <a:latin typeface="Times New Roman"/>
                          <a:ea typeface="Times New Roman"/>
                          <a:cs typeface="Times New Roman"/>
                        </a:rPr>
                        <a:t>ze</a:t>
                      </a:r>
                      <a:r>
                        <a:rPr lang="en-US" sz="1000" b="1">
                          <a:latin typeface="Times New Roman"/>
                          <a:ea typeface="Times New Roman"/>
                          <a:cs typeface="Times New Roman"/>
                        </a:rPr>
                        <a:t>d</a:t>
                      </a:r>
                      <a:r>
                        <a:rPr lang="en-US" sz="1000" b="1" spc="10">
                          <a:latin typeface="Times New Roman"/>
                          <a:ea typeface="Times New Roman"/>
                          <a:cs typeface="Times New Roman"/>
                        </a:rPr>
                        <a:t> </a:t>
                      </a:r>
                      <a:r>
                        <a:rPr lang="en-US" sz="1000" b="1" spc="5">
                          <a:latin typeface="Times New Roman"/>
                          <a:ea typeface="Times New Roman"/>
                          <a:cs typeface="Times New Roman"/>
                        </a:rPr>
                        <a:t>b</a:t>
                      </a:r>
                      <a:r>
                        <a:rPr lang="en-US" sz="1000" b="1">
                          <a:latin typeface="Times New Roman"/>
                          <a:ea typeface="Times New Roman"/>
                          <a:cs typeface="Times New Roman"/>
                        </a:rPr>
                        <a:t>y </a:t>
                      </a:r>
                      <a:r>
                        <a:rPr lang="en-US" sz="1000" b="1" spc="-15">
                          <a:latin typeface="Times New Roman"/>
                          <a:ea typeface="Times New Roman"/>
                          <a:cs typeface="Times New Roman"/>
                        </a:rPr>
                        <a:t>F</a:t>
                      </a:r>
                      <a:r>
                        <a:rPr lang="en-US" sz="1000" b="1">
                          <a:latin typeface="Times New Roman"/>
                          <a:ea typeface="Times New Roman"/>
                          <a:cs typeface="Times New Roman"/>
                        </a:rPr>
                        <a:t>S</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6675" marR="0" algn="ctr">
                        <a:lnSpc>
                          <a:spcPts val="890"/>
                        </a:lnSpc>
                        <a:spcBef>
                          <a:spcPts val="0"/>
                        </a:spcBef>
                        <a:spcAft>
                          <a:spcPts val="0"/>
                        </a:spcAft>
                      </a:pPr>
                      <a:endParaRPr lang="en-US" sz="1000" b="1" spc="5" smtClean="0">
                        <a:latin typeface="Times New Roman"/>
                        <a:ea typeface="Times New Roman"/>
                        <a:cs typeface="Times New Roman"/>
                      </a:endParaRPr>
                    </a:p>
                    <a:p>
                      <a:pPr marL="66675" marR="0" algn="ctr">
                        <a:lnSpc>
                          <a:spcPts val="890"/>
                        </a:lnSpc>
                        <a:spcBef>
                          <a:spcPts val="0"/>
                        </a:spcBef>
                        <a:spcAft>
                          <a:spcPts val="0"/>
                        </a:spcAft>
                      </a:pPr>
                      <a:r>
                        <a:rPr lang="en-US" sz="1000" b="1" spc="5" smtClean="0">
                          <a:latin typeface="Times New Roman"/>
                          <a:ea typeface="Times New Roman"/>
                          <a:cs typeface="Times New Roman"/>
                        </a:rPr>
                        <a:t>Ca</a:t>
                      </a:r>
                      <a:r>
                        <a:rPr lang="en-US" sz="1000" b="1" spc="-15" smtClean="0">
                          <a:latin typeface="Times New Roman"/>
                          <a:ea typeface="Times New Roman"/>
                          <a:cs typeface="Times New Roman"/>
                        </a:rPr>
                        <a:t>s</a:t>
                      </a:r>
                      <a:r>
                        <a:rPr lang="en-US" sz="1000" b="1" spc="5" smtClean="0">
                          <a:latin typeface="Times New Roman"/>
                          <a:ea typeface="Times New Roman"/>
                          <a:cs typeface="Times New Roman"/>
                        </a:rPr>
                        <a:t>h</a:t>
                      </a:r>
                      <a:r>
                        <a:rPr lang="en-US" sz="1000" b="1">
                          <a:latin typeface="Times New Roman"/>
                          <a:ea typeface="Times New Roman"/>
                          <a:cs typeface="Times New Roman"/>
                        </a:rPr>
                        <a:t>/</a:t>
                      </a:r>
                      <a:r>
                        <a:rPr lang="en-US" sz="1000" b="1" spc="10">
                          <a:latin typeface="Times New Roman"/>
                          <a:ea typeface="Times New Roman"/>
                          <a:cs typeface="Times New Roman"/>
                        </a:rPr>
                        <a:t> </a:t>
                      </a:r>
                      <a:r>
                        <a:rPr lang="en-US" sz="1000" b="1" spc="-15">
                          <a:latin typeface="Times New Roman"/>
                          <a:ea typeface="Times New Roman"/>
                          <a:cs typeface="Times New Roman"/>
                        </a:rPr>
                        <a:t>O</a:t>
                      </a:r>
                      <a:r>
                        <a:rPr lang="en-US" sz="1000" b="1" spc="5">
                          <a:latin typeface="Times New Roman"/>
                          <a:ea typeface="Times New Roman"/>
                          <a:cs typeface="Times New Roman"/>
                        </a:rPr>
                        <a:t>th</a:t>
                      </a:r>
                      <a:r>
                        <a:rPr lang="en-US" sz="1000" b="1" spc="-10">
                          <a:latin typeface="Times New Roman"/>
                          <a:ea typeface="Times New Roman"/>
                          <a:cs typeface="Times New Roman"/>
                        </a:rPr>
                        <a:t>e</a:t>
                      </a:r>
                      <a:r>
                        <a:rPr lang="en-US" sz="1000" b="1">
                          <a:latin typeface="Times New Roman"/>
                          <a:ea typeface="Times New Roman"/>
                          <a:cs typeface="Times New Roman"/>
                        </a:rPr>
                        <a:t>r </a:t>
                      </a:r>
                      <a:r>
                        <a:rPr lang="en-US" sz="1000" b="1" spc="-30">
                          <a:latin typeface="Times New Roman"/>
                          <a:ea typeface="Times New Roman"/>
                          <a:cs typeface="Times New Roman"/>
                        </a:rPr>
                        <a:t>I</a:t>
                      </a:r>
                      <a:r>
                        <a:rPr lang="en-US" sz="1000" b="1" spc="5">
                          <a:latin typeface="Times New Roman"/>
                          <a:ea typeface="Times New Roman"/>
                          <a:cs typeface="Times New Roman"/>
                        </a:rPr>
                        <a:t>t</a:t>
                      </a:r>
                      <a:r>
                        <a:rPr lang="en-US" sz="1000" b="1" spc="-10">
                          <a:latin typeface="Times New Roman"/>
                          <a:ea typeface="Times New Roman"/>
                          <a:cs typeface="Times New Roman"/>
                        </a:rPr>
                        <a:t>e</a:t>
                      </a:r>
                      <a:r>
                        <a:rPr lang="en-US" sz="1000" b="1">
                          <a:latin typeface="Times New Roman"/>
                          <a:ea typeface="Times New Roman"/>
                          <a:cs typeface="Times New Roman"/>
                        </a:rPr>
                        <a:t>ms</a:t>
                      </a:r>
                      <a:r>
                        <a:rPr lang="en-US" sz="1000" b="1" spc="5">
                          <a:latin typeface="Times New Roman"/>
                          <a:ea typeface="Times New Roman"/>
                          <a:cs typeface="Times New Roman"/>
                        </a:rPr>
                        <a:t> </a:t>
                      </a:r>
                      <a:r>
                        <a:rPr lang="en-US" sz="1000" b="1" spc="-5">
                          <a:latin typeface="Times New Roman"/>
                          <a:ea typeface="Times New Roman"/>
                          <a:cs typeface="Times New Roman"/>
                        </a:rPr>
                        <a:t>S</a:t>
                      </a:r>
                      <a:r>
                        <a:rPr lang="en-US" sz="1000" b="1" spc="-10">
                          <a:latin typeface="Times New Roman"/>
                          <a:ea typeface="Times New Roman"/>
                          <a:cs typeface="Times New Roman"/>
                        </a:rPr>
                        <a:t>e</a:t>
                      </a:r>
                      <a:r>
                        <a:rPr lang="en-US" sz="1000" b="1" spc="15">
                          <a:latin typeface="Times New Roman"/>
                          <a:ea typeface="Times New Roman"/>
                          <a:cs typeface="Times New Roman"/>
                        </a:rPr>
                        <a:t>i</a:t>
                      </a:r>
                      <a:r>
                        <a:rPr lang="en-US" sz="1000" b="1" spc="-10">
                          <a:latin typeface="Times New Roman"/>
                          <a:ea typeface="Times New Roman"/>
                          <a:cs typeface="Times New Roman"/>
                        </a:rPr>
                        <a:t>ze</a:t>
                      </a:r>
                      <a:r>
                        <a:rPr lang="en-US" sz="1000" b="1">
                          <a:latin typeface="Times New Roman"/>
                          <a:ea typeface="Times New Roman"/>
                          <a:cs typeface="Times New Roman"/>
                        </a:rPr>
                        <a:t>d</a:t>
                      </a:r>
                      <a:endParaRPr lang="en-US" sz="1000" b="1">
                        <a:latin typeface="Calibri"/>
                        <a:ea typeface="Calibri"/>
                        <a:cs typeface="Times New Roman"/>
                      </a:endParaRPr>
                    </a:p>
                    <a:p>
                      <a:pPr marL="69215" marR="0" algn="ctr">
                        <a:lnSpc>
                          <a:spcPts val="910"/>
                        </a:lnSpc>
                        <a:spcBef>
                          <a:spcPts val="0"/>
                        </a:spcBef>
                        <a:spcAft>
                          <a:spcPts val="0"/>
                        </a:spcAft>
                      </a:pPr>
                      <a:r>
                        <a:rPr lang="en-US" sz="1000" b="1" spc="5">
                          <a:latin typeface="Times New Roman"/>
                          <a:ea typeface="Times New Roman"/>
                          <a:cs typeface="Times New Roman"/>
                        </a:rPr>
                        <a:t>b</a:t>
                      </a:r>
                      <a:r>
                        <a:rPr lang="en-US" sz="1000" b="1">
                          <a:latin typeface="Times New Roman"/>
                          <a:ea typeface="Times New Roman"/>
                          <a:cs typeface="Times New Roman"/>
                        </a:rPr>
                        <a:t>y</a:t>
                      </a:r>
                      <a:r>
                        <a:rPr lang="en-US" sz="1000" b="1" spc="-15">
                          <a:latin typeface="Times New Roman"/>
                          <a:ea typeface="Times New Roman"/>
                          <a:cs typeface="Times New Roman"/>
                        </a:rPr>
                        <a:t> </a:t>
                      </a:r>
                      <a:r>
                        <a:rPr lang="en-US" sz="1000" b="1" spc="-5">
                          <a:latin typeface="Times New Roman"/>
                          <a:ea typeface="Times New Roman"/>
                          <a:cs typeface="Times New Roman"/>
                        </a:rPr>
                        <a:t>O</a:t>
                      </a:r>
                      <a:r>
                        <a:rPr lang="en-US" sz="1000" b="1" spc="5">
                          <a:latin typeface="Times New Roman"/>
                          <a:ea typeface="Times New Roman"/>
                          <a:cs typeface="Times New Roman"/>
                        </a:rPr>
                        <a:t>th</a:t>
                      </a:r>
                      <a:r>
                        <a:rPr lang="en-US" sz="1000" b="1" spc="-10">
                          <a:latin typeface="Times New Roman"/>
                          <a:ea typeface="Times New Roman"/>
                          <a:cs typeface="Times New Roman"/>
                        </a:rPr>
                        <a:t>e</a:t>
                      </a:r>
                      <a:r>
                        <a:rPr lang="en-US" sz="1000" b="1">
                          <a:latin typeface="Times New Roman"/>
                          <a:ea typeface="Times New Roman"/>
                          <a:cs typeface="Times New Roman"/>
                        </a:rPr>
                        <a:t>r </a:t>
                      </a:r>
                      <a:r>
                        <a:rPr lang="en-US" sz="1000" b="1" spc="-5">
                          <a:latin typeface="Times New Roman"/>
                          <a:ea typeface="Times New Roman"/>
                          <a:cs typeface="Times New Roman"/>
                        </a:rPr>
                        <a:t>Po</a:t>
                      </a:r>
                      <a:r>
                        <a:rPr lang="en-US" sz="1000" b="1" spc="-10">
                          <a:latin typeface="Times New Roman"/>
                          <a:ea typeface="Times New Roman"/>
                          <a:cs typeface="Times New Roman"/>
                        </a:rPr>
                        <a:t>l</a:t>
                      </a:r>
                      <a:r>
                        <a:rPr lang="en-US" sz="1000" b="1" spc="5">
                          <a:latin typeface="Times New Roman"/>
                          <a:ea typeface="Times New Roman"/>
                          <a:cs typeface="Times New Roman"/>
                        </a:rPr>
                        <a:t>ic</a:t>
                      </a:r>
                      <a:r>
                        <a:rPr lang="en-US" sz="1000" b="1">
                          <a:latin typeface="Times New Roman"/>
                          <a:ea typeface="Times New Roman"/>
                          <a:cs typeface="Times New Roman"/>
                        </a:rPr>
                        <a:t>e</a:t>
                      </a:r>
                      <a:r>
                        <a:rPr lang="en-US" sz="1000" b="1" spc="-5">
                          <a:latin typeface="Times New Roman"/>
                          <a:ea typeface="Times New Roman"/>
                          <a:cs typeface="Times New Roman"/>
                        </a:rPr>
                        <a:t> </a:t>
                      </a:r>
                      <a:r>
                        <a:rPr lang="en-US" sz="1000" b="1" spc="5">
                          <a:latin typeface="Times New Roman"/>
                          <a:ea typeface="Times New Roman"/>
                          <a:cs typeface="Times New Roman"/>
                        </a:rPr>
                        <a:t>au</a:t>
                      </a:r>
                      <a:r>
                        <a:rPr lang="en-US" sz="1000" b="1" spc="-10">
                          <a:latin typeface="Times New Roman"/>
                          <a:ea typeface="Times New Roman"/>
                          <a:cs typeface="Times New Roman"/>
                        </a:rPr>
                        <a:t>t</a:t>
                      </a:r>
                      <a:r>
                        <a:rPr lang="en-US" sz="1000" b="1" spc="5">
                          <a:latin typeface="Times New Roman"/>
                          <a:ea typeface="Times New Roman"/>
                          <a:cs typeface="Times New Roman"/>
                        </a:rPr>
                        <a:t>h</a:t>
                      </a:r>
                      <a:r>
                        <a:rPr lang="en-US" sz="1000" b="1" spc="-5">
                          <a:latin typeface="Times New Roman"/>
                          <a:ea typeface="Times New Roman"/>
                          <a:cs typeface="Times New Roman"/>
                        </a:rPr>
                        <a:t>or</a:t>
                      </a:r>
                      <a:r>
                        <a:rPr lang="en-US" sz="1000" b="1" spc="-10">
                          <a:latin typeface="Times New Roman"/>
                          <a:ea typeface="Times New Roman"/>
                          <a:cs typeface="Times New Roman"/>
                        </a:rPr>
                        <a:t>i</a:t>
                      </a:r>
                      <a:r>
                        <a:rPr lang="en-US" sz="1000" b="1" spc="5">
                          <a:latin typeface="Times New Roman"/>
                          <a:ea typeface="Times New Roman"/>
                          <a:cs typeface="Times New Roman"/>
                        </a:rPr>
                        <a:t>t</a:t>
                      </a:r>
                      <a:r>
                        <a:rPr lang="en-US" sz="1000" b="1">
                          <a:latin typeface="Times New Roman"/>
                          <a:ea typeface="Times New Roman"/>
                          <a:cs typeface="Times New Roman"/>
                        </a:rPr>
                        <a:t>y</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0" algn="ctr">
                        <a:lnSpc>
                          <a:spcPts val="890"/>
                        </a:lnSpc>
                        <a:spcBef>
                          <a:spcPts val="0"/>
                        </a:spcBef>
                        <a:spcAft>
                          <a:spcPts val="0"/>
                        </a:spcAft>
                      </a:pPr>
                      <a:endParaRPr lang="en-US" sz="1000" b="1" spc="-5" smtClean="0">
                        <a:latin typeface="Times New Roman"/>
                        <a:ea typeface="Times New Roman"/>
                        <a:cs typeface="Times New Roman"/>
                      </a:endParaRPr>
                    </a:p>
                    <a:p>
                      <a:pPr marL="120015" marR="0" algn="ctr">
                        <a:lnSpc>
                          <a:spcPts val="890"/>
                        </a:lnSpc>
                        <a:spcBef>
                          <a:spcPts val="0"/>
                        </a:spcBef>
                        <a:spcAft>
                          <a:spcPts val="0"/>
                        </a:spcAft>
                      </a:pPr>
                      <a:r>
                        <a:rPr lang="en-US" sz="1000" b="1" spc="-5" smtClean="0">
                          <a:latin typeface="Times New Roman"/>
                          <a:ea typeface="Times New Roman"/>
                          <a:cs typeface="Times New Roman"/>
                        </a:rPr>
                        <a:t>F</a:t>
                      </a:r>
                      <a:r>
                        <a:rPr lang="en-US" sz="1000" b="1" spc="-15" smtClean="0">
                          <a:latin typeface="Times New Roman"/>
                          <a:ea typeface="Times New Roman"/>
                          <a:cs typeface="Times New Roman"/>
                        </a:rPr>
                        <a:t>I</a:t>
                      </a:r>
                      <a:r>
                        <a:rPr lang="en-US" sz="1000" b="1" spc="5" smtClean="0">
                          <a:latin typeface="Times New Roman"/>
                          <a:ea typeface="Times New Roman"/>
                          <a:cs typeface="Times New Roman"/>
                        </a:rPr>
                        <a:t>R</a:t>
                      </a:r>
                      <a:r>
                        <a:rPr lang="en-US" sz="1000" b="1" smtClean="0">
                          <a:latin typeface="Times New Roman"/>
                          <a:ea typeface="Times New Roman"/>
                          <a:cs typeface="Times New Roman"/>
                        </a:rPr>
                        <a:t>s</a:t>
                      </a:r>
                      <a:endParaRPr lang="en-US" sz="1000" b="1">
                        <a:latin typeface="Calibri"/>
                        <a:ea typeface="Calibri"/>
                        <a:cs typeface="Times New Roman"/>
                      </a:endParaRPr>
                    </a:p>
                    <a:p>
                      <a:pPr marL="125730" marR="0" algn="ctr">
                        <a:lnSpc>
                          <a:spcPts val="910"/>
                        </a:lnSpc>
                        <a:spcBef>
                          <a:spcPts val="0"/>
                        </a:spcBef>
                        <a:spcAft>
                          <a:spcPts val="0"/>
                        </a:spcAft>
                      </a:pPr>
                      <a:r>
                        <a:rPr lang="en-US" sz="1000" b="1" spc="-5">
                          <a:latin typeface="Times New Roman"/>
                          <a:ea typeface="Times New Roman"/>
                          <a:cs typeface="Times New Roman"/>
                        </a:rPr>
                        <a:t>f</a:t>
                      </a:r>
                      <a:r>
                        <a:rPr lang="en-US" sz="1000" b="1" spc="5">
                          <a:latin typeface="Times New Roman"/>
                          <a:ea typeface="Times New Roman"/>
                          <a:cs typeface="Times New Roman"/>
                        </a:rPr>
                        <a:t>i</a:t>
                      </a:r>
                      <a:r>
                        <a:rPr lang="en-US" sz="1000" b="1" spc="-10">
                          <a:latin typeface="Times New Roman"/>
                          <a:ea typeface="Times New Roman"/>
                          <a:cs typeface="Times New Roman"/>
                        </a:rPr>
                        <a:t>le</a:t>
                      </a:r>
                      <a:r>
                        <a:rPr lang="en-US" sz="1000" b="1">
                          <a:latin typeface="Times New Roman"/>
                          <a:ea typeface="Times New Roman"/>
                          <a:cs typeface="Times New Roman"/>
                        </a:rPr>
                        <a:t>d</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0505" marR="219075" algn="ctr">
                        <a:lnSpc>
                          <a:spcPts val="890"/>
                        </a:lnSpc>
                        <a:spcBef>
                          <a:spcPts val="0"/>
                        </a:spcBef>
                        <a:spcAft>
                          <a:spcPts val="0"/>
                        </a:spcAft>
                      </a:pPr>
                      <a:endParaRPr lang="en-US" sz="1000" b="1" spc="-5" smtClean="0">
                        <a:latin typeface="Times New Roman"/>
                        <a:ea typeface="Times New Roman"/>
                        <a:cs typeface="Times New Roman"/>
                      </a:endParaRPr>
                    </a:p>
                    <a:p>
                      <a:pPr marL="230505" marR="219075" algn="ctr">
                        <a:lnSpc>
                          <a:spcPts val="890"/>
                        </a:lnSpc>
                        <a:spcBef>
                          <a:spcPts val="0"/>
                        </a:spcBef>
                        <a:spcAft>
                          <a:spcPts val="0"/>
                        </a:spcAft>
                      </a:pPr>
                      <a:r>
                        <a:rPr lang="en-US" sz="1000" b="1" spc="-5" smtClean="0">
                          <a:latin typeface="Times New Roman"/>
                          <a:ea typeface="Times New Roman"/>
                          <a:cs typeface="Times New Roman"/>
                        </a:rPr>
                        <a:t>N</a:t>
                      </a:r>
                      <a:r>
                        <a:rPr lang="en-US" sz="1000" b="1" spc="5" smtClean="0">
                          <a:latin typeface="Times New Roman"/>
                          <a:ea typeface="Times New Roman"/>
                          <a:cs typeface="Times New Roman"/>
                        </a:rPr>
                        <a:t>a</a:t>
                      </a:r>
                      <a:r>
                        <a:rPr lang="en-US" sz="1000" b="1" smtClean="0">
                          <a:latin typeface="Times New Roman"/>
                          <a:ea typeface="Times New Roman"/>
                          <a:cs typeface="Times New Roman"/>
                        </a:rPr>
                        <a:t>me</a:t>
                      </a:r>
                      <a:r>
                        <a:rPr lang="en-US" sz="1000" b="1" spc="-5" smtClean="0">
                          <a:latin typeface="Times New Roman"/>
                          <a:ea typeface="Times New Roman"/>
                          <a:cs typeface="Times New Roman"/>
                        </a:rPr>
                        <a:t> </a:t>
                      </a:r>
                      <a:r>
                        <a:rPr lang="en-US" sz="1000" b="1" spc="-5">
                          <a:latin typeface="Times New Roman"/>
                          <a:ea typeface="Times New Roman"/>
                          <a:cs typeface="Times New Roman"/>
                        </a:rPr>
                        <a:t>o</a:t>
                      </a:r>
                      <a:r>
                        <a:rPr lang="en-US" sz="1000" b="1">
                          <a:latin typeface="Times New Roman"/>
                          <a:ea typeface="Times New Roman"/>
                          <a:cs typeface="Times New Roman"/>
                        </a:rPr>
                        <a:t>f</a:t>
                      </a:r>
                      <a:endParaRPr lang="en-US" sz="1000" b="1">
                        <a:latin typeface="Calibri"/>
                        <a:ea typeface="Calibri"/>
                        <a:cs typeface="Times New Roman"/>
                      </a:endParaRPr>
                    </a:p>
                    <a:p>
                      <a:pPr marL="74295" marR="60960" algn="ctr">
                        <a:lnSpc>
                          <a:spcPts val="920"/>
                        </a:lnSpc>
                        <a:spcBef>
                          <a:spcPts val="0"/>
                        </a:spcBef>
                        <a:spcAft>
                          <a:spcPts val="0"/>
                        </a:spcAft>
                      </a:pPr>
                      <a:r>
                        <a:rPr lang="en-US" sz="1000" b="1" spc="5">
                          <a:latin typeface="Times New Roman"/>
                          <a:ea typeface="Times New Roman"/>
                          <a:cs typeface="Times New Roman"/>
                        </a:rPr>
                        <a:t>ca</a:t>
                      </a:r>
                      <a:r>
                        <a:rPr lang="en-US" sz="1000" b="1" spc="-5">
                          <a:latin typeface="Times New Roman"/>
                          <a:ea typeface="Times New Roman"/>
                          <a:cs typeface="Times New Roman"/>
                        </a:rPr>
                        <a:t>nd</a:t>
                      </a:r>
                      <a:r>
                        <a:rPr lang="en-US" sz="1000" b="1" spc="5">
                          <a:latin typeface="Times New Roman"/>
                          <a:ea typeface="Times New Roman"/>
                          <a:cs typeface="Times New Roman"/>
                        </a:rPr>
                        <a:t>i</a:t>
                      </a:r>
                      <a:r>
                        <a:rPr lang="en-US" sz="1000" b="1" spc="-5">
                          <a:latin typeface="Times New Roman"/>
                          <a:ea typeface="Times New Roman"/>
                          <a:cs typeface="Times New Roman"/>
                        </a:rPr>
                        <a:t>d</a:t>
                      </a:r>
                      <a:r>
                        <a:rPr lang="en-US" sz="1000" b="1" spc="5">
                          <a:latin typeface="Times New Roman"/>
                          <a:ea typeface="Times New Roman"/>
                          <a:cs typeface="Times New Roman"/>
                        </a:rPr>
                        <a:t>at</a:t>
                      </a:r>
                      <a:r>
                        <a:rPr lang="en-US" sz="1000" b="1">
                          <a:latin typeface="Times New Roman"/>
                          <a:ea typeface="Times New Roman"/>
                          <a:cs typeface="Times New Roman"/>
                        </a:rPr>
                        <a:t>e</a:t>
                      </a:r>
                      <a:r>
                        <a:rPr lang="en-US" sz="1000" b="1" spc="-5">
                          <a:latin typeface="Times New Roman"/>
                          <a:ea typeface="Times New Roman"/>
                          <a:cs typeface="Times New Roman"/>
                        </a:rPr>
                        <a:t> o</a:t>
                      </a:r>
                      <a:r>
                        <a:rPr lang="en-US" sz="1000" b="1">
                          <a:latin typeface="Times New Roman"/>
                          <a:ea typeface="Times New Roman"/>
                          <a:cs typeface="Times New Roman"/>
                        </a:rPr>
                        <a:t>r </a:t>
                      </a:r>
                      <a:r>
                        <a:rPr lang="en-US" sz="1000" b="1" spc="5">
                          <a:latin typeface="Times New Roman"/>
                          <a:ea typeface="Times New Roman"/>
                          <a:cs typeface="Times New Roman"/>
                        </a:rPr>
                        <a:t>pa</a:t>
                      </a:r>
                      <a:r>
                        <a:rPr lang="en-US" sz="1000" b="1" spc="-5">
                          <a:latin typeface="Times New Roman"/>
                          <a:ea typeface="Times New Roman"/>
                          <a:cs typeface="Times New Roman"/>
                        </a:rPr>
                        <a:t>r</a:t>
                      </a:r>
                      <a:r>
                        <a:rPr lang="en-US" sz="1000" b="1" spc="5">
                          <a:latin typeface="Times New Roman"/>
                          <a:ea typeface="Times New Roman"/>
                          <a:cs typeface="Times New Roman"/>
                        </a:rPr>
                        <a:t>t</a:t>
                      </a:r>
                      <a:r>
                        <a:rPr lang="en-US" sz="1000" b="1">
                          <a:latin typeface="Times New Roman"/>
                          <a:ea typeface="Times New Roman"/>
                          <a:cs typeface="Times New Roman"/>
                        </a:rPr>
                        <a:t>y</a:t>
                      </a:r>
                      <a:r>
                        <a:rPr lang="en-US" sz="1000" b="1" spc="-15">
                          <a:latin typeface="Times New Roman"/>
                          <a:ea typeface="Times New Roman"/>
                          <a:cs typeface="Times New Roman"/>
                        </a:rPr>
                        <a:t> w</a:t>
                      </a:r>
                      <a:r>
                        <a:rPr lang="en-US" sz="1000" b="1" spc="5">
                          <a:latin typeface="Times New Roman"/>
                          <a:ea typeface="Times New Roman"/>
                          <a:cs typeface="Times New Roman"/>
                        </a:rPr>
                        <a:t>it</a:t>
                      </a:r>
                      <a:r>
                        <a:rPr lang="en-US" sz="1000" b="1">
                          <a:latin typeface="Times New Roman"/>
                          <a:ea typeface="Times New Roman"/>
                          <a:cs typeface="Times New Roman"/>
                        </a:rPr>
                        <a:t>h</a:t>
                      </a:r>
                      <a:r>
                        <a:rPr lang="en-US" sz="1000" b="1" spc="10">
                          <a:latin typeface="Times New Roman"/>
                          <a:ea typeface="Times New Roman"/>
                          <a:cs typeface="Times New Roman"/>
                        </a:rPr>
                        <a:t> </a:t>
                      </a:r>
                      <a:r>
                        <a:rPr lang="en-US" sz="1000" b="1" spc="-15">
                          <a:latin typeface="Times New Roman"/>
                          <a:ea typeface="Times New Roman"/>
                          <a:cs typeface="Times New Roman"/>
                        </a:rPr>
                        <a:t>w</a:t>
                      </a:r>
                      <a:r>
                        <a:rPr lang="en-US" sz="1000" b="1" spc="5">
                          <a:latin typeface="Times New Roman"/>
                          <a:ea typeface="Times New Roman"/>
                          <a:cs typeface="Times New Roman"/>
                        </a:rPr>
                        <a:t>h</a:t>
                      </a:r>
                      <a:r>
                        <a:rPr lang="en-US" sz="1000" b="1" spc="-10">
                          <a:latin typeface="Times New Roman"/>
                          <a:ea typeface="Times New Roman"/>
                          <a:cs typeface="Times New Roman"/>
                        </a:rPr>
                        <a:t>i</a:t>
                      </a:r>
                      <a:r>
                        <a:rPr lang="en-US" sz="1000" b="1" spc="5">
                          <a:latin typeface="Times New Roman"/>
                          <a:ea typeface="Times New Roman"/>
                          <a:cs typeface="Times New Roman"/>
                        </a:rPr>
                        <a:t>c</a:t>
                      </a:r>
                      <a:r>
                        <a:rPr lang="en-US" sz="1000" b="1">
                          <a:latin typeface="Times New Roman"/>
                          <a:ea typeface="Times New Roman"/>
                          <a:cs typeface="Times New Roman"/>
                        </a:rPr>
                        <a:t>h </a:t>
                      </a:r>
                      <a:r>
                        <a:rPr lang="en-US" sz="1000" b="1" spc="-10">
                          <a:latin typeface="Times New Roman"/>
                          <a:ea typeface="Times New Roman"/>
                          <a:cs typeface="Times New Roman"/>
                        </a:rPr>
                        <a:t>l</a:t>
                      </a:r>
                      <a:r>
                        <a:rPr lang="en-US" sz="1000" b="1" spc="5">
                          <a:latin typeface="Times New Roman"/>
                          <a:ea typeface="Times New Roman"/>
                          <a:cs typeface="Times New Roman"/>
                        </a:rPr>
                        <a:t>ink</a:t>
                      </a:r>
                      <a:r>
                        <a:rPr lang="en-US" sz="1000" b="1">
                          <a:latin typeface="Times New Roman"/>
                          <a:ea typeface="Times New Roman"/>
                          <a:cs typeface="Times New Roman"/>
                        </a:rPr>
                        <a:t>s</a:t>
                      </a:r>
                      <a:r>
                        <a:rPr lang="en-US" sz="1000" b="1" spc="-10">
                          <a:latin typeface="Times New Roman"/>
                          <a:ea typeface="Times New Roman"/>
                          <a:cs typeface="Times New Roman"/>
                        </a:rPr>
                        <a:t> </a:t>
                      </a:r>
                      <a:r>
                        <a:rPr lang="en-US" sz="1000" b="1" spc="-5">
                          <a:latin typeface="Times New Roman"/>
                          <a:ea typeface="Times New Roman"/>
                          <a:cs typeface="Times New Roman"/>
                        </a:rPr>
                        <a:t>fo</a:t>
                      </a:r>
                      <a:r>
                        <a:rPr lang="en-US" sz="1000" b="1" spc="5">
                          <a:latin typeface="Times New Roman"/>
                          <a:ea typeface="Times New Roman"/>
                          <a:cs typeface="Times New Roman"/>
                        </a:rPr>
                        <a:t>u</a:t>
                      </a:r>
                      <a:r>
                        <a:rPr lang="en-US" sz="1000" b="1" spc="-5">
                          <a:latin typeface="Times New Roman"/>
                          <a:ea typeface="Times New Roman"/>
                          <a:cs typeface="Times New Roman"/>
                        </a:rPr>
                        <a:t>n</a:t>
                      </a:r>
                      <a:r>
                        <a:rPr lang="en-US" sz="1000" b="1">
                          <a:latin typeface="Times New Roman"/>
                          <a:ea typeface="Times New Roman"/>
                          <a:cs typeface="Times New Roman"/>
                        </a:rPr>
                        <a:t>d</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0800" marR="36195" algn="ctr">
                        <a:lnSpc>
                          <a:spcPts val="890"/>
                        </a:lnSpc>
                        <a:spcBef>
                          <a:spcPts val="0"/>
                        </a:spcBef>
                        <a:spcAft>
                          <a:spcPts val="0"/>
                        </a:spcAft>
                      </a:pPr>
                      <a:endParaRPr lang="en-US" sz="1000" b="1" spc="-5" smtClean="0">
                        <a:latin typeface="Times New Roman"/>
                        <a:ea typeface="Times New Roman"/>
                        <a:cs typeface="Times New Roman"/>
                      </a:endParaRPr>
                    </a:p>
                    <a:p>
                      <a:pPr marL="50800" marR="36195" algn="ctr">
                        <a:lnSpc>
                          <a:spcPts val="890"/>
                        </a:lnSpc>
                        <a:spcBef>
                          <a:spcPts val="0"/>
                        </a:spcBef>
                        <a:spcAft>
                          <a:spcPts val="0"/>
                        </a:spcAft>
                      </a:pPr>
                      <a:r>
                        <a:rPr lang="en-US" sz="1000" b="1" spc="-5" smtClean="0">
                          <a:latin typeface="Times New Roman"/>
                          <a:ea typeface="Times New Roman"/>
                          <a:cs typeface="Times New Roman"/>
                        </a:rPr>
                        <a:t>N</a:t>
                      </a:r>
                      <a:r>
                        <a:rPr lang="en-US" sz="1000" b="1" spc="5" smtClean="0">
                          <a:latin typeface="Times New Roman"/>
                          <a:ea typeface="Times New Roman"/>
                          <a:cs typeface="Times New Roman"/>
                        </a:rPr>
                        <a:t>a</a:t>
                      </a:r>
                      <a:r>
                        <a:rPr lang="en-US" sz="1000" b="1" smtClean="0">
                          <a:latin typeface="Times New Roman"/>
                          <a:ea typeface="Times New Roman"/>
                          <a:cs typeface="Times New Roman"/>
                        </a:rPr>
                        <a:t>me</a:t>
                      </a:r>
                      <a:r>
                        <a:rPr lang="en-US" sz="1000" b="1" spc="-5" smtClean="0">
                          <a:latin typeface="Times New Roman"/>
                          <a:ea typeface="Times New Roman"/>
                          <a:cs typeface="Times New Roman"/>
                        </a:rPr>
                        <a:t> </a:t>
                      </a:r>
                      <a:r>
                        <a:rPr lang="en-US" sz="1000" b="1" spc="5">
                          <a:latin typeface="Times New Roman"/>
                          <a:ea typeface="Times New Roman"/>
                          <a:cs typeface="Times New Roman"/>
                        </a:rPr>
                        <a:t>a</a:t>
                      </a:r>
                      <a:r>
                        <a:rPr lang="en-US" sz="1000" b="1" spc="-5">
                          <a:latin typeface="Times New Roman"/>
                          <a:ea typeface="Times New Roman"/>
                          <a:cs typeface="Times New Roman"/>
                        </a:rPr>
                        <a:t>n</a:t>
                      </a:r>
                      <a:r>
                        <a:rPr lang="en-US" sz="1000" b="1">
                          <a:latin typeface="Times New Roman"/>
                          <a:ea typeface="Times New Roman"/>
                          <a:cs typeface="Times New Roman"/>
                        </a:rPr>
                        <a:t>d </a:t>
                      </a:r>
                      <a:r>
                        <a:rPr lang="en-US" sz="1000" b="1" spc="5">
                          <a:latin typeface="Times New Roman"/>
                          <a:ea typeface="Times New Roman"/>
                          <a:cs typeface="Times New Roman"/>
                        </a:rPr>
                        <a:t>d</a:t>
                      </a:r>
                      <a:r>
                        <a:rPr lang="en-US" sz="1000" b="1" spc="-10">
                          <a:latin typeface="Times New Roman"/>
                          <a:ea typeface="Times New Roman"/>
                          <a:cs typeface="Times New Roman"/>
                        </a:rPr>
                        <a:t>e</a:t>
                      </a:r>
                      <a:r>
                        <a:rPr lang="en-US" sz="1000" b="1">
                          <a:latin typeface="Times New Roman"/>
                          <a:ea typeface="Times New Roman"/>
                          <a:cs typeface="Times New Roman"/>
                        </a:rPr>
                        <a:t>s</a:t>
                      </a:r>
                      <a:r>
                        <a:rPr lang="en-US" sz="1000" b="1" spc="5">
                          <a:latin typeface="Times New Roman"/>
                          <a:ea typeface="Times New Roman"/>
                          <a:cs typeface="Times New Roman"/>
                        </a:rPr>
                        <a:t>i</a:t>
                      </a:r>
                      <a:r>
                        <a:rPr lang="en-US" sz="1000" b="1" spc="-5">
                          <a:latin typeface="Times New Roman"/>
                          <a:ea typeface="Times New Roman"/>
                          <a:cs typeface="Times New Roman"/>
                        </a:rPr>
                        <a:t>gn</a:t>
                      </a:r>
                      <a:r>
                        <a:rPr lang="en-US" sz="1000" b="1" spc="5">
                          <a:latin typeface="Times New Roman"/>
                          <a:ea typeface="Times New Roman"/>
                          <a:cs typeface="Times New Roman"/>
                        </a:rPr>
                        <a:t>ati</a:t>
                      </a:r>
                      <a:r>
                        <a:rPr lang="en-US" sz="1000" b="1" spc="-20">
                          <a:latin typeface="Times New Roman"/>
                          <a:ea typeface="Times New Roman"/>
                          <a:cs typeface="Times New Roman"/>
                        </a:rPr>
                        <a:t>o</a:t>
                      </a:r>
                      <a:r>
                        <a:rPr lang="en-US" sz="1000" b="1">
                          <a:latin typeface="Times New Roman"/>
                          <a:ea typeface="Times New Roman"/>
                          <a:cs typeface="Times New Roman"/>
                        </a:rPr>
                        <a:t>n</a:t>
                      </a:r>
                      <a:r>
                        <a:rPr lang="en-US" sz="1000" b="1" spc="10">
                          <a:latin typeface="Times New Roman"/>
                          <a:ea typeface="Times New Roman"/>
                          <a:cs typeface="Times New Roman"/>
                        </a:rPr>
                        <a:t> </a:t>
                      </a:r>
                      <a:r>
                        <a:rPr lang="en-US" sz="1000" b="1" spc="-5">
                          <a:latin typeface="Times New Roman"/>
                          <a:ea typeface="Times New Roman"/>
                          <a:cs typeface="Times New Roman"/>
                        </a:rPr>
                        <a:t>o</a:t>
                      </a:r>
                      <a:r>
                        <a:rPr lang="en-US" sz="1000" b="1">
                          <a:latin typeface="Times New Roman"/>
                          <a:ea typeface="Times New Roman"/>
                          <a:cs typeface="Times New Roman"/>
                        </a:rPr>
                        <a:t>f</a:t>
                      </a:r>
                      <a:endParaRPr lang="en-US" sz="1000" b="1">
                        <a:latin typeface="Calibri"/>
                        <a:ea typeface="Calibri"/>
                        <a:cs typeface="Times New Roman"/>
                      </a:endParaRPr>
                    </a:p>
                    <a:p>
                      <a:pPr marL="121920" marR="108585" algn="ctr">
                        <a:lnSpc>
                          <a:spcPts val="920"/>
                        </a:lnSpc>
                        <a:spcBef>
                          <a:spcPts val="0"/>
                        </a:spcBef>
                        <a:spcAft>
                          <a:spcPts val="0"/>
                        </a:spcAft>
                      </a:pPr>
                      <a:r>
                        <a:rPr lang="en-US" sz="1000" b="1" spc="5">
                          <a:latin typeface="Times New Roman"/>
                          <a:ea typeface="Times New Roman"/>
                          <a:cs typeface="Times New Roman"/>
                        </a:rPr>
                        <a:t>th</a:t>
                      </a:r>
                      <a:r>
                        <a:rPr lang="en-US" sz="1000" b="1">
                          <a:latin typeface="Times New Roman"/>
                          <a:ea typeface="Times New Roman"/>
                          <a:cs typeface="Times New Roman"/>
                        </a:rPr>
                        <a:t>e</a:t>
                      </a:r>
                      <a:r>
                        <a:rPr lang="en-US" sz="1000" b="1" spc="-5">
                          <a:latin typeface="Times New Roman"/>
                          <a:ea typeface="Times New Roman"/>
                          <a:cs typeface="Times New Roman"/>
                        </a:rPr>
                        <a:t> </a:t>
                      </a:r>
                      <a:r>
                        <a:rPr lang="en-US" sz="1000" b="1" spc="-10">
                          <a:latin typeface="Times New Roman"/>
                          <a:ea typeface="Times New Roman"/>
                          <a:cs typeface="Times New Roman"/>
                        </a:rPr>
                        <a:t>a</a:t>
                      </a:r>
                      <a:r>
                        <a:rPr lang="en-US" sz="1000" b="1" spc="5">
                          <a:latin typeface="Times New Roman"/>
                          <a:ea typeface="Times New Roman"/>
                          <a:cs typeface="Times New Roman"/>
                        </a:rPr>
                        <a:t>u</a:t>
                      </a:r>
                      <a:r>
                        <a:rPr lang="en-US" sz="1000" b="1" spc="-10">
                          <a:latin typeface="Times New Roman"/>
                          <a:ea typeface="Times New Roman"/>
                          <a:cs typeface="Times New Roman"/>
                        </a:rPr>
                        <a:t>t</a:t>
                      </a:r>
                      <a:r>
                        <a:rPr lang="en-US" sz="1000" b="1" spc="5">
                          <a:latin typeface="Times New Roman"/>
                          <a:ea typeface="Times New Roman"/>
                          <a:cs typeface="Times New Roman"/>
                        </a:rPr>
                        <a:t>h</a:t>
                      </a:r>
                      <a:r>
                        <a:rPr lang="en-US" sz="1000" b="1" spc="-5">
                          <a:latin typeface="Times New Roman"/>
                          <a:ea typeface="Times New Roman"/>
                          <a:cs typeface="Times New Roman"/>
                        </a:rPr>
                        <a:t>or</a:t>
                      </a:r>
                      <a:r>
                        <a:rPr lang="en-US" sz="1000" b="1" spc="-10">
                          <a:latin typeface="Times New Roman"/>
                          <a:ea typeface="Times New Roman"/>
                          <a:cs typeface="Times New Roman"/>
                        </a:rPr>
                        <a:t>i</a:t>
                      </a:r>
                      <a:r>
                        <a:rPr lang="en-US" sz="1000" b="1" spc="5">
                          <a:latin typeface="Times New Roman"/>
                          <a:ea typeface="Times New Roman"/>
                          <a:cs typeface="Times New Roman"/>
                        </a:rPr>
                        <a:t>t</a:t>
                      </a:r>
                      <a:r>
                        <a:rPr lang="en-US" sz="1000" b="1">
                          <a:latin typeface="Times New Roman"/>
                          <a:ea typeface="Times New Roman"/>
                          <a:cs typeface="Times New Roman"/>
                        </a:rPr>
                        <a:t>y</a:t>
                      </a:r>
                      <a:r>
                        <a:rPr lang="en-US" sz="1000" b="1" spc="-15">
                          <a:latin typeface="Times New Roman"/>
                          <a:ea typeface="Times New Roman"/>
                          <a:cs typeface="Times New Roman"/>
                        </a:rPr>
                        <a:t> </a:t>
                      </a:r>
                      <a:r>
                        <a:rPr lang="en-US" sz="1000" b="1" spc="5">
                          <a:latin typeface="Times New Roman"/>
                          <a:ea typeface="Times New Roman"/>
                          <a:cs typeface="Times New Roman"/>
                        </a:rPr>
                        <a:t>t</a:t>
                      </a:r>
                      <a:r>
                        <a:rPr lang="en-US" sz="1000" b="1">
                          <a:latin typeface="Times New Roman"/>
                          <a:ea typeface="Times New Roman"/>
                          <a:cs typeface="Times New Roman"/>
                        </a:rPr>
                        <a:t>o </a:t>
                      </a:r>
                      <a:r>
                        <a:rPr lang="en-US" sz="1000" b="1" spc="-15">
                          <a:latin typeface="Times New Roman"/>
                          <a:ea typeface="Times New Roman"/>
                          <a:cs typeface="Times New Roman"/>
                        </a:rPr>
                        <a:t>w</a:t>
                      </a:r>
                      <a:r>
                        <a:rPr lang="en-US" sz="1000" b="1" spc="5">
                          <a:latin typeface="Times New Roman"/>
                          <a:ea typeface="Times New Roman"/>
                          <a:cs typeface="Times New Roman"/>
                        </a:rPr>
                        <a:t>h</a:t>
                      </a:r>
                      <a:r>
                        <a:rPr lang="en-US" sz="1000" b="1" spc="-5">
                          <a:latin typeface="Times New Roman"/>
                          <a:ea typeface="Times New Roman"/>
                          <a:cs typeface="Times New Roman"/>
                        </a:rPr>
                        <a:t>o</a:t>
                      </a:r>
                      <a:r>
                        <a:rPr lang="en-US" sz="1000" b="1">
                          <a:latin typeface="Times New Roman"/>
                          <a:ea typeface="Times New Roman"/>
                          <a:cs typeface="Times New Roman"/>
                        </a:rPr>
                        <a:t>m s</a:t>
                      </a:r>
                      <a:r>
                        <a:rPr lang="en-US" sz="1000" b="1" spc="-10">
                          <a:latin typeface="Times New Roman"/>
                          <a:ea typeface="Times New Roman"/>
                          <a:cs typeface="Times New Roman"/>
                        </a:rPr>
                        <a:t>e</a:t>
                      </a:r>
                      <a:r>
                        <a:rPr lang="en-US" sz="1000" b="1" spc="5">
                          <a:latin typeface="Times New Roman"/>
                          <a:ea typeface="Times New Roman"/>
                          <a:cs typeface="Times New Roman"/>
                        </a:rPr>
                        <a:t>i</a:t>
                      </a:r>
                      <a:r>
                        <a:rPr lang="en-US" sz="1000" b="1" spc="-10">
                          <a:latin typeface="Times New Roman"/>
                          <a:ea typeface="Times New Roman"/>
                          <a:cs typeface="Times New Roman"/>
                        </a:rPr>
                        <a:t>ze</a:t>
                      </a:r>
                      <a:r>
                        <a:rPr lang="en-US" sz="1000" b="1">
                          <a:latin typeface="Times New Roman"/>
                          <a:ea typeface="Times New Roman"/>
                          <a:cs typeface="Times New Roman"/>
                        </a:rPr>
                        <a:t>d</a:t>
                      </a:r>
                      <a:r>
                        <a:rPr lang="en-US" sz="1000" b="1" spc="10">
                          <a:latin typeface="Times New Roman"/>
                          <a:ea typeface="Times New Roman"/>
                          <a:cs typeface="Times New Roman"/>
                        </a:rPr>
                        <a:t> </a:t>
                      </a:r>
                      <a:r>
                        <a:rPr lang="en-US" sz="1000" b="1" spc="5">
                          <a:latin typeface="Times New Roman"/>
                          <a:ea typeface="Times New Roman"/>
                          <a:cs typeface="Times New Roman"/>
                        </a:rPr>
                        <a:t>ca</a:t>
                      </a:r>
                      <a:r>
                        <a:rPr lang="en-US" sz="1000" b="1">
                          <a:latin typeface="Times New Roman"/>
                          <a:ea typeface="Times New Roman"/>
                          <a:cs typeface="Times New Roman"/>
                        </a:rPr>
                        <a:t>s</a:t>
                      </a:r>
                      <a:r>
                        <a:rPr lang="en-US" sz="1000" b="1" spc="-5">
                          <a:latin typeface="Times New Roman"/>
                          <a:ea typeface="Times New Roman"/>
                          <a:cs typeface="Times New Roman"/>
                        </a:rPr>
                        <a:t>h</a:t>
                      </a:r>
                      <a:r>
                        <a:rPr lang="en-US" sz="1000" b="1" spc="5">
                          <a:latin typeface="Times New Roman"/>
                          <a:ea typeface="Times New Roman"/>
                          <a:cs typeface="Times New Roman"/>
                        </a:rPr>
                        <a:t>/</a:t>
                      </a:r>
                      <a:r>
                        <a:rPr lang="en-US" sz="1000" b="1" spc="-10">
                          <a:latin typeface="Times New Roman"/>
                          <a:ea typeface="Times New Roman"/>
                          <a:cs typeface="Times New Roman"/>
                        </a:rPr>
                        <a:t>i</a:t>
                      </a:r>
                      <a:r>
                        <a:rPr lang="en-US" sz="1000" b="1" spc="5">
                          <a:latin typeface="Times New Roman"/>
                          <a:ea typeface="Times New Roman"/>
                          <a:cs typeface="Times New Roman"/>
                        </a:rPr>
                        <a:t>t</a:t>
                      </a:r>
                      <a:r>
                        <a:rPr lang="en-US" sz="1000" b="1" spc="-10">
                          <a:latin typeface="Times New Roman"/>
                          <a:ea typeface="Times New Roman"/>
                          <a:cs typeface="Times New Roman"/>
                        </a:rPr>
                        <a:t>e</a:t>
                      </a:r>
                      <a:r>
                        <a:rPr lang="en-US" sz="1000" b="1">
                          <a:latin typeface="Times New Roman"/>
                          <a:ea typeface="Times New Roman"/>
                          <a:cs typeface="Times New Roman"/>
                        </a:rPr>
                        <a:t>ms</a:t>
                      </a:r>
                      <a:r>
                        <a:rPr lang="en-US" sz="1000" b="1" spc="5">
                          <a:latin typeface="Times New Roman"/>
                          <a:ea typeface="Times New Roman"/>
                          <a:cs typeface="Times New Roman"/>
                        </a:rPr>
                        <a:t> i</a:t>
                      </a:r>
                      <a:r>
                        <a:rPr lang="en-US" sz="1000" b="1">
                          <a:latin typeface="Times New Roman"/>
                          <a:ea typeface="Times New Roman"/>
                          <a:cs typeface="Times New Roman"/>
                        </a:rPr>
                        <a:t>s </a:t>
                      </a:r>
                      <a:r>
                        <a:rPr lang="en-US" sz="1000" b="1" spc="5">
                          <a:latin typeface="Times New Roman"/>
                          <a:ea typeface="Times New Roman"/>
                          <a:cs typeface="Times New Roman"/>
                        </a:rPr>
                        <a:t>h</a:t>
                      </a:r>
                      <a:r>
                        <a:rPr lang="en-US" sz="1000" b="1" spc="-10">
                          <a:latin typeface="Times New Roman"/>
                          <a:ea typeface="Times New Roman"/>
                          <a:cs typeface="Times New Roman"/>
                        </a:rPr>
                        <a:t>a</a:t>
                      </a:r>
                      <a:r>
                        <a:rPr lang="en-US" sz="1000" b="1" spc="5">
                          <a:latin typeface="Times New Roman"/>
                          <a:ea typeface="Times New Roman"/>
                          <a:cs typeface="Times New Roman"/>
                        </a:rPr>
                        <a:t>nd</a:t>
                      </a:r>
                      <a:r>
                        <a:rPr lang="en-US" sz="1000" b="1" spc="-10">
                          <a:latin typeface="Times New Roman"/>
                          <a:ea typeface="Times New Roman"/>
                          <a:cs typeface="Times New Roman"/>
                        </a:rPr>
                        <a:t>e</a:t>
                      </a:r>
                      <a:r>
                        <a:rPr lang="en-US" sz="1000" b="1">
                          <a:latin typeface="Times New Roman"/>
                          <a:ea typeface="Times New Roman"/>
                          <a:cs typeface="Times New Roman"/>
                        </a:rPr>
                        <a:t>d </a:t>
                      </a:r>
                      <a:r>
                        <a:rPr lang="en-US" sz="1000" b="1" spc="-5">
                          <a:latin typeface="Times New Roman"/>
                          <a:ea typeface="Times New Roman"/>
                          <a:cs typeface="Times New Roman"/>
                        </a:rPr>
                        <a:t>ov</a:t>
                      </a:r>
                      <a:r>
                        <a:rPr lang="en-US" sz="1000" b="1" spc="-10">
                          <a:latin typeface="Times New Roman"/>
                          <a:ea typeface="Times New Roman"/>
                          <a:cs typeface="Times New Roman"/>
                        </a:rPr>
                        <a:t>e</a:t>
                      </a:r>
                      <a:r>
                        <a:rPr lang="en-US" sz="1000" b="1">
                          <a:latin typeface="Times New Roman"/>
                          <a:ea typeface="Times New Roman"/>
                          <a:cs typeface="Times New Roman"/>
                        </a:rPr>
                        <a:t>r</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310" marR="57150" algn="ctr">
                        <a:lnSpc>
                          <a:spcPts val="890"/>
                        </a:lnSpc>
                        <a:spcBef>
                          <a:spcPts val="0"/>
                        </a:spcBef>
                        <a:spcAft>
                          <a:spcPts val="0"/>
                        </a:spcAft>
                      </a:pPr>
                      <a:endParaRPr lang="en-US" sz="1000" b="1" spc="5" smtClean="0">
                        <a:latin typeface="Times New Roman"/>
                        <a:ea typeface="Times New Roman"/>
                        <a:cs typeface="Times New Roman"/>
                      </a:endParaRPr>
                    </a:p>
                    <a:p>
                      <a:pPr marL="67310" marR="57150" algn="ctr">
                        <a:lnSpc>
                          <a:spcPts val="890"/>
                        </a:lnSpc>
                        <a:spcBef>
                          <a:spcPts val="0"/>
                        </a:spcBef>
                        <a:spcAft>
                          <a:spcPts val="0"/>
                        </a:spcAft>
                      </a:pPr>
                      <a:r>
                        <a:rPr lang="en-US" sz="1000" b="1" spc="5" smtClean="0">
                          <a:latin typeface="Times New Roman"/>
                          <a:ea typeface="Times New Roman"/>
                          <a:cs typeface="Times New Roman"/>
                        </a:rPr>
                        <a:t>R</a:t>
                      </a:r>
                      <a:r>
                        <a:rPr lang="en-US" sz="1000" b="1" spc="-10" smtClean="0">
                          <a:latin typeface="Times New Roman"/>
                          <a:ea typeface="Times New Roman"/>
                          <a:cs typeface="Times New Roman"/>
                        </a:rPr>
                        <a:t>e</a:t>
                      </a:r>
                      <a:r>
                        <a:rPr lang="en-US" sz="1000" b="1" smtClean="0">
                          <a:latin typeface="Times New Roman"/>
                          <a:ea typeface="Times New Roman"/>
                          <a:cs typeface="Times New Roman"/>
                        </a:rPr>
                        <a:t>m</a:t>
                      </a:r>
                      <a:r>
                        <a:rPr lang="en-US" sz="1000" b="1" spc="5" smtClean="0">
                          <a:latin typeface="Times New Roman"/>
                          <a:ea typeface="Times New Roman"/>
                          <a:cs typeface="Times New Roman"/>
                        </a:rPr>
                        <a:t>a</a:t>
                      </a:r>
                      <a:r>
                        <a:rPr lang="en-US" sz="1000" b="1" spc="-5" smtClean="0">
                          <a:latin typeface="Times New Roman"/>
                          <a:ea typeface="Times New Roman"/>
                          <a:cs typeface="Times New Roman"/>
                        </a:rPr>
                        <a:t>r</a:t>
                      </a:r>
                      <a:r>
                        <a:rPr lang="en-US" sz="1000" b="1" spc="5" smtClean="0">
                          <a:latin typeface="Times New Roman"/>
                          <a:ea typeface="Times New Roman"/>
                          <a:cs typeface="Times New Roman"/>
                        </a:rPr>
                        <a:t>k</a:t>
                      </a:r>
                      <a:r>
                        <a:rPr lang="en-US" sz="1000" b="1" smtClean="0">
                          <a:latin typeface="Times New Roman"/>
                          <a:ea typeface="Times New Roman"/>
                          <a:cs typeface="Times New Roman"/>
                        </a:rPr>
                        <a:t>s</a:t>
                      </a:r>
                      <a:r>
                        <a:rPr lang="en-US" sz="1000" b="1" spc="5" smtClean="0">
                          <a:latin typeface="Times New Roman"/>
                          <a:ea typeface="Times New Roman"/>
                          <a:cs typeface="Times New Roman"/>
                        </a:rPr>
                        <a:t> </a:t>
                      </a:r>
                      <a:r>
                        <a:rPr lang="en-US" sz="1000" b="1" spc="-5">
                          <a:latin typeface="Times New Roman"/>
                          <a:ea typeface="Times New Roman"/>
                          <a:cs typeface="Times New Roman"/>
                        </a:rPr>
                        <a:t>(</a:t>
                      </a:r>
                      <a:r>
                        <a:rPr lang="en-US" sz="1000" b="1" spc="-30">
                          <a:latin typeface="Times New Roman"/>
                          <a:ea typeface="Times New Roman"/>
                          <a:cs typeface="Times New Roman"/>
                        </a:rPr>
                        <a:t>I</a:t>
                      </a:r>
                      <a:r>
                        <a:rPr lang="en-US" sz="1000" b="1">
                          <a:latin typeface="Times New Roman"/>
                          <a:ea typeface="Times New Roman"/>
                          <a:cs typeface="Times New Roman"/>
                        </a:rPr>
                        <a:t>f</a:t>
                      </a:r>
                      <a:endParaRPr lang="en-US" sz="1000" b="1">
                        <a:latin typeface="Calibri"/>
                        <a:ea typeface="Calibri"/>
                        <a:cs typeface="Times New Roman"/>
                      </a:endParaRPr>
                    </a:p>
                    <a:p>
                      <a:pPr marL="220980" marR="209550" algn="ctr">
                        <a:lnSpc>
                          <a:spcPts val="910"/>
                        </a:lnSpc>
                        <a:spcBef>
                          <a:spcPts val="0"/>
                        </a:spcBef>
                        <a:spcAft>
                          <a:spcPts val="0"/>
                        </a:spcAft>
                      </a:pPr>
                      <a:r>
                        <a:rPr lang="en-US" sz="1000" b="1" spc="5">
                          <a:latin typeface="Times New Roman"/>
                          <a:ea typeface="Times New Roman"/>
                          <a:cs typeface="Times New Roman"/>
                        </a:rPr>
                        <a:t>an</a:t>
                      </a:r>
                      <a:r>
                        <a:rPr lang="en-US" sz="1000" b="1" spc="-20">
                          <a:latin typeface="Times New Roman"/>
                          <a:ea typeface="Times New Roman"/>
                          <a:cs typeface="Times New Roman"/>
                        </a:rPr>
                        <a:t>y</a:t>
                      </a:r>
                      <a:r>
                        <a:rPr lang="en-US" sz="1000" b="1">
                          <a:latin typeface="Times New Roman"/>
                          <a:ea typeface="Times New Roman"/>
                          <a:cs typeface="Times New Roman"/>
                        </a:rPr>
                        <a:t>)</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315">
                <a:tc>
                  <a:txBody>
                    <a:bodyPr/>
                    <a:lstStyle/>
                    <a:p>
                      <a:pPr marL="64770" marR="0">
                        <a:lnSpc>
                          <a:spcPts val="1030"/>
                        </a:lnSpc>
                        <a:spcBef>
                          <a:spcPts val="0"/>
                        </a:spcBef>
                        <a:spcAft>
                          <a:spcPts val="0"/>
                        </a:spcAft>
                      </a:pPr>
                      <a:endParaRPr lang="en-US" sz="1000" b="1" smtClean="0">
                        <a:latin typeface="Times New Roman"/>
                        <a:ea typeface="Times New Roman"/>
                        <a:cs typeface="Times New Roman"/>
                      </a:endParaRPr>
                    </a:p>
                    <a:p>
                      <a:pPr marL="64770" marR="0">
                        <a:lnSpc>
                          <a:spcPts val="1030"/>
                        </a:lnSpc>
                        <a:spcBef>
                          <a:spcPts val="0"/>
                        </a:spcBef>
                        <a:spcAft>
                          <a:spcPts val="0"/>
                        </a:spcAft>
                      </a:pPr>
                      <a:r>
                        <a:rPr lang="en-US" sz="1000" b="1" smtClean="0">
                          <a:latin typeface="Times New Roman"/>
                          <a:ea typeface="Times New Roman"/>
                          <a:cs typeface="Times New Roman"/>
                        </a:rPr>
                        <a:t>1</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760">
                <a:tc gridSpan="4">
                  <a:txBody>
                    <a:bodyPr/>
                    <a:lstStyle/>
                    <a:p>
                      <a:pPr marL="112713" marR="1473200" indent="0" algn="ctr">
                        <a:lnSpc>
                          <a:spcPts val="1030"/>
                        </a:lnSpc>
                        <a:spcBef>
                          <a:spcPts val="0"/>
                        </a:spcBef>
                        <a:spcAft>
                          <a:spcPts val="0"/>
                        </a:spcAft>
                      </a:pPr>
                      <a:endParaRPr lang="en-US" sz="1000" b="1" smtClean="0">
                        <a:latin typeface="Times New Roman"/>
                        <a:ea typeface="Times New Roman"/>
                        <a:cs typeface="Times New Roman"/>
                      </a:endParaRPr>
                    </a:p>
                    <a:p>
                      <a:pPr marL="112713" marR="1473200" indent="0" algn="ctr">
                        <a:lnSpc>
                          <a:spcPts val="1030"/>
                        </a:lnSpc>
                        <a:spcBef>
                          <a:spcPts val="0"/>
                        </a:spcBef>
                        <a:spcAft>
                          <a:spcPts val="0"/>
                        </a:spcAft>
                      </a:pPr>
                      <a:endParaRPr lang="en-US" sz="1000" b="1" smtClean="0">
                        <a:latin typeface="Times New Roman"/>
                        <a:ea typeface="Times New Roman"/>
                        <a:cs typeface="Times New Roman"/>
                      </a:endParaRPr>
                    </a:p>
                    <a:p>
                      <a:pPr marL="112713" marR="1473200" indent="0" algn="ctr">
                        <a:lnSpc>
                          <a:spcPts val="1030"/>
                        </a:lnSpc>
                        <a:spcBef>
                          <a:spcPts val="0"/>
                        </a:spcBef>
                        <a:spcAft>
                          <a:spcPts val="0"/>
                        </a:spcAft>
                      </a:pPr>
                      <a:endParaRPr lang="en-US" sz="1000" b="1" smtClean="0">
                        <a:latin typeface="Times New Roman"/>
                        <a:ea typeface="Times New Roman"/>
                        <a:cs typeface="Times New Roman"/>
                      </a:endParaRPr>
                    </a:p>
                    <a:p>
                      <a:pPr marL="112713" marR="1473200" indent="0" algn="ctr">
                        <a:lnSpc>
                          <a:spcPts val="1030"/>
                        </a:lnSpc>
                        <a:spcBef>
                          <a:spcPts val="0"/>
                        </a:spcBef>
                        <a:spcAft>
                          <a:spcPts val="0"/>
                        </a:spcAft>
                      </a:pPr>
                      <a:r>
                        <a:rPr lang="en-US" sz="1000" b="1" smtClean="0">
                          <a:latin typeface="Times New Roman"/>
                          <a:ea typeface="Times New Roman"/>
                          <a:cs typeface="Times New Roman"/>
                        </a:rPr>
                        <a:t>D</a:t>
                      </a:r>
                      <a:r>
                        <a:rPr lang="en-US" sz="1000" b="1" spc="-5" smtClean="0">
                          <a:latin typeface="Times New Roman"/>
                          <a:ea typeface="Times New Roman"/>
                          <a:cs typeface="Times New Roman"/>
                        </a:rPr>
                        <a:t>e</a:t>
                      </a:r>
                      <a:r>
                        <a:rPr lang="en-US" sz="1000" b="1" smtClean="0">
                          <a:latin typeface="Times New Roman"/>
                          <a:ea typeface="Times New Roman"/>
                          <a:cs typeface="Times New Roman"/>
                        </a:rPr>
                        <a:t>s</a:t>
                      </a:r>
                      <a:r>
                        <a:rPr lang="en-US" sz="1000" b="1" spc="-5" smtClean="0">
                          <a:latin typeface="Times New Roman"/>
                          <a:ea typeface="Times New Roman"/>
                          <a:cs typeface="Times New Roman"/>
                        </a:rPr>
                        <a:t>cr</a:t>
                      </a:r>
                      <a:r>
                        <a:rPr lang="en-US" sz="1000" b="1" spc="15" smtClean="0">
                          <a:latin typeface="Times New Roman"/>
                          <a:ea typeface="Times New Roman"/>
                          <a:cs typeface="Times New Roman"/>
                        </a:rPr>
                        <a:t>i</a:t>
                      </a:r>
                      <a:r>
                        <a:rPr lang="en-US" sz="1000" b="1" spc="-10" smtClean="0">
                          <a:latin typeface="Times New Roman"/>
                          <a:ea typeface="Times New Roman"/>
                          <a:cs typeface="Times New Roman"/>
                        </a:rPr>
                        <a:t>p</a:t>
                      </a:r>
                      <a:r>
                        <a:rPr lang="en-US" sz="1000" b="1" smtClean="0">
                          <a:latin typeface="Times New Roman"/>
                          <a:ea typeface="Times New Roman"/>
                          <a:cs typeface="Times New Roman"/>
                        </a:rPr>
                        <a:t>ti</a:t>
                      </a:r>
                      <a:r>
                        <a:rPr lang="en-US" sz="1000" b="1" spc="5" smtClean="0">
                          <a:latin typeface="Times New Roman"/>
                          <a:ea typeface="Times New Roman"/>
                          <a:cs typeface="Times New Roman"/>
                        </a:rPr>
                        <a:t>o</a:t>
                      </a:r>
                      <a:r>
                        <a:rPr lang="en-US" sz="1000" b="1" smtClean="0">
                          <a:latin typeface="Times New Roman"/>
                          <a:ea typeface="Times New Roman"/>
                          <a:cs typeface="Times New Roman"/>
                        </a:rPr>
                        <a:t>n</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1169670" marR="0">
                        <a:lnSpc>
                          <a:spcPts val="1030"/>
                        </a:lnSpc>
                        <a:spcBef>
                          <a:spcPts val="0"/>
                        </a:spcBef>
                        <a:spcAft>
                          <a:spcPts val="0"/>
                        </a:spcAft>
                      </a:pPr>
                      <a:endParaRPr lang="en-US" sz="1000" b="1" smtClean="0">
                        <a:latin typeface="Times New Roman"/>
                        <a:ea typeface="Times New Roman"/>
                        <a:cs typeface="Times New Roman"/>
                      </a:endParaRPr>
                    </a:p>
                    <a:p>
                      <a:pPr marL="1169670" marR="0">
                        <a:lnSpc>
                          <a:spcPts val="1030"/>
                        </a:lnSpc>
                        <a:spcBef>
                          <a:spcPts val="0"/>
                        </a:spcBef>
                        <a:spcAft>
                          <a:spcPts val="0"/>
                        </a:spcAft>
                      </a:pPr>
                      <a:endParaRPr lang="en-US" sz="1000" b="1" smtClean="0">
                        <a:latin typeface="Times New Roman"/>
                        <a:ea typeface="Times New Roman"/>
                        <a:cs typeface="Times New Roman"/>
                      </a:endParaRPr>
                    </a:p>
                    <a:p>
                      <a:pPr marL="1169670" marR="0">
                        <a:lnSpc>
                          <a:spcPts val="1030"/>
                        </a:lnSpc>
                        <a:spcBef>
                          <a:spcPts val="0"/>
                        </a:spcBef>
                        <a:spcAft>
                          <a:spcPts val="0"/>
                        </a:spcAft>
                      </a:pPr>
                      <a:r>
                        <a:rPr lang="en-US" sz="1000" b="1" smtClean="0">
                          <a:latin typeface="Times New Roman"/>
                          <a:ea typeface="Times New Roman"/>
                          <a:cs typeface="Times New Roman"/>
                        </a:rPr>
                        <a:t>Fi</a:t>
                      </a:r>
                      <a:r>
                        <a:rPr lang="en-US" sz="1000" b="1" spc="5" smtClean="0">
                          <a:latin typeface="Times New Roman"/>
                          <a:ea typeface="Times New Roman"/>
                          <a:cs typeface="Times New Roman"/>
                        </a:rPr>
                        <a:t>g</a:t>
                      </a:r>
                      <a:r>
                        <a:rPr lang="en-US" sz="1000" b="1" spc="-10" smtClean="0">
                          <a:latin typeface="Times New Roman"/>
                          <a:ea typeface="Times New Roman"/>
                          <a:cs typeface="Times New Roman"/>
                        </a:rPr>
                        <a:t>u</a:t>
                      </a:r>
                      <a:r>
                        <a:rPr lang="en-US" sz="1000" b="1" spc="-5" smtClean="0">
                          <a:latin typeface="Times New Roman"/>
                          <a:ea typeface="Times New Roman"/>
                          <a:cs typeface="Times New Roman"/>
                        </a:rPr>
                        <a:t>r</a:t>
                      </a:r>
                      <a:r>
                        <a:rPr lang="en-US" sz="1000" b="1" smtClean="0">
                          <a:latin typeface="Times New Roman"/>
                          <a:ea typeface="Times New Roman"/>
                          <a:cs typeface="Times New Roman"/>
                        </a:rPr>
                        <a:t>e </a:t>
                      </a:r>
                      <a:r>
                        <a:rPr lang="en-US" sz="1000" b="1" spc="-5">
                          <a:latin typeface="Times New Roman"/>
                          <a:ea typeface="Times New Roman"/>
                          <a:cs typeface="Times New Roman"/>
                        </a:rPr>
                        <a:t>o</a:t>
                      </a:r>
                      <a:r>
                        <a:rPr lang="en-US" sz="1000" b="1">
                          <a:latin typeface="Times New Roman"/>
                          <a:ea typeface="Times New Roman"/>
                          <a:cs typeface="Times New Roman"/>
                        </a:rPr>
                        <a:t>n</a:t>
                      </a:r>
                      <a:r>
                        <a:rPr lang="en-US" sz="1000" b="1" spc="5">
                          <a:latin typeface="Times New Roman"/>
                          <a:ea typeface="Times New Roman"/>
                          <a:cs typeface="Times New Roman"/>
                        </a:rPr>
                        <a:t> </a:t>
                      </a:r>
                      <a:r>
                        <a:rPr lang="en-US" sz="1000" b="1" spc="-10">
                          <a:latin typeface="Times New Roman"/>
                          <a:ea typeface="Times New Roman"/>
                          <a:cs typeface="Times New Roman"/>
                        </a:rPr>
                        <a:t>d</a:t>
                      </a:r>
                      <a:r>
                        <a:rPr lang="en-US" sz="1000" b="1" spc="-5">
                          <a:latin typeface="Times New Roman"/>
                          <a:ea typeface="Times New Roman"/>
                          <a:cs typeface="Times New Roman"/>
                        </a:rPr>
                        <a:t>a</a:t>
                      </a:r>
                      <a:r>
                        <a:rPr lang="en-US" sz="1000" b="1" spc="10">
                          <a:latin typeface="Times New Roman"/>
                          <a:ea typeface="Times New Roman"/>
                          <a:cs typeface="Times New Roman"/>
                        </a:rPr>
                        <a:t>t</a:t>
                      </a:r>
                      <a:r>
                        <a:rPr lang="en-US" sz="1000" b="1">
                          <a:latin typeface="Times New Roman"/>
                          <a:ea typeface="Times New Roman"/>
                          <a:cs typeface="Times New Roman"/>
                        </a:rPr>
                        <a:t>e </a:t>
                      </a:r>
                      <a:r>
                        <a:rPr lang="en-US" sz="1000" b="1" spc="-5">
                          <a:latin typeface="Times New Roman"/>
                          <a:ea typeface="Times New Roman"/>
                          <a:cs typeface="Times New Roman"/>
                        </a:rPr>
                        <a:t>o</a:t>
                      </a:r>
                      <a:r>
                        <a:rPr lang="en-US" sz="1000" b="1">
                          <a:latin typeface="Times New Roman"/>
                          <a:ea typeface="Times New Roman"/>
                          <a:cs typeface="Times New Roman"/>
                        </a:rPr>
                        <a:t>f</a:t>
                      </a:r>
                      <a:r>
                        <a:rPr lang="en-US" sz="1000" b="1" spc="5">
                          <a:latin typeface="Times New Roman"/>
                          <a:ea typeface="Times New Roman"/>
                          <a:cs typeface="Times New Roman"/>
                        </a:rPr>
                        <a:t> </a:t>
                      </a:r>
                      <a:r>
                        <a:rPr lang="en-US" sz="1000" b="1" spc="-5">
                          <a:latin typeface="Times New Roman"/>
                          <a:ea typeface="Times New Roman"/>
                          <a:cs typeface="Times New Roman"/>
                        </a:rPr>
                        <a:t>r</a:t>
                      </a:r>
                      <a:r>
                        <a:rPr lang="en-US" sz="1000" b="1" spc="10">
                          <a:latin typeface="Times New Roman"/>
                          <a:ea typeface="Times New Roman"/>
                          <a:cs typeface="Times New Roman"/>
                        </a:rPr>
                        <a:t>e</a:t>
                      </a:r>
                      <a:r>
                        <a:rPr lang="en-US" sz="1000" b="1" spc="-10">
                          <a:latin typeface="Times New Roman"/>
                          <a:ea typeface="Times New Roman"/>
                          <a:cs typeface="Times New Roman"/>
                        </a:rPr>
                        <a:t>p</a:t>
                      </a:r>
                      <a:r>
                        <a:rPr lang="en-US" sz="1000" b="1" spc="5">
                          <a:latin typeface="Times New Roman"/>
                          <a:ea typeface="Times New Roman"/>
                          <a:cs typeface="Times New Roman"/>
                        </a:rPr>
                        <a:t>o</a:t>
                      </a:r>
                      <a:r>
                        <a:rPr lang="en-US" sz="1000" b="1" spc="-5">
                          <a:latin typeface="Times New Roman"/>
                          <a:ea typeface="Times New Roman"/>
                          <a:cs typeface="Times New Roman"/>
                        </a:rPr>
                        <a:t>r</a:t>
                      </a:r>
                      <a:r>
                        <a:rPr lang="en-US" sz="1000" b="1">
                          <a:latin typeface="Times New Roman"/>
                          <a:ea typeface="Times New Roman"/>
                          <a:cs typeface="Times New Roman"/>
                        </a:rPr>
                        <a:t>t</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64770" marR="64770">
                        <a:lnSpc>
                          <a:spcPts val="1030"/>
                        </a:lnSpc>
                        <a:spcBef>
                          <a:spcPts val="10"/>
                        </a:spcBef>
                        <a:spcAft>
                          <a:spcPts val="0"/>
                        </a:spcAft>
                      </a:pPr>
                      <a:endParaRPr lang="en-US" sz="1000" b="1" smtClean="0">
                        <a:latin typeface="Times New Roman"/>
                        <a:ea typeface="Times New Roman"/>
                        <a:cs typeface="Times New Roman"/>
                      </a:endParaRPr>
                    </a:p>
                    <a:p>
                      <a:pPr marL="64770" marR="64770">
                        <a:lnSpc>
                          <a:spcPts val="1030"/>
                        </a:lnSpc>
                        <a:spcBef>
                          <a:spcPts val="10"/>
                        </a:spcBef>
                        <a:spcAft>
                          <a:spcPts val="0"/>
                        </a:spcAft>
                      </a:pPr>
                      <a:r>
                        <a:rPr lang="en-US" sz="1000" b="1" smtClean="0">
                          <a:latin typeface="Times New Roman"/>
                          <a:ea typeface="Times New Roman"/>
                          <a:cs typeface="Times New Roman"/>
                        </a:rPr>
                        <a:t>P</a:t>
                      </a:r>
                      <a:r>
                        <a:rPr lang="en-US" sz="1000" b="1" spc="-5" smtClean="0">
                          <a:latin typeface="Times New Roman"/>
                          <a:ea typeface="Times New Roman"/>
                          <a:cs typeface="Times New Roman"/>
                        </a:rPr>
                        <a:t>ro</a:t>
                      </a:r>
                      <a:r>
                        <a:rPr lang="en-US" sz="1000" b="1" spc="5" smtClean="0">
                          <a:latin typeface="Times New Roman"/>
                          <a:ea typeface="Times New Roman"/>
                          <a:cs typeface="Times New Roman"/>
                        </a:rPr>
                        <a:t>g</a:t>
                      </a:r>
                      <a:r>
                        <a:rPr lang="en-US" sz="1000" b="1" spc="-5" smtClean="0">
                          <a:latin typeface="Times New Roman"/>
                          <a:ea typeface="Times New Roman"/>
                          <a:cs typeface="Times New Roman"/>
                        </a:rPr>
                        <a:t>re</a:t>
                      </a:r>
                      <a:r>
                        <a:rPr lang="en-US" sz="1000" b="1" smtClean="0">
                          <a:latin typeface="Times New Roman"/>
                          <a:ea typeface="Times New Roman"/>
                          <a:cs typeface="Times New Roman"/>
                        </a:rPr>
                        <a:t>ssi</a:t>
                      </a:r>
                      <a:r>
                        <a:rPr lang="en-US" sz="1000" b="1" spc="5" smtClean="0">
                          <a:latin typeface="Times New Roman"/>
                          <a:ea typeface="Times New Roman"/>
                          <a:cs typeface="Times New Roman"/>
                        </a:rPr>
                        <a:t>v</a:t>
                      </a:r>
                      <a:r>
                        <a:rPr lang="en-US" sz="1000" b="1" smtClean="0">
                          <a:latin typeface="Times New Roman"/>
                          <a:ea typeface="Times New Roman"/>
                          <a:cs typeface="Times New Roman"/>
                        </a:rPr>
                        <a:t>e </a:t>
                      </a:r>
                      <a:r>
                        <a:rPr lang="en-US" sz="1000" b="1">
                          <a:latin typeface="Times New Roman"/>
                          <a:ea typeface="Times New Roman"/>
                          <a:cs typeface="Times New Roman"/>
                        </a:rPr>
                        <a:t>fi</a:t>
                      </a:r>
                      <a:r>
                        <a:rPr lang="en-US" sz="1000" b="1" spc="5">
                          <a:latin typeface="Times New Roman"/>
                          <a:ea typeface="Times New Roman"/>
                          <a:cs typeface="Times New Roman"/>
                        </a:rPr>
                        <a:t>g</a:t>
                      </a:r>
                      <a:r>
                        <a:rPr lang="en-US" sz="1000" b="1" spc="-10">
                          <a:latin typeface="Times New Roman"/>
                          <a:ea typeface="Times New Roman"/>
                          <a:cs typeface="Times New Roman"/>
                        </a:rPr>
                        <a:t>u</a:t>
                      </a:r>
                      <a:r>
                        <a:rPr lang="en-US" sz="1000" b="1" spc="-5">
                          <a:latin typeface="Times New Roman"/>
                          <a:ea typeface="Times New Roman"/>
                          <a:cs typeface="Times New Roman"/>
                        </a:rPr>
                        <a:t>r</a:t>
                      </a:r>
                      <a:r>
                        <a:rPr lang="en-US" sz="1000" b="1">
                          <a:latin typeface="Times New Roman"/>
                          <a:ea typeface="Times New Roman"/>
                          <a:cs typeface="Times New Roman"/>
                        </a:rPr>
                        <a:t>e i</a:t>
                      </a:r>
                      <a:r>
                        <a:rPr lang="en-US" sz="1000" b="1" spc="-10">
                          <a:latin typeface="Times New Roman"/>
                          <a:ea typeface="Times New Roman"/>
                          <a:cs typeface="Times New Roman"/>
                        </a:rPr>
                        <a:t>n</a:t>
                      </a:r>
                      <a:r>
                        <a:rPr lang="en-US" sz="1000" b="1" spc="-5">
                          <a:latin typeface="Times New Roman"/>
                          <a:ea typeface="Times New Roman"/>
                          <a:cs typeface="Times New Roman"/>
                        </a:rPr>
                        <a:t>c</a:t>
                      </a:r>
                      <a:r>
                        <a:rPr lang="en-US" sz="1000" b="1">
                          <a:latin typeface="Times New Roman"/>
                          <a:ea typeface="Times New Roman"/>
                          <a:cs typeface="Times New Roman"/>
                        </a:rPr>
                        <a:t>l</a:t>
                      </a:r>
                      <a:r>
                        <a:rPr lang="en-US" sz="1000" b="1" spc="5">
                          <a:latin typeface="Times New Roman"/>
                          <a:ea typeface="Times New Roman"/>
                          <a:cs typeface="Times New Roman"/>
                        </a:rPr>
                        <a:t>u</a:t>
                      </a:r>
                      <a:r>
                        <a:rPr lang="en-US" sz="1000" b="1" spc="-10">
                          <a:latin typeface="Times New Roman"/>
                          <a:ea typeface="Times New Roman"/>
                          <a:cs typeface="Times New Roman"/>
                        </a:rPr>
                        <a:t>d</a:t>
                      </a:r>
                      <a:r>
                        <a:rPr lang="en-US" sz="1000" b="1" spc="15">
                          <a:latin typeface="Times New Roman"/>
                          <a:ea typeface="Times New Roman"/>
                          <a:cs typeface="Times New Roman"/>
                        </a:rPr>
                        <a:t>i</a:t>
                      </a:r>
                      <a:r>
                        <a:rPr lang="en-US" sz="1000" b="1" spc="-10">
                          <a:latin typeface="Times New Roman"/>
                          <a:ea typeface="Times New Roman"/>
                          <a:cs typeface="Times New Roman"/>
                        </a:rPr>
                        <a:t>n</a:t>
                      </a:r>
                      <a:r>
                        <a:rPr lang="en-US" sz="1000" b="1">
                          <a:latin typeface="Times New Roman"/>
                          <a:ea typeface="Times New Roman"/>
                          <a:cs typeface="Times New Roman"/>
                        </a:rPr>
                        <a:t>g</a:t>
                      </a:r>
                      <a:r>
                        <a:rPr lang="en-US" sz="1000" b="1" spc="10">
                          <a:latin typeface="Times New Roman"/>
                          <a:ea typeface="Times New Roman"/>
                          <a:cs typeface="Times New Roman"/>
                        </a:rPr>
                        <a:t> </a:t>
                      </a:r>
                      <a:r>
                        <a:rPr lang="en-US" sz="1000" b="1">
                          <a:latin typeface="Times New Roman"/>
                          <a:ea typeface="Times New Roman"/>
                          <a:cs typeface="Times New Roman"/>
                        </a:rPr>
                        <a:t>t</a:t>
                      </a:r>
                      <a:r>
                        <a:rPr lang="en-US" sz="1000" b="1" spc="-10">
                          <a:latin typeface="Times New Roman"/>
                          <a:ea typeface="Times New Roman"/>
                          <a:cs typeface="Times New Roman"/>
                        </a:rPr>
                        <a:t>h</a:t>
                      </a:r>
                      <a:r>
                        <a:rPr lang="en-US" sz="1000" b="1">
                          <a:latin typeface="Times New Roman"/>
                          <a:ea typeface="Times New Roman"/>
                          <a:cs typeface="Times New Roman"/>
                        </a:rPr>
                        <a:t>e </a:t>
                      </a:r>
                      <a:r>
                        <a:rPr lang="en-US" sz="1000" b="1" spc="5">
                          <a:latin typeface="Times New Roman"/>
                          <a:ea typeface="Times New Roman"/>
                          <a:cs typeface="Times New Roman"/>
                        </a:rPr>
                        <a:t>d</a:t>
                      </a:r>
                      <a:r>
                        <a:rPr lang="en-US" sz="1000" b="1" spc="-5">
                          <a:latin typeface="Times New Roman"/>
                          <a:ea typeface="Times New Roman"/>
                          <a:cs typeface="Times New Roman"/>
                        </a:rPr>
                        <a:t>a</a:t>
                      </a:r>
                      <a:r>
                        <a:rPr lang="en-US" sz="1000" b="1">
                          <a:latin typeface="Times New Roman"/>
                          <a:ea typeface="Times New Roman"/>
                          <a:cs typeface="Times New Roman"/>
                        </a:rPr>
                        <a:t>te </a:t>
                      </a:r>
                      <a:r>
                        <a:rPr lang="en-US" sz="1000" b="1" spc="-5">
                          <a:latin typeface="Times New Roman"/>
                          <a:ea typeface="Times New Roman"/>
                          <a:cs typeface="Times New Roman"/>
                        </a:rPr>
                        <a:t>o</a:t>
                      </a:r>
                      <a:r>
                        <a:rPr lang="en-US" sz="1000" b="1">
                          <a:latin typeface="Times New Roman"/>
                          <a:ea typeface="Times New Roman"/>
                          <a:cs typeface="Times New Roman"/>
                        </a:rPr>
                        <a:t>f </a:t>
                      </a:r>
                      <a:r>
                        <a:rPr lang="en-US" sz="1000" b="1" spc="-5">
                          <a:latin typeface="Times New Roman"/>
                          <a:ea typeface="Times New Roman"/>
                          <a:cs typeface="Times New Roman"/>
                        </a:rPr>
                        <a:t>re</a:t>
                      </a:r>
                      <a:r>
                        <a:rPr lang="en-US" sz="1000" b="1" spc="5">
                          <a:latin typeface="Times New Roman"/>
                          <a:ea typeface="Times New Roman"/>
                          <a:cs typeface="Times New Roman"/>
                        </a:rPr>
                        <a:t>p</a:t>
                      </a:r>
                      <a:r>
                        <a:rPr lang="en-US" sz="1000" b="1" spc="-5">
                          <a:latin typeface="Times New Roman"/>
                          <a:ea typeface="Times New Roman"/>
                          <a:cs typeface="Times New Roman"/>
                        </a:rPr>
                        <a:t>or</a:t>
                      </a:r>
                      <a:r>
                        <a:rPr lang="en-US" sz="1000" b="1">
                          <a:latin typeface="Times New Roman"/>
                          <a:ea typeface="Times New Roman"/>
                          <a:cs typeface="Times New Roman"/>
                        </a:rPr>
                        <a:t>t</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778">
                <a:tc>
                  <a:txBody>
                    <a:bodyPr/>
                    <a:lstStyle/>
                    <a:p>
                      <a:pPr marL="64770" marR="0">
                        <a:lnSpc>
                          <a:spcPts val="900"/>
                        </a:lnSpc>
                        <a:spcBef>
                          <a:spcPts val="0"/>
                        </a:spcBef>
                        <a:spcAft>
                          <a:spcPts val="0"/>
                        </a:spcAft>
                      </a:pPr>
                      <a:endParaRPr lang="en-US" sz="1000" b="1" smtClean="0">
                        <a:latin typeface="Times New Roman"/>
                        <a:ea typeface="Times New Roman"/>
                        <a:cs typeface="Times New Roman"/>
                      </a:endParaRPr>
                    </a:p>
                    <a:p>
                      <a:pPr marL="64770" marR="0">
                        <a:lnSpc>
                          <a:spcPts val="900"/>
                        </a:lnSpc>
                        <a:spcBef>
                          <a:spcPts val="0"/>
                        </a:spcBef>
                        <a:spcAft>
                          <a:spcPts val="0"/>
                        </a:spcAft>
                      </a:pPr>
                      <a:endParaRPr lang="en-US" sz="1000" b="1" smtClean="0">
                        <a:latin typeface="Times New Roman"/>
                        <a:ea typeface="Times New Roman"/>
                        <a:cs typeface="Times New Roman"/>
                      </a:endParaRPr>
                    </a:p>
                    <a:p>
                      <a:pPr marL="64770" marR="0">
                        <a:lnSpc>
                          <a:spcPts val="900"/>
                        </a:lnSpc>
                        <a:spcBef>
                          <a:spcPts val="0"/>
                        </a:spcBef>
                        <a:spcAft>
                          <a:spcPts val="0"/>
                        </a:spcAft>
                      </a:pPr>
                      <a:r>
                        <a:rPr lang="en-US" sz="1000" b="1" smtClean="0">
                          <a:latin typeface="Times New Roman"/>
                          <a:ea typeface="Times New Roman"/>
                          <a:cs typeface="Times New Roman"/>
                        </a:rPr>
                        <a:t>1</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64770" marR="0">
                        <a:lnSpc>
                          <a:spcPts val="900"/>
                        </a:lnSpc>
                        <a:spcBef>
                          <a:spcPts val="0"/>
                        </a:spcBef>
                        <a:spcAft>
                          <a:spcPts val="0"/>
                        </a:spcAft>
                      </a:pPr>
                      <a:endParaRPr lang="en-US" sz="1000" b="1" spc="5" smtClean="0">
                        <a:latin typeface="Times New Roman"/>
                        <a:ea typeface="Times New Roman"/>
                        <a:cs typeface="Times New Roman"/>
                      </a:endParaRPr>
                    </a:p>
                    <a:p>
                      <a:pPr marL="64770" marR="0">
                        <a:lnSpc>
                          <a:spcPts val="900"/>
                        </a:lnSpc>
                        <a:spcBef>
                          <a:spcPts val="0"/>
                        </a:spcBef>
                        <a:spcAft>
                          <a:spcPts val="0"/>
                        </a:spcAft>
                      </a:pPr>
                      <a:endParaRPr lang="en-US" sz="1000" b="1" spc="5" smtClean="0">
                        <a:latin typeface="Times New Roman"/>
                        <a:ea typeface="Times New Roman"/>
                        <a:cs typeface="Times New Roman"/>
                      </a:endParaRPr>
                    </a:p>
                    <a:p>
                      <a:pPr marL="64770" marR="0">
                        <a:lnSpc>
                          <a:spcPts val="900"/>
                        </a:lnSpc>
                        <a:spcBef>
                          <a:spcPts val="0"/>
                        </a:spcBef>
                        <a:spcAft>
                          <a:spcPts val="0"/>
                        </a:spcAft>
                      </a:pPr>
                      <a:r>
                        <a:rPr lang="en-US" sz="1000" b="1" spc="5" smtClean="0">
                          <a:latin typeface="Times New Roman"/>
                          <a:ea typeface="Times New Roman"/>
                          <a:cs typeface="Times New Roman"/>
                        </a:rPr>
                        <a:t>To</a:t>
                      </a:r>
                      <a:r>
                        <a:rPr lang="en-US" sz="1000" b="1" spc="-15" smtClean="0">
                          <a:latin typeface="Times New Roman"/>
                          <a:ea typeface="Times New Roman"/>
                          <a:cs typeface="Times New Roman"/>
                        </a:rPr>
                        <a:t>t</a:t>
                      </a:r>
                      <a:r>
                        <a:rPr lang="en-US" sz="1000" b="1" spc="5" smtClean="0">
                          <a:latin typeface="Times New Roman"/>
                          <a:ea typeface="Times New Roman"/>
                          <a:cs typeface="Times New Roman"/>
                        </a:rPr>
                        <a:t>a</a:t>
                      </a:r>
                      <a:r>
                        <a:rPr lang="en-US" sz="1000" b="1" smtClean="0">
                          <a:latin typeface="Times New Roman"/>
                          <a:ea typeface="Times New Roman"/>
                          <a:cs typeface="Times New Roman"/>
                        </a:rPr>
                        <a:t>l</a:t>
                      </a:r>
                      <a:r>
                        <a:rPr lang="en-US" sz="1000" b="1" spc="-5" smtClean="0">
                          <a:latin typeface="Times New Roman"/>
                          <a:ea typeface="Times New Roman"/>
                          <a:cs typeface="Times New Roman"/>
                        </a:rPr>
                        <a:t> </a:t>
                      </a:r>
                      <a:r>
                        <a:rPr lang="en-US" sz="1000" b="1" spc="5">
                          <a:latin typeface="Times New Roman"/>
                          <a:ea typeface="Times New Roman"/>
                          <a:cs typeface="Times New Roman"/>
                        </a:rPr>
                        <a:t>a</a:t>
                      </a:r>
                      <a:r>
                        <a:rPr lang="en-US" sz="1000" b="1" spc="-20">
                          <a:latin typeface="Times New Roman"/>
                          <a:ea typeface="Times New Roman"/>
                          <a:cs typeface="Times New Roman"/>
                        </a:rPr>
                        <a:t>m</a:t>
                      </a:r>
                      <a:r>
                        <a:rPr lang="en-US" sz="1000" b="1" spc="5">
                          <a:latin typeface="Times New Roman"/>
                          <a:ea typeface="Times New Roman"/>
                          <a:cs typeface="Times New Roman"/>
                        </a:rPr>
                        <a:t>o</a:t>
                      </a:r>
                      <a:r>
                        <a:rPr lang="en-US" sz="1000" b="1" spc="-5">
                          <a:latin typeface="Times New Roman"/>
                          <a:ea typeface="Times New Roman"/>
                          <a:cs typeface="Times New Roman"/>
                        </a:rPr>
                        <a:t>un</a:t>
                      </a:r>
                      <a:r>
                        <a:rPr lang="en-US" sz="1000" b="1">
                          <a:latin typeface="Times New Roman"/>
                          <a:ea typeface="Times New Roman"/>
                          <a:cs typeface="Times New Roman"/>
                        </a:rPr>
                        <a:t>t </a:t>
                      </a:r>
                      <a:r>
                        <a:rPr lang="en-US" sz="1000" b="1" spc="-5">
                          <a:latin typeface="Times New Roman"/>
                          <a:ea typeface="Times New Roman"/>
                          <a:cs typeface="Times New Roman"/>
                        </a:rPr>
                        <a:t>o</a:t>
                      </a:r>
                      <a:r>
                        <a:rPr lang="en-US" sz="1000" b="1">
                          <a:latin typeface="Times New Roman"/>
                          <a:ea typeface="Times New Roman"/>
                          <a:cs typeface="Times New Roman"/>
                        </a:rPr>
                        <a:t>f</a:t>
                      </a:r>
                      <a:r>
                        <a:rPr lang="en-US" sz="1000" b="1" spc="10">
                          <a:latin typeface="Times New Roman"/>
                          <a:ea typeface="Times New Roman"/>
                          <a:cs typeface="Times New Roman"/>
                        </a:rPr>
                        <a:t> </a:t>
                      </a:r>
                      <a:r>
                        <a:rPr lang="en-US" sz="1000" b="1" spc="-10">
                          <a:latin typeface="Times New Roman"/>
                          <a:ea typeface="Times New Roman"/>
                          <a:cs typeface="Times New Roman"/>
                        </a:rPr>
                        <a:t>c</a:t>
                      </a:r>
                      <a:r>
                        <a:rPr lang="en-US" sz="1000" b="1" spc="5">
                          <a:latin typeface="Times New Roman"/>
                          <a:ea typeface="Times New Roman"/>
                          <a:cs typeface="Times New Roman"/>
                        </a:rPr>
                        <a:t>a</a:t>
                      </a:r>
                      <a:r>
                        <a:rPr lang="en-US" sz="1000" b="1">
                          <a:latin typeface="Times New Roman"/>
                          <a:ea typeface="Times New Roman"/>
                          <a:cs typeface="Times New Roman"/>
                        </a:rPr>
                        <a:t>s</a:t>
                      </a:r>
                      <a:r>
                        <a:rPr lang="en-US" sz="1000" b="1" spc="-15">
                          <a:latin typeface="Times New Roman"/>
                          <a:ea typeface="Times New Roman"/>
                          <a:cs typeface="Times New Roman"/>
                        </a:rPr>
                        <a:t>h</a:t>
                      </a:r>
                      <a:r>
                        <a:rPr lang="en-US" sz="1000" b="1">
                          <a:latin typeface="Times New Roman"/>
                          <a:ea typeface="Times New Roman"/>
                          <a:cs typeface="Times New Roman"/>
                        </a:rPr>
                        <a:t>/</a:t>
                      </a:r>
                      <a:r>
                        <a:rPr lang="en-US" sz="1000" b="1" spc="10">
                          <a:latin typeface="Times New Roman"/>
                          <a:ea typeface="Times New Roman"/>
                          <a:cs typeface="Times New Roman"/>
                        </a:rPr>
                        <a:t> </a:t>
                      </a:r>
                      <a:r>
                        <a:rPr lang="en-US" sz="1000" b="1">
                          <a:latin typeface="Times New Roman"/>
                          <a:ea typeface="Times New Roman"/>
                          <a:cs typeface="Times New Roman"/>
                        </a:rPr>
                        <a:t>O</a:t>
                      </a:r>
                      <a:r>
                        <a:rPr lang="en-US" sz="1000" b="1" spc="-5">
                          <a:latin typeface="Times New Roman"/>
                          <a:ea typeface="Times New Roman"/>
                          <a:cs typeface="Times New Roman"/>
                        </a:rPr>
                        <a:t>th</a:t>
                      </a:r>
                      <a:r>
                        <a:rPr lang="en-US" sz="1000" b="1" spc="-10">
                          <a:latin typeface="Times New Roman"/>
                          <a:ea typeface="Times New Roman"/>
                          <a:cs typeface="Times New Roman"/>
                        </a:rPr>
                        <a:t>e</a:t>
                      </a:r>
                      <a:r>
                        <a:rPr lang="en-US" sz="1000" b="1">
                          <a:latin typeface="Times New Roman"/>
                          <a:ea typeface="Times New Roman"/>
                          <a:cs typeface="Times New Roman"/>
                        </a:rPr>
                        <a:t>r</a:t>
                      </a:r>
                      <a:r>
                        <a:rPr lang="en-US" sz="1000" b="1" spc="5">
                          <a:latin typeface="Times New Roman"/>
                          <a:ea typeface="Times New Roman"/>
                          <a:cs typeface="Times New Roman"/>
                        </a:rPr>
                        <a:t> </a:t>
                      </a:r>
                      <a:r>
                        <a:rPr lang="en-US" sz="1000" b="1">
                          <a:latin typeface="Times New Roman"/>
                          <a:ea typeface="Times New Roman"/>
                          <a:cs typeface="Times New Roman"/>
                        </a:rPr>
                        <a:t>I</a:t>
                      </a:r>
                      <a:r>
                        <a:rPr lang="en-US" sz="1000" b="1" spc="-5">
                          <a:latin typeface="Times New Roman"/>
                          <a:ea typeface="Times New Roman"/>
                          <a:cs typeface="Times New Roman"/>
                        </a:rPr>
                        <a:t>t</a:t>
                      </a:r>
                      <a:r>
                        <a:rPr lang="en-US" sz="1000" b="1" spc="5">
                          <a:latin typeface="Times New Roman"/>
                          <a:ea typeface="Times New Roman"/>
                          <a:cs typeface="Times New Roman"/>
                        </a:rPr>
                        <a:t>e</a:t>
                      </a:r>
                      <a:r>
                        <a:rPr lang="en-US" sz="1000" b="1" spc="-20">
                          <a:latin typeface="Times New Roman"/>
                          <a:ea typeface="Times New Roman"/>
                          <a:cs typeface="Times New Roman"/>
                        </a:rPr>
                        <a:t>m</a:t>
                      </a:r>
                      <a:r>
                        <a:rPr lang="en-US" sz="1000" b="1">
                          <a:latin typeface="Times New Roman"/>
                          <a:ea typeface="Times New Roman"/>
                          <a:cs typeface="Times New Roman"/>
                        </a:rPr>
                        <a:t>s</a:t>
                      </a:r>
                      <a:r>
                        <a:rPr lang="en-US" sz="1000" b="1" spc="5">
                          <a:latin typeface="Times New Roman"/>
                          <a:ea typeface="Times New Roman"/>
                          <a:cs typeface="Times New Roman"/>
                        </a:rPr>
                        <a:t> </a:t>
                      </a:r>
                      <a:r>
                        <a:rPr lang="en-US" sz="1000" b="1">
                          <a:latin typeface="Times New Roman"/>
                          <a:ea typeface="Times New Roman"/>
                          <a:cs typeface="Times New Roman"/>
                        </a:rPr>
                        <a:t>s</a:t>
                      </a:r>
                      <a:r>
                        <a:rPr lang="en-US" sz="1000" b="1" spc="5">
                          <a:latin typeface="Times New Roman"/>
                          <a:ea typeface="Times New Roman"/>
                          <a:cs typeface="Times New Roman"/>
                        </a:rPr>
                        <a:t>ei</a:t>
                      </a:r>
                      <a:r>
                        <a:rPr lang="en-US" sz="1000" b="1" spc="-10">
                          <a:latin typeface="Times New Roman"/>
                          <a:ea typeface="Times New Roman"/>
                          <a:cs typeface="Times New Roman"/>
                        </a:rPr>
                        <a:t>z</a:t>
                      </a:r>
                      <a:r>
                        <a:rPr lang="en-US" sz="1000" b="1" spc="5">
                          <a:latin typeface="Times New Roman"/>
                          <a:ea typeface="Times New Roman"/>
                          <a:cs typeface="Times New Roman"/>
                        </a:rPr>
                        <a:t>e</a:t>
                      </a:r>
                      <a:r>
                        <a:rPr lang="en-US" sz="1000" b="1">
                          <a:latin typeface="Times New Roman"/>
                          <a:ea typeface="Times New Roman"/>
                          <a:cs typeface="Times New Roman"/>
                        </a:rPr>
                        <a:t>d </a:t>
                      </a:r>
                      <a:r>
                        <a:rPr lang="en-US" sz="1000" b="1" spc="-15">
                          <a:latin typeface="Times New Roman"/>
                          <a:ea typeface="Times New Roman"/>
                          <a:cs typeface="Times New Roman"/>
                        </a:rPr>
                        <a:t>b</a:t>
                      </a:r>
                      <a:r>
                        <a:rPr lang="en-US" sz="1000" b="1">
                          <a:latin typeface="Times New Roman"/>
                          <a:ea typeface="Times New Roman"/>
                          <a:cs typeface="Times New Roman"/>
                        </a:rPr>
                        <a:t>y</a:t>
                      </a:r>
                      <a:r>
                        <a:rPr lang="en-US" sz="1000" b="1" spc="10">
                          <a:latin typeface="Times New Roman"/>
                          <a:ea typeface="Times New Roman"/>
                          <a:cs typeface="Times New Roman"/>
                        </a:rPr>
                        <a:t> </a:t>
                      </a:r>
                      <a:r>
                        <a:rPr lang="en-US" sz="1000" b="1" spc="-10">
                          <a:latin typeface="Times New Roman"/>
                          <a:ea typeface="Times New Roman"/>
                          <a:cs typeface="Times New Roman"/>
                        </a:rPr>
                        <a:t>F</a:t>
                      </a:r>
                      <a:r>
                        <a:rPr lang="en-US" sz="1000" b="1" spc="5">
                          <a:latin typeface="Times New Roman"/>
                          <a:ea typeface="Times New Roman"/>
                          <a:cs typeface="Times New Roman"/>
                        </a:rPr>
                        <a:t>l</a:t>
                      </a:r>
                      <a:r>
                        <a:rPr lang="en-US" sz="1000" b="1" spc="-5">
                          <a:latin typeface="Times New Roman"/>
                          <a:ea typeface="Times New Roman"/>
                          <a:cs typeface="Times New Roman"/>
                        </a:rPr>
                        <a:t>y</a:t>
                      </a:r>
                      <a:r>
                        <a:rPr lang="en-US" sz="1000" b="1" spc="5">
                          <a:latin typeface="Times New Roman"/>
                          <a:ea typeface="Times New Roman"/>
                          <a:cs typeface="Times New Roman"/>
                        </a:rPr>
                        <a:t>i</a:t>
                      </a:r>
                      <a:r>
                        <a:rPr lang="en-US" sz="1000" b="1" spc="-5">
                          <a:latin typeface="Times New Roman"/>
                          <a:ea typeface="Times New Roman"/>
                          <a:cs typeface="Times New Roman"/>
                        </a:rPr>
                        <a:t>n</a:t>
                      </a:r>
                      <a:r>
                        <a:rPr lang="en-US" sz="1000" b="1">
                          <a:latin typeface="Times New Roman"/>
                          <a:ea typeface="Times New Roman"/>
                          <a:cs typeface="Times New Roman"/>
                        </a:rPr>
                        <a:t>g </a:t>
                      </a:r>
                      <a:r>
                        <a:rPr lang="en-US" sz="1000" b="1" spc="-5">
                          <a:latin typeface="Times New Roman"/>
                          <a:ea typeface="Times New Roman"/>
                          <a:cs typeface="Times New Roman"/>
                        </a:rPr>
                        <a:t>Squ</a:t>
                      </a:r>
                      <a:r>
                        <a:rPr lang="en-US" sz="1000" b="1" spc="5">
                          <a:latin typeface="Times New Roman"/>
                          <a:ea typeface="Times New Roman"/>
                          <a:cs typeface="Times New Roman"/>
                        </a:rPr>
                        <a:t>a</a:t>
                      </a:r>
                      <a:r>
                        <a:rPr lang="en-US" sz="1000" b="1">
                          <a:latin typeface="Times New Roman"/>
                          <a:ea typeface="Times New Roman"/>
                          <a:cs typeface="Times New Roman"/>
                        </a:rPr>
                        <a:t>d</a:t>
                      </a: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0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6512" y="-243408"/>
            <a:ext cx="9107488"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en-US" sz="2400" smtClean="0">
                <a:solidFill>
                  <a:srgbClr val="FFC000"/>
                </a:solidFill>
              </a:rPr>
              <a:t>Annexure-8</a:t>
            </a:r>
          </a:p>
          <a:p>
            <a:pPr algn="ctr"/>
            <a:r>
              <a:rPr lang="en-US" sz="2400" smtClean="0">
                <a:solidFill>
                  <a:srgbClr val="FFC000"/>
                </a:solidFill>
              </a:rPr>
              <a:t>Daily Activity Report by Flying Squad on seizure of Cash/Other items related Complaints on the</a:t>
            </a:r>
            <a:endParaRPr lang="en-IN" sz="2400" smtClean="0">
              <a:solidFill>
                <a:srgbClr val="FFC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43608" y="707503"/>
          <a:ext cx="7467599" cy="3657601"/>
        </p:xfrm>
        <a:graphic>
          <a:graphicData uri="http://schemas.openxmlformats.org/drawingml/2006/table">
            <a:tbl>
              <a:tblPr/>
              <a:tblGrid>
                <a:gridCol w="307947"/>
                <a:gridCol w="3591799"/>
                <a:gridCol w="2032885"/>
                <a:gridCol w="974196"/>
                <a:gridCol w="560772"/>
              </a:tblGrid>
              <a:tr h="700686">
                <a:tc>
                  <a:txBody>
                    <a:bodyPr/>
                    <a:lstStyle/>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r>
                        <a:rPr lang="en-US" sz="1050" b="1" smtClean="0">
                          <a:latin typeface="Times New Roman"/>
                          <a:ea typeface="Times New Roman"/>
                          <a:cs typeface="Times New Roman"/>
                        </a:rPr>
                        <a:t>2</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r>
                        <a:rPr lang="en-US" sz="1050" b="1" spc="5" smtClean="0">
                          <a:latin typeface="Times New Roman"/>
                          <a:ea typeface="Times New Roman"/>
                          <a:cs typeface="Times New Roman"/>
                        </a:rPr>
                        <a:t>To</a:t>
                      </a:r>
                      <a:r>
                        <a:rPr lang="en-US" sz="1050" b="1" spc="-15" smtClean="0">
                          <a:latin typeface="Times New Roman"/>
                          <a:ea typeface="Times New Roman"/>
                          <a:cs typeface="Times New Roman"/>
                        </a:rPr>
                        <a:t>t</a:t>
                      </a:r>
                      <a:r>
                        <a:rPr lang="en-US" sz="1050" b="1" spc="5" smtClean="0">
                          <a:latin typeface="Times New Roman"/>
                          <a:ea typeface="Times New Roman"/>
                          <a:cs typeface="Times New Roman"/>
                        </a:rPr>
                        <a:t>a</a:t>
                      </a:r>
                      <a:r>
                        <a:rPr lang="en-US" sz="1050" b="1" smtClean="0">
                          <a:latin typeface="Times New Roman"/>
                          <a:ea typeface="Times New Roman"/>
                          <a:cs typeface="Times New Roman"/>
                        </a:rPr>
                        <a:t>l</a:t>
                      </a:r>
                      <a:r>
                        <a:rPr lang="en-US" sz="1050" b="1" spc="-5" smtClean="0">
                          <a:latin typeface="Times New Roman"/>
                          <a:ea typeface="Times New Roman"/>
                          <a:cs typeface="Times New Roman"/>
                        </a:rPr>
                        <a:t> </a:t>
                      </a:r>
                      <a:r>
                        <a:rPr lang="en-US" sz="1050" b="1" spc="5">
                          <a:latin typeface="Times New Roman"/>
                          <a:ea typeface="Times New Roman"/>
                          <a:cs typeface="Times New Roman"/>
                        </a:rPr>
                        <a:t>a</a:t>
                      </a:r>
                      <a:r>
                        <a:rPr lang="en-US" sz="1050" b="1" spc="-20">
                          <a:latin typeface="Times New Roman"/>
                          <a:ea typeface="Times New Roman"/>
                          <a:cs typeface="Times New Roman"/>
                        </a:rPr>
                        <a:t>m</a:t>
                      </a:r>
                      <a:r>
                        <a:rPr lang="en-US" sz="1050" b="1" spc="5">
                          <a:latin typeface="Times New Roman"/>
                          <a:ea typeface="Times New Roman"/>
                          <a:cs typeface="Times New Roman"/>
                        </a:rPr>
                        <a:t>o</a:t>
                      </a:r>
                      <a:r>
                        <a:rPr lang="en-US" sz="1050" b="1" spc="-5">
                          <a:latin typeface="Times New Roman"/>
                          <a:ea typeface="Times New Roman"/>
                          <a:cs typeface="Times New Roman"/>
                        </a:rPr>
                        <a:t>un</a:t>
                      </a:r>
                      <a:r>
                        <a:rPr lang="en-US" sz="1050" b="1">
                          <a:latin typeface="Times New Roman"/>
                          <a:ea typeface="Times New Roman"/>
                          <a:cs typeface="Times New Roman"/>
                        </a:rPr>
                        <a:t>t </a:t>
                      </a:r>
                      <a:r>
                        <a:rPr lang="en-US" sz="1050" b="1" spc="-5">
                          <a:latin typeface="Times New Roman"/>
                          <a:ea typeface="Times New Roman"/>
                          <a:cs typeface="Times New Roman"/>
                        </a:rPr>
                        <a:t>o</a:t>
                      </a:r>
                      <a:r>
                        <a:rPr lang="en-US" sz="1050" b="1">
                          <a:latin typeface="Times New Roman"/>
                          <a:ea typeface="Times New Roman"/>
                          <a:cs typeface="Times New Roman"/>
                        </a:rPr>
                        <a:t>f</a:t>
                      </a:r>
                      <a:r>
                        <a:rPr lang="en-US" sz="1050" b="1" spc="10">
                          <a:latin typeface="Times New Roman"/>
                          <a:ea typeface="Times New Roman"/>
                          <a:cs typeface="Times New Roman"/>
                        </a:rPr>
                        <a:t> </a:t>
                      </a:r>
                      <a:r>
                        <a:rPr lang="en-US" sz="1050" b="1" spc="-10">
                          <a:latin typeface="Times New Roman"/>
                          <a:ea typeface="Times New Roman"/>
                          <a:cs typeface="Times New Roman"/>
                        </a:rPr>
                        <a:t>c</a:t>
                      </a:r>
                      <a:r>
                        <a:rPr lang="en-US" sz="1050" b="1" spc="5">
                          <a:latin typeface="Times New Roman"/>
                          <a:ea typeface="Times New Roman"/>
                          <a:cs typeface="Times New Roman"/>
                        </a:rPr>
                        <a:t>a</a:t>
                      </a:r>
                      <a:r>
                        <a:rPr lang="en-US" sz="1050" b="1">
                          <a:latin typeface="Times New Roman"/>
                          <a:ea typeface="Times New Roman"/>
                          <a:cs typeface="Times New Roman"/>
                        </a:rPr>
                        <a:t>s</a:t>
                      </a:r>
                      <a:r>
                        <a:rPr lang="en-US" sz="1050" b="1" spc="-15">
                          <a:latin typeface="Times New Roman"/>
                          <a:ea typeface="Times New Roman"/>
                          <a:cs typeface="Times New Roman"/>
                        </a:rPr>
                        <a:t>h</a:t>
                      </a:r>
                      <a:r>
                        <a:rPr lang="en-US" sz="1050" b="1">
                          <a:latin typeface="Times New Roman"/>
                          <a:ea typeface="Times New Roman"/>
                          <a:cs typeface="Times New Roman"/>
                        </a:rPr>
                        <a:t>/</a:t>
                      </a:r>
                      <a:r>
                        <a:rPr lang="en-US" sz="1050" b="1" spc="10">
                          <a:latin typeface="Times New Roman"/>
                          <a:ea typeface="Times New Roman"/>
                          <a:cs typeface="Times New Roman"/>
                        </a:rPr>
                        <a:t> </a:t>
                      </a:r>
                      <a:r>
                        <a:rPr lang="en-US" sz="1050" b="1">
                          <a:latin typeface="Times New Roman"/>
                          <a:ea typeface="Times New Roman"/>
                          <a:cs typeface="Times New Roman"/>
                        </a:rPr>
                        <a:t>O</a:t>
                      </a:r>
                      <a:r>
                        <a:rPr lang="en-US" sz="1050" b="1" spc="-5">
                          <a:latin typeface="Times New Roman"/>
                          <a:ea typeface="Times New Roman"/>
                          <a:cs typeface="Times New Roman"/>
                        </a:rPr>
                        <a:t>th</a:t>
                      </a:r>
                      <a:r>
                        <a:rPr lang="en-US" sz="1050" b="1" spc="-10">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a:latin typeface="Times New Roman"/>
                          <a:ea typeface="Times New Roman"/>
                          <a:cs typeface="Times New Roman"/>
                        </a:rPr>
                        <a:t>I</a:t>
                      </a:r>
                      <a:r>
                        <a:rPr lang="en-US" sz="1050" b="1" spc="-5">
                          <a:latin typeface="Times New Roman"/>
                          <a:ea typeface="Times New Roman"/>
                          <a:cs typeface="Times New Roman"/>
                        </a:rPr>
                        <a:t>t</a:t>
                      </a:r>
                      <a:r>
                        <a:rPr lang="en-US" sz="1050" b="1" spc="5">
                          <a:latin typeface="Times New Roman"/>
                          <a:ea typeface="Times New Roman"/>
                          <a:cs typeface="Times New Roman"/>
                        </a:rPr>
                        <a:t>e</a:t>
                      </a:r>
                      <a:r>
                        <a:rPr lang="en-US" sz="1050" b="1" spc="-20">
                          <a:latin typeface="Times New Roman"/>
                          <a:ea typeface="Times New Roman"/>
                          <a:cs typeface="Times New Roman"/>
                        </a:rPr>
                        <a:t>m</a:t>
                      </a:r>
                      <a:r>
                        <a:rPr lang="en-US" sz="1050" b="1">
                          <a:latin typeface="Times New Roman"/>
                          <a:ea typeface="Times New Roman"/>
                          <a:cs typeface="Times New Roman"/>
                        </a:rPr>
                        <a:t>s</a:t>
                      </a:r>
                      <a:r>
                        <a:rPr lang="en-US" sz="1050" b="1" spc="5">
                          <a:latin typeface="Times New Roman"/>
                          <a:ea typeface="Times New Roman"/>
                          <a:cs typeface="Times New Roman"/>
                        </a:rPr>
                        <a:t> </a:t>
                      </a:r>
                      <a:r>
                        <a:rPr lang="en-US" sz="1050" b="1">
                          <a:latin typeface="Times New Roman"/>
                          <a:ea typeface="Times New Roman"/>
                          <a:cs typeface="Times New Roman"/>
                        </a:rPr>
                        <a:t>s</a:t>
                      </a:r>
                      <a:r>
                        <a:rPr lang="en-US" sz="1050" b="1" spc="5">
                          <a:latin typeface="Times New Roman"/>
                          <a:ea typeface="Times New Roman"/>
                          <a:cs typeface="Times New Roman"/>
                        </a:rPr>
                        <a:t>ei</a:t>
                      </a:r>
                      <a:r>
                        <a:rPr lang="en-US" sz="1050" b="1" spc="-10">
                          <a:latin typeface="Times New Roman"/>
                          <a:ea typeface="Times New Roman"/>
                          <a:cs typeface="Times New Roman"/>
                        </a:rPr>
                        <a:t>z</a:t>
                      </a:r>
                      <a:r>
                        <a:rPr lang="en-US" sz="1050" b="1" spc="5">
                          <a:latin typeface="Times New Roman"/>
                          <a:ea typeface="Times New Roman"/>
                          <a:cs typeface="Times New Roman"/>
                        </a:rPr>
                        <a:t>e</a:t>
                      </a:r>
                      <a:r>
                        <a:rPr lang="en-US" sz="1050" b="1">
                          <a:latin typeface="Times New Roman"/>
                          <a:ea typeface="Times New Roman"/>
                          <a:cs typeface="Times New Roman"/>
                        </a:rPr>
                        <a:t>d </a:t>
                      </a:r>
                      <a:r>
                        <a:rPr lang="en-US" sz="1050" b="1" spc="-15">
                          <a:latin typeface="Times New Roman"/>
                          <a:ea typeface="Times New Roman"/>
                          <a:cs typeface="Times New Roman"/>
                        </a:rPr>
                        <a:t>b</a:t>
                      </a:r>
                      <a:r>
                        <a:rPr lang="en-US" sz="1050" b="1">
                          <a:latin typeface="Times New Roman"/>
                          <a:ea typeface="Times New Roman"/>
                          <a:cs typeface="Times New Roman"/>
                        </a:rPr>
                        <a:t>y</a:t>
                      </a:r>
                      <a:r>
                        <a:rPr lang="en-US" sz="1050" b="1" spc="10">
                          <a:latin typeface="Times New Roman"/>
                          <a:ea typeface="Times New Roman"/>
                          <a:cs typeface="Times New Roman"/>
                        </a:rPr>
                        <a:t> </a:t>
                      </a:r>
                      <a:r>
                        <a:rPr lang="en-US" sz="1050" b="1">
                          <a:latin typeface="Times New Roman"/>
                          <a:ea typeface="Times New Roman"/>
                          <a:cs typeface="Times New Roman"/>
                        </a:rPr>
                        <a:t>O</a:t>
                      </a:r>
                      <a:r>
                        <a:rPr lang="en-US" sz="1050" b="1" spc="-5">
                          <a:latin typeface="Times New Roman"/>
                          <a:ea typeface="Times New Roman"/>
                          <a:cs typeface="Times New Roman"/>
                        </a:rPr>
                        <a:t>th</a:t>
                      </a:r>
                      <a:r>
                        <a:rPr lang="en-US" sz="1050" b="1" spc="-10">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spc="-10">
                          <a:latin typeface="Times New Roman"/>
                          <a:ea typeface="Times New Roman"/>
                          <a:cs typeface="Times New Roman"/>
                        </a:rPr>
                        <a:t>P</a:t>
                      </a:r>
                      <a:r>
                        <a:rPr lang="en-US" sz="1050" b="1" spc="5">
                          <a:latin typeface="Times New Roman"/>
                          <a:ea typeface="Times New Roman"/>
                          <a:cs typeface="Times New Roman"/>
                        </a:rPr>
                        <a:t>o</a:t>
                      </a:r>
                      <a:r>
                        <a:rPr lang="en-US" sz="1050" b="1" spc="-10">
                          <a:latin typeface="Times New Roman"/>
                          <a:ea typeface="Times New Roman"/>
                          <a:cs typeface="Times New Roman"/>
                        </a:rPr>
                        <a:t>l</a:t>
                      </a:r>
                      <a:r>
                        <a:rPr lang="en-US" sz="1050" b="1" spc="5">
                          <a:latin typeface="Times New Roman"/>
                          <a:ea typeface="Times New Roman"/>
                          <a:cs typeface="Times New Roman"/>
                        </a:rPr>
                        <a:t>i</a:t>
                      </a:r>
                      <a:r>
                        <a:rPr lang="en-US" sz="1050" b="1" spc="-10">
                          <a:latin typeface="Times New Roman"/>
                          <a:ea typeface="Times New Roman"/>
                          <a:cs typeface="Times New Roman"/>
                        </a:rPr>
                        <a:t>c</a:t>
                      </a:r>
                      <a:r>
                        <a:rPr lang="en-US" sz="1050" b="1">
                          <a:latin typeface="Times New Roman"/>
                          <a:ea typeface="Times New Roman"/>
                          <a:cs typeface="Times New Roman"/>
                        </a:rPr>
                        <a:t>e</a:t>
                      </a:r>
                      <a:r>
                        <a:rPr lang="en-US" sz="1050" b="1" spc="-5">
                          <a:latin typeface="Times New Roman"/>
                          <a:ea typeface="Times New Roman"/>
                          <a:cs typeface="Times New Roman"/>
                        </a:rPr>
                        <a:t> </a:t>
                      </a:r>
                      <a:r>
                        <a:rPr lang="en-US" sz="1050" b="1" spc="5">
                          <a:latin typeface="Times New Roman"/>
                          <a:ea typeface="Times New Roman"/>
                          <a:cs typeface="Times New Roman"/>
                        </a:rPr>
                        <a:t>a</a:t>
                      </a:r>
                      <a:r>
                        <a:rPr lang="en-US" sz="1050" b="1" spc="-5">
                          <a:latin typeface="Times New Roman"/>
                          <a:ea typeface="Times New Roman"/>
                          <a:cs typeface="Times New Roman"/>
                        </a:rPr>
                        <a:t>uth</a:t>
                      </a:r>
                      <a:r>
                        <a:rPr lang="en-US" sz="1050" b="1" spc="5">
                          <a:latin typeface="Times New Roman"/>
                          <a:ea typeface="Times New Roman"/>
                          <a:cs typeface="Times New Roman"/>
                        </a:rPr>
                        <a:t>o</a:t>
                      </a:r>
                      <a:r>
                        <a:rPr lang="en-US" sz="1050" b="1" spc="-10">
                          <a:latin typeface="Times New Roman"/>
                          <a:ea typeface="Times New Roman"/>
                          <a:cs typeface="Times New Roman"/>
                        </a:rPr>
                        <a:t>r</a:t>
                      </a:r>
                      <a:r>
                        <a:rPr lang="en-US" sz="1050" b="1" spc="5">
                          <a:latin typeface="Times New Roman"/>
                          <a:ea typeface="Times New Roman"/>
                          <a:cs typeface="Times New Roman"/>
                        </a:rPr>
                        <a:t>i</a:t>
                      </a:r>
                      <a:r>
                        <a:rPr lang="en-US" sz="1050" b="1" spc="-5">
                          <a:latin typeface="Times New Roman"/>
                          <a:ea typeface="Times New Roman"/>
                          <a:cs typeface="Times New Roman"/>
                        </a:rPr>
                        <a:t>t</a:t>
                      </a:r>
                      <a:r>
                        <a:rPr lang="en-US" sz="1050" b="1">
                          <a:latin typeface="Times New Roman"/>
                          <a:ea typeface="Times New Roman"/>
                          <a:cs typeface="Times New Roman"/>
                        </a:rPr>
                        <a:t>y</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0686">
                <a:tc>
                  <a:txBody>
                    <a:bodyPr/>
                    <a:lstStyle/>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r>
                        <a:rPr lang="en-US" sz="1050" b="1" smtClean="0">
                          <a:latin typeface="Times New Roman"/>
                          <a:ea typeface="Times New Roman"/>
                          <a:cs typeface="Times New Roman"/>
                        </a:rPr>
                        <a:t>3</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r>
                        <a:rPr lang="en-US" sz="1050" b="1" spc="5" smtClean="0">
                          <a:latin typeface="Times New Roman"/>
                          <a:ea typeface="Times New Roman"/>
                          <a:cs typeface="Times New Roman"/>
                        </a:rPr>
                        <a:t>To</a:t>
                      </a:r>
                      <a:r>
                        <a:rPr lang="en-US" sz="1050" b="1" spc="-15" smtClean="0">
                          <a:latin typeface="Times New Roman"/>
                          <a:ea typeface="Times New Roman"/>
                          <a:cs typeface="Times New Roman"/>
                        </a:rPr>
                        <a:t>t</a:t>
                      </a:r>
                      <a:r>
                        <a:rPr lang="en-US" sz="1050" b="1" spc="5" smtClean="0">
                          <a:latin typeface="Times New Roman"/>
                          <a:ea typeface="Times New Roman"/>
                          <a:cs typeface="Times New Roman"/>
                        </a:rPr>
                        <a:t>a</a:t>
                      </a:r>
                      <a:r>
                        <a:rPr lang="en-US" sz="1050" b="1" smtClean="0">
                          <a:latin typeface="Times New Roman"/>
                          <a:ea typeface="Times New Roman"/>
                          <a:cs typeface="Times New Roman"/>
                        </a:rPr>
                        <a:t>l</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r>
                        <a:rPr lang="en-US" sz="1050" b="1" spc="10">
                          <a:latin typeface="Times New Roman"/>
                          <a:ea typeface="Times New Roman"/>
                          <a:cs typeface="Times New Roman"/>
                        </a:rPr>
                        <a:t> </a:t>
                      </a:r>
                      <a:r>
                        <a:rPr lang="en-US" sz="1050" b="1" spc="-5">
                          <a:latin typeface="Times New Roman"/>
                          <a:ea typeface="Times New Roman"/>
                          <a:cs typeface="Times New Roman"/>
                        </a:rPr>
                        <a:t>nu</a:t>
                      </a:r>
                      <a:r>
                        <a:rPr lang="en-US" sz="1050" b="1" spc="-20">
                          <a:latin typeface="Times New Roman"/>
                          <a:ea typeface="Times New Roman"/>
                          <a:cs typeface="Times New Roman"/>
                        </a:rPr>
                        <a:t>m</a:t>
                      </a:r>
                      <a:r>
                        <a:rPr lang="en-US" sz="1050" b="1" spc="-5">
                          <a:latin typeface="Times New Roman"/>
                          <a:ea typeface="Times New Roman"/>
                          <a:cs typeface="Times New Roman"/>
                        </a:rPr>
                        <a:t>b</a:t>
                      </a:r>
                      <a:r>
                        <a:rPr lang="en-US" sz="1050" b="1" spc="5">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co</a:t>
                      </a:r>
                      <a:r>
                        <a:rPr lang="en-US" sz="1050" b="1" spc="-20">
                          <a:latin typeface="Times New Roman"/>
                          <a:ea typeface="Times New Roman"/>
                          <a:cs typeface="Times New Roman"/>
                        </a:rPr>
                        <a:t>m</a:t>
                      </a:r>
                      <a:r>
                        <a:rPr lang="en-US" sz="1050" b="1" spc="-5">
                          <a:latin typeface="Times New Roman"/>
                          <a:ea typeface="Times New Roman"/>
                          <a:cs typeface="Times New Roman"/>
                        </a:rPr>
                        <a:t>p</a:t>
                      </a:r>
                      <a:r>
                        <a:rPr lang="en-US" sz="1050" b="1" spc="5">
                          <a:latin typeface="Times New Roman"/>
                          <a:ea typeface="Times New Roman"/>
                          <a:cs typeface="Times New Roman"/>
                        </a:rPr>
                        <a:t>lai</a:t>
                      </a:r>
                      <a:r>
                        <a:rPr lang="en-US" sz="1050" b="1" spc="-5">
                          <a:latin typeface="Times New Roman"/>
                          <a:ea typeface="Times New Roman"/>
                          <a:cs typeface="Times New Roman"/>
                        </a:rPr>
                        <a:t>nt</a:t>
                      </a:r>
                      <a:r>
                        <a:rPr lang="en-US" sz="1050" b="1">
                          <a:latin typeface="Times New Roman"/>
                          <a:ea typeface="Times New Roman"/>
                          <a:cs typeface="Times New Roman"/>
                        </a:rPr>
                        <a:t>s</a:t>
                      </a:r>
                      <a:r>
                        <a:rPr lang="en-US" sz="1050" b="1" spc="-1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c</a:t>
                      </a:r>
                      <a:r>
                        <a:rPr lang="en-US" sz="1050" b="1" spc="-5">
                          <a:latin typeface="Times New Roman"/>
                          <a:ea typeface="Times New Roman"/>
                          <a:cs typeface="Times New Roman"/>
                        </a:rPr>
                        <a:t>a</a:t>
                      </a:r>
                      <a:r>
                        <a:rPr lang="en-US" sz="1050" b="1">
                          <a:latin typeface="Times New Roman"/>
                          <a:ea typeface="Times New Roman"/>
                          <a:cs typeface="Times New Roman"/>
                        </a:rPr>
                        <a:t>s</a:t>
                      </a:r>
                      <a:r>
                        <a:rPr lang="en-US" sz="1050" b="1" spc="-5">
                          <a:latin typeface="Times New Roman"/>
                          <a:ea typeface="Times New Roman"/>
                          <a:cs typeface="Times New Roman"/>
                        </a:rPr>
                        <a:t>h</a:t>
                      </a:r>
                      <a:r>
                        <a:rPr lang="en-US" sz="1050" b="1">
                          <a:latin typeface="Times New Roman"/>
                          <a:ea typeface="Times New Roman"/>
                          <a:cs typeface="Times New Roman"/>
                        </a:rPr>
                        <a:t>/</a:t>
                      </a:r>
                      <a:r>
                        <a:rPr lang="en-US" sz="1050" b="1" spc="10">
                          <a:latin typeface="Times New Roman"/>
                          <a:ea typeface="Times New Roman"/>
                          <a:cs typeface="Times New Roman"/>
                        </a:rPr>
                        <a:t> </a:t>
                      </a:r>
                      <a:r>
                        <a:rPr lang="en-US" sz="1050" b="1">
                          <a:latin typeface="Times New Roman"/>
                          <a:ea typeface="Times New Roman"/>
                          <a:cs typeface="Times New Roman"/>
                        </a:rPr>
                        <a:t>O</a:t>
                      </a:r>
                      <a:r>
                        <a:rPr lang="en-US" sz="1050" b="1" spc="-5">
                          <a:latin typeface="Times New Roman"/>
                          <a:ea typeface="Times New Roman"/>
                          <a:cs typeface="Times New Roman"/>
                        </a:rPr>
                        <a:t>th</a:t>
                      </a:r>
                      <a:r>
                        <a:rPr lang="en-US" sz="1050" b="1" spc="5">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a:latin typeface="Times New Roman"/>
                          <a:ea typeface="Times New Roman"/>
                          <a:cs typeface="Times New Roman"/>
                        </a:rPr>
                        <a:t>I</a:t>
                      </a:r>
                      <a:r>
                        <a:rPr lang="en-US" sz="1050" b="1" spc="-5">
                          <a:latin typeface="Times New Roman"/>
                          <a:ea typeface="Times New Roman"/>
                          <a:cs typeface="Times New Roman"/>
                        </a:rPr>
                        <a:t>t</a:t>
                      </a:r>
                      <a:r>
                        <a:rPr lang="en-US" sz="1050" b="1" spc="5">
                          <a:latin typeface="Times New Roman"/>
                          <a:ea typeface="Times New Roman"/>
                          <a:cs typeface="Times New Roman"/>
                        </a:rPr>
                        <a:t>e</a:t>
                      </a:r>
                      <a:r>
                        <a:rPr lang="en-US" sz="1050" b="1" spc="-20">
                          <a:latin typeface="Times New Roman"/>
                          <a:ea typeface="Times New Roman"/>
                          <a:cs typeface="Times New Roman"/>
                        </a:rPr>
                        <a:t>m</a:t>
                      </a:r>
                      <a:r>
                        <a:rPr lang="en-US" sz="1050" b="1">
                          <a:latin typeface="Times New Roman"/>
                          <a:ea typeface="Times New Roman"/>
                          <a:cs typeface="Times New Roman"/>
                        </a:rPr>
                        <a:t>s,</a:t>
                      </a:r>
                      <a:r>
                        <a:rPr lang="en-US" sz="1050" b="1" spc="5">
                          <a:latin typeface="Times New Roman"/>
                          <a:ea typeface="Times New Roman"/>
                          <a:cs typeface="Times New Roman"/>
                        </a:rPr>
                        <a:t> re</a:t>
                      </a:r>
                      <a:r>
                        <a:rPr lang="en-US" sz="1050" b="1" spc="-10">
                          <a:latin typeface="Times New Roman"/>
                          <a:ea typeface="Times New Roman"/>
                          <a:cs typeface="Times New Roman"/>
                        </a:rPr>
                        <a:t>c</a:t>
                      </a:r>
                      <a:r>
                        <a:rPr lang="en-US" sz="1050" b="1" spc="5">
                          <a:latin typeface="Times New Roman"/>
                          <a:ea typeface="Times New Roman"/>
                          <a:cs typeface="Times New Roman"/>
                        </a:rPr>
                        <a:t>ei</a:t>
                      </a:r>
                      <a:r>
                        <a:rPr lang="en-US" sz="1050" b="1" spc="-5">
                          <a:latin typeface="Times New Roman"/>
                          <a:ea typeface="Times New Roman"/>
                          <a:cs typeface="Times New Roman"/>
                        </a:rPr>
                        <a:t>v</a:t>
                      </a:r>
                      <a:r>
                        <a:rPr lang="en-US" sz="1050" b="1" spc="5">
                          <a:latin typeface="Times New Roman"/>
                          <a:ea typeface="Times New Roman"/>
                          <a:cs typeface="Times New Roman"/>
                        </a:rPr>
                        <a:t>e</a:t>
                      </a:r>
                      <a:r>
                        <a:rPr lang="en-US" sz="1050" b="1">
                          <a:latin typeface="Times New Roman"/>
                          <a:ea typeface="Times New Roman"/>
                          <a:cs typeface="Times New Roman"/>
                        </a:rPr>
                        <a:t>d</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0686">
                <a:tc>
                  <a:txBody>
                    <a:bodyPr/>
                    <a:lstStyle/>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r>
                        <a:rPr lang="en-US" sz="1050" b="1" smtClean="0">
                          <a:latin typeface="Times New Roman"/>
                          <a:ea typeface="Times New Roman"/>
                          <a:cs typeface="Times New Roman"/>
                        </a:rPr>
                        <a:t>4</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r>
                        <a:rPr lang="en-US" sz="1050" b="1" spc="5" smtClean="0">
                          <a:latin typeface="Times New Roman"/>
                          <a:ea typeface="Times New Roman"/>
                          <a:cs typeface="Times New Roman"/>
                        </a:rPr>
                        <a:t>To</a:t>
                      </a:r>
                      <a:r>
                        <a:rPr lang="en-US" sz="1050" b="1" spc="-15" smtClean="0">
                          <a:latin typeface="Times New Roman"/>
                          <a:ea typeface="Times New Roman"/>
                          <a:cs typeface="Times New Roman"/>
                        </a:rPr>
                        <a:t>t</a:t>
                      </a:r>
                      <a:r>
                        <a:rPr lang="en-US" sz="1050" b="1" spc="5" smtClean="0">
                          <a:latin typeface="Times New Roman"/>
                          <a:ea typeface="Times New Roman"/>
                          <a:cs typeface="Times New Roman"/>
                        </a:rPr>
                        <a:t>a</a:t>
                      </a:r>
                      <a:r>
                        <a:rPr lang="en-US" sz="1050" b="1" smtClean="0">
                          <a:latin typeface="Times New Roman"/>
                          <a:ea typeface="Times New Roman"/>
                          <a:cs typeface="Times New Roman"/>
                        </a:rPr>
                        <a:t>l</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r>
                        <a:rPr lang="en-US" sz="1050" b="1" spc="10">
                          <a:latin typeface="Times New Roman"/>
                          <a:ea typeface="Times New Roman"/>
                          <a:cs typeface="Times New Roman"/>
                        </a:rPr>
                        <a:t> </a:t>
                      </a:r>
                      <a:r>
                        <a:rPr lang="en-US" sz="1050" b="1" spc="-5">
                          <a:latin typeface="Times New Roman"/>
                          <a:ea typeface="Times New Roman"/>
                          <a:cs typeface="Times New Roman"/>
                        </a:rPr>
                        <a:t>nu</a:t>
                      </a:r>
                      <a:r>
                        <a:rPr lang="en-US" sz="1050" b="1" spc="-20">
                          <a:latin typeface="Times New Roman"/>
                          <a:ea typeface="Times New Roman"/>
                          <a:cs typeface="Times New Roman"/>
                        </a:rPr>
                        <a:t>m</a:t>
                      </a:r>
                      <a:r>
                        <a:rPr lang="en-US" sz="1050" b="1" spc="-5">
                          <a:latin typeface="Times New Roman"/>
                          <a:ea typeface="Times New Roman"/>
                          <a:cs typeface="Times New Roman"/>
                        </a:rPr>
                        <a:t>b</a:t>
                      </a:r>
                      <a:r>
                        <a:rPr lang="en-US" sz="1050" b="1" spc="5">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co</a:t>
                      </a:r>
                      <a:r>
                        <a:rPr lang="en-US" sz="1050" b="1" spc="-20">
                          <a:latin typeface="Times New Roman"/>
                          <a:ea typeface="Times New Roman"/>
                          <a:cs typeface="Times New Roman"/>
                        </a:rPr>
                        <a:t>m</a:t>
                      </a:r>
                      <a:r>
                        <a:rPr lang="en-US" sz="1050" b="1" spc="-5">
                          <a:latin typeface="Times New Roman"/>
                          <a:ea typeface="Times New Roman"/>
                          <a:cs typeface="Times New Roman"/>
                        </a:rPr>
                        <a:t>p</a:t>
                      </a:r>
                      <a:r>
                        <a:rPr lang="en-US" sz="1050" b="1" spc="5">
                          <a:latin typeface="Times New Roman"/>
                          <a:ea typeface="Times New Roman"/>
                          <a:cs typeface="Times New Roman"/>
                        </a:rPr>
                        <a:t>lai</a:t>
                      </a:r>
                      <a:r>
                        <a:rPr lang="en-US" sz="1050" b="1" spc="-5">
                          <a:latin typeface="Times New Roman"/>
                          <a:ea typeface="Times New Roman"/>
                          <a:cs typeface="Times New Roman"/>
                        </a:rPr>
                        <a:t>nt</a:t>
                      </a:r>
                      <a:r>
                        <a:rPr lang="en-US" sz="1050" b="1" spc="-15">
                          <a:latin typeface="Times New Roman"/>
                          <a:ea typeface="Times New Roman"/>
                          <a:cs typeface="Times New Roman"/>
                        </a:rPr>
                        <a:t>s</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v</a:t>
                      </a:r>
                      <a:r>
                        <a:rPr lang="en-US" sz="1050" b="1" spc="5">
                          <a:latin typeface="Times New Roman"/>
                          <a:ea typeface="Times New Roman"/>
                          <a:cs typeface="Times New Roman"/>
                        </a:rPr>
                        <a:t>e</a:t>
                      </a:r>
                      <a:r>
                        <a:rPr lang="en-US" sz="1050" b="1" spc="-10">
                          <a:latin typeface="Times New Roman"/>
                          <a:ea typeface="Times New Roman"/>
                          <a:cs typeface="Times New Roman"/>
                        </a:rPr>
                        <a:t>ri</a:t>
                      </a:r>
                      <a:r>
                        <a:rPr lang="en-US" sz="1050" b="1" spc="10">
                          <a:latin typeface="Times New Roman"/>
                          <a:ea typeface="Times New Roman"/>
                          <a:cs typeface="Times New Roman"/>
                        </a:rPr>
                        <a:t>f</a:t>
                      </a:r>
                      <a:r>
                        <a:rPr lang="en-US" sz="1050" b="1" spc="-10">
                          <a:latin typeface="Times New Roman"/>
                          <a:ea typeface="Times New Roman"/>
                          <a:cs typeface="Times New Roman"/>
                        </a:rPr>
                        <a:t>i</a:t>
                      </a:r>
                      <a:r>
                        <a:rPr lang="en-US" sz="1050" b="1" spc="5">
                          <a:latin typeface="Times New Roman"/>
                          <a:ea typeface="Times New Roman"/>
                          <a:cs typeface="Times New Roman"/>
                        </a:rPr>
                        <a:t>e</a:t>
                      </a:r>
                      <a:r>
                        <a:rPr lang="en-US" sz="1050" b="1">
                          <a:latin typeface="Times New Roman"/>
                          <a:ea typeface="Times New Roman"/>
                          <a:cs typeface="Times New Roman"/>
                        </a:rPr>
                        <a:t>d</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47010">
                <a:tc>
                  <a:txBody>
                    <a:bodyPr/>
                    <a:lstStyle/>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r>
                        <a:rPr lang="en-US" sz="1050" b="1" smtClean="0">
                          <a:latin typeface="Times New Roman"/>
                          <a:ea typeface="Times New Roman"/>
                          <a:cs typeface="Times New Roman"/>
                        </a:rPr>
                        <a:t>5</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r>
                        <a:rPr lang="en-US" sz="1050" b="1" spc="5" smtClean="0">
                          <a:latin typeface="Times New Roman"/>
                          <a:ea typeface="Times New Roman"/>
                          <a:cs typeface="Times New Roman"/>
                        </a:rPr>
                        <a:t>To</a:t>
                      </a:r>
                      <a:r>
                        <a:rPr lang="en-US" sz="1050" b="1" spc="-15" smtClean="0">
                          <a:latin typeface="Times New Roman"/>
                          <a:ea typeface="Times New Roman"/>
                          <a:cs typeface="Times New Roman"/>
                        </a:rPr>
                        <a:t>t</a:t>
                      </a:r>
                      <a:r>
                        <a:rPr lang="en-US" sz="1050" b="1" spc="5" smtClean="0">
                          <a:latin typeface="Times New Roman"/>
                          <a:ea typeface="Times New Roman"/>
                          <a:cs typeface="Times New Roman"/>
                        </a:rPr>
                        <a:t>a</a:t>
                      </a:r>
                      <a:r>
                        <a:rPr lang="en-US" sz="1050" b="1" smtClean="0">
                          <a:latin typeface="Times New Roman"/>
                          <a:ea typeface="Times New Roman"/>
                          <a:cs typeface="Times New Roman"/>
                        </a:rPr>
                        <a:t>l</a:t>
                      </a:r>
                      <a:r>
                        <a:rPr lang="en-US" sz="1050" b="1" spc="-5" smtClean="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r>
                        <a:rPr lang="en-US" sz="1050" b="1" spc="10">
                          <a:latin typeface="Times New Roman"/>
                          <a:ea typeface="Times New Roman"/>
                          <a:cs typeface="Times New Roman"/>
                        </a:rPr>
                        <a:t> </a:t>
                      </a:r>
                      <a:r>
                        <a:rPr lang="en-US" sz="1050" b="1" spc="-5">
                          <a:latin typeface="Times New Roman"/>
                          <a:ea typeface="Times New Roman"/>
                          <a:cs typeface="Times New Roman"/>
                        </a:rPr>
                        <a:t>nu</a:t>
                      </a:r>
                      <a:r>
                        <a:rPr lang="en-US" sz="1050" b="1" spc="-20">
                          <a:latin typeface="Times New Roman"/>
                          <a:ea typeface="Times New Roman"/>
                          <a:cs typeface="Times New Roman"/>
                        </a:rPr>
                        <a:t>m</a:t>
                      </a:r>
                      <a:r>
                        <a:rPr lang="en-US" sz="1050" b="1" spc="-5">
                          <a:latin typeface="Times New Roman"/>
                          <a:ea typeface="Times New Roman"/>
                          <a:cs typeface="Times New Roman"/>
                        </a:rPr>
                        <a:t>b</a:t>
                      </a:r>
                      <a:r>
                        <a:rPr lang="en-US" sz="1050" b="1" spc="5">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a:t>
                      </a:r>
                      <a:r>
                        <a:rPr lang="en-US" sz="1050" b="1" spc="5">
                          <a:latin typeface="Times New Roman"/>
                          <a:ea typeface="Times New Roman"/>
                          <a:cs typeface="Times New Roman"/>
                        </a:rPr>
                        <a:t>co</a:t>
                      </a:r>
                      <a:r>
                        <a:rPr lang="en-US" sz="1050" b="1" spc="-20">
                          <a:latin typeface="Times New Roman"/>
                          <a:ea typeface="Times New Roman"/>
                          <a:cs typeface="Times New Roman"/>
                        </a:rPr>
                        <a:t>m</a:t>
                      </a:r>
                      <a:r>
                        <a:rPr lang="en-US" sz="1050" b="1" spc="-5">
                          <a:latin typeface="Times New Roman"/>
                          <a:ea typeface="Times New Roman"/>
                          <a:cs typeface="Times New Roman"/>
                        </a:rPr>
                        <a:t>p</a:t>
                      </a:r>
                      <a:r>
                        <a:rPr lang="en-US" sz="1050" b="1" spc="5">
                          <a:latin typeface="Times New Roman"/>
                          <a:ea typeface="Times New Roman"/>
                          <a:cs typeface="Times New Roman"/>
                        </a:rPr>
                        <a:t>lai</a:t>
                      </a:r>
                      <a:r>
                        <a:rPr lang="en-US" sz="1050" b="1" spc="-5">
                          <a:latin typeface="Times New Roman"/>
                          <a:ea typeface="Times New Roman"/>
                          <a:cs typeface="Times New Roman"/>
                        </a:rPr>
                        <a:t>nt</a:t>
                      </a:r>
                      <a:r>
                        <a:rPr lang="en-US" sz="1050" b="1" spc="-15">
                          <a:latin typeface="Times New Roman"/>
                          <a:ea typeface="Times New Roman"/>
                          <a:cs typeface="Times New Roman"/>
                        </a:rPr>
                        <a:t>s</a:t>
                      </a:r>
                      <a:r>
                        <a:rPr lang="en-US" sz="1050" b="1">
                          <a:latin typeface="Times New Roman"/>
                          <a:ea typeface="Times New Roman"/>
                          <a:cs typeface="Times New Roman"/>
                        </a:rPr>
                        <a:t>,</a:t>
                      </a:r>
                      <a:r>
                        <a:rPr lang="en-US" sz="1050" b="1" spc="5">
                          <a:latin typeface="Times New Roman"/>
                          <a:ea typeface="Times New Roman"/>
                          <a:cs typeface="Times New Roman"/>
                        </a:rPr>
                        <a:t> </a:t>
                      </a:r>
                      <a:r>
                        <a:rPr lang="en-US" sz="1050" b="1" spc="-5">
                          <a:latin typeface="Times New Roman"/>
                          <a:ea typeface="Times New Roman"/>
                          <a:cs typeface="Times New Roman"/>
                        </a:rPr>
                        <a:t>p</a:t>
                      </a:r>
                      <a:r>
                        <a:rPr lang="en-US" sz="1050" b="1" spc="5">
                          <a:latin typeface="Times New Roman"/>
                          <a:ea typeface="Times New Roman"/>
                          <a:cs typeface="Times New Roman"/>
                        </a:rPr>
                        <a:t>e</a:t>
                      </a:r>
                      <a:r>
                        <a:rPr lang="en-US" sz="1050" b="1" spc="-15">
                          <a:latin typeface="Times New Roman"/>
                          <a:ea typeface="Times New Roman"/>
                          <a:cs typeface="Times New Roman"/>
                        </a:rPr>
                        <a:t>n</a:t>
                      </a:r>
                      <a:r>
                        <a:rPr lang="en-US" sz="1050" b="1" spc="-5">
                          <a:latin typeface="Times New Roman"/>
                          <a:ea typeface="Times New Roman"/>
                          <a:cs typeface="Times New Roman"/>
                        </a:rPr>
                        <a:t>d</a:t>
                      </a:r>
                      <a:r>
                        <a:rPr lang="en-US" sz="1050" b="1" spc="5">
                          <a:latin typeface="Times New Roman"/>
                          <a:ea typeface="Times New Roman"/>
                          <a:cs typeface="Times New Roman"/>
                        </a:rPr>
                        <a:t>i</a:t>
                      </a:r>
                      <a:r>
                        <a:rPr lang="en-US" sz="1050" b="1" spc="-5">
                          <a:latin typeface="Times New Roman"/>
                          <a:ea typeface="Times New Roman"/>
                          <a:cs typeface="Times New Roman"/>
                        </a:rPr>
                        <a:t>n</a:t>
                      </a:r>
                      <a:r>
                        <a:rPr lang="en-US" sz="1050" b="1">
                          <a:latin typeface="Times New Roman"/>
                          <a:ea typeface="Times New Roman"/>
                          <a:cs typeface="Times New Roman"/>
                        </a:rPr>
                        <a:t>g</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08533">
                <a:tc>
                  <a:txBody>
                    <a:bodyPr/>
                    <a:lstStyle/>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endParaRPr lang="en-US" sz="1050" b="1" smtClean="0">
                        <a:latin typeface="Times New Roman"/>
                        <a:ea typeface="Times New Roman"/>
                        <a:cs typeface="Times New Roman"/>
                      </a:endParaRPr>
                    </a:p>
                    <a:p>
                      <a:pPr marL="64770" marR="0" algn="l">
                        <a:lnSpc>
                          <a:spcPts val="900"/>
                        </a:lnSpc>
                        <a:spcBef>
                          <a:spcPts val="0"/>
                        </a:spcBef>
                        <a:spcAft>
                          <a:spcPts val="0"/>
                        </a:spcAft>
                      </a:pPr>
                      <a:r>
                        <a:rPr lang="en-US" sz="1050" b="1" smtClean="0">
                          <a:latin typeface="Times New Roman"/>
                          <a:ea typeface="Times New Roman"/>
                          <a:cs typeface="Times New Roman"/>
                        </a:rPr>
                        <a:t>6</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endParaRPr lang="en-US" sz="1050" b="1" spc="5" smtClean="0">
                        <a:latin typeface="Times New Roman"/>
                        <a:ea typeface="Times New Roman"/>
                        <a:cs typeface="Times New Roman"/>
                      </a:endParaRPr>
                    </a:p>
                    <a:p>
                      <a:pPr marL="64770" marR="0" algn="l">
                        <a:lnSpc>
                          <a:spcPts val="900"/>
                        </a:lnSpc>
                        <a:spcBef>
                          <a:spcPts val="0"/>
                        </a:spcBef>
                        <a:spcAft>
                          <a:spcPts val="0"/>
                        </a:spcAft>
                      </a:pPr>
                      <a:r>
                        <a:rPr lang="en-US" sz="1050" b="1" spc="5" smtClean="0">
                          <a:latin typeface="Times New Roman"/>
                          <a:ea typeface="Times New Roman"/>
                          <a:cs typeface="Times New Roman"/>
                        </a:rPr>
                        <a:t>To</a:t>
                      </a:r>
                      <a:r>
                        <a:rPr lang="en-US" sz="1050" b="1" spc="-15" smtClean="0">
                          <a:latin typeface="Times New Roman"/>
                          <a:ea typeface="Times New Roman"/>
                          <a:cs typeface="Times New Roman"/>
                        </a:rPr>
                        <a:t>t</a:t>
                      </a:r>
                      <a:r>
                        <a:rPr lang="en-US" sz="1050" b="1" spc="5" smtClean="0">
                          <a:latin typeface="Times New Roman"/>
                          <a:ea typeface="Times New Roman"/>
                          <a:cs typeface="Times New Roman"/>
                        </a:rPr>
                        <a:t>a</a:t>
                      </a:r>
                      <a:r>
                        <a:rPr lang="en-US" sz="1050" b="1" smtClean="0">
                          <a:latin typeface="Times New Roman"/>
                          <a:ea typeface="Times New Roman"/>
                          <a:cs typeface="Times New Roman"/>
                        </a:rPr>
                        <a:t>l</a:t>
                      </a:r>
                      <a:r>
                        <a:rPr lang="en-US" sz="1050" b="1" spc="10" smtClean="0">
                          <a:latin typeface="Times New Roman"/>
                          <a:ea typeface="Times New Roman"/>
                          <a:cs typeface="Times New Roman"/>
                        </a:rPr>
                        <a:t> </a:t>
                      </a:r>
                      <a:r>
                        <a:rPr lang="en-US" sz="1050" b="1" spc="-5">
                          <a:latin typeface="Times New Roman"/>
                          <a:ea typeface="Times New Roman"/>
                          <a:cs typeface="Times New Roman"/>
                        </a:rPr>
                        <a:t>nu</a:t>
                      </a:r>
                      <a:r>
                        <a:rPr lang="en-US" sz="1050" b="1" spc="-20">
                          <a:latin typeface="Times New Roman"/>
                          <a:ea typeface="Times New Roman"/>
                          <a:cs typeface="Times New Roman"/>
                        </a:rPr>
                        <a:t>m</a:t>
                      </a:r>
                      <a:r>
                        <a:rPr lang="en-US" sz="1050" b="1" spc="-5">
                          <a:latin typeface="Times New Roman"/>
                          <a:ea typeface="Times New Roman"/>
                          <a:cs typeface="Times New Roman"/>
                        </a:rPr>
                        <a:t>b</a:t>
                      </a:r>
                      <a:r>
                        <a:rPr lang="en-US" sz="1050" b="1" spc="5">
                          <a:latin typeface="Times New Roman"/>
                          <a:ea typeface="Times New Roman"/>
                          <a:cs typeface="Times New Roman"/>
                        </a:rPr>
                        <a:t>e</a:t>
                      </a:r>
                      <a:r>
                        <a:rPr lang="en-US" sz="1050" b="1">
                          <a:latin typeface="Times New Roman"/>
                          <a:ea typeface="Times New Roman"/>
                          <a:cs typeface="Times New Roman"/>
                        </a:rPr>
                        <a:t>r</a:t>
                      </a:r>
                      <a:r>
                        <a:rPr lang="en-US" sz="1050" b="1" spc="5">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 FI</a:t>
                      </a:r>
                      <a:r>
                        <a:rPr lang="en-US" sz="1050" b="1" spc="-5">
                          <a:latin typeface="Times New Roman"/>
                          <a:ea typeface="Times New Roman"/>
                          <a:cs typeface="Times New Roman"/>
                        </a:rPr>
                        <a:t>R</a:t>
                      </a:r>
                      <a:r>
                        <a:rPr lang="en-US" sz="1050" b="1">
                          <a:latin typeface="Times New Roman"/>
                          <a:ea typeface="Times New Roman"/>
                          <a:cs typeface="Times New Roman"/>
                        </a:rPr>
                        <a:t>s</a:t>
                      </a:r>
                      <a:r>
                        <a:rPr lang="en-US" sz="1050" b="1" spc="-10">
                          <a:latin typeface="Times New Roman"/>
                          <a:ea typeface="Times New Roman"/>
                          <a:cs typeface="Times New Roman"/>
                        </a:rPr>
                        <a:t> </a:t>
                      </a:r>
                      <a:r>
                        <a:rPr lang="en-US" sz="1050" b="1" spc="10">
                          <a:latin typeface="Times New Roman"/>
                          <a:ea typeface="Times New Roman"/>
                          <a:cs typeface="Times New Roman"/>
                        </a:rPr>
                        <a:t>f</a:t>
                      </a:r>
                      <a:r>
                        <a:rPr lang="en-US" sz="1050" b="1" spc="-10">
                          <a:latin typeface="Times New Roman"/>
                          <a:ea typeface="Times New Roman"/>
                          <a:cs typeface="Times New Roman"/>
                        </a:rPr>
                        <a:t>i</a:t>
                      </a:r>
                      <a:r>
                        <a:rPr lang="en-US" sz="1050" b="1" spc="5">
                          <a:latin typeface="Times New Roman"/>
                          <a:ea typeface="Times New Roman"/>
                          <a:cs typeface="Times New Roman"/>
                        </a:rPr>
                        <a:t>le</a:t>
                      </a:r>
                      <a:r>
                        <a:rPr lang="en-US" sz="1050" b="1">
                          <a:latin typeface="Times New Roman"/>
                          <a:ea typeface="Times New Roman"/>
                          <a:cs typeface="Times New Roman"/>
                        </a:rPr>
                        <a:t>d</a:t>
                      </a:r>
                      <a:r>
                        <a:rPr lang="en-US" sz="1050" b="1" spc="-10">
                          <a:latin typeface="Times New Roman"/>
                          <a:ea typeface="Times New Roman"/>
                          <a:cs typeface="Times New Roman"/>
                        </a:rPr>
                        <a:t> </a:t>
                      </a:r>
                      <a:r>
                        <a:rPr lang="en-US" sz="1050" b="1" spc="-5">
                          <a:latin typeface="Times New Roman"/>
                          <a:ea typeface="Times New Roman"/>
                          <a:cs typeface="Times New Roman"/>
                        </a:rPr>
                        <a:t>u</a:t>
                      </a:r>
                      <a:r>
                        <a:rPr lang="en-US" sz="1050" b="1">
                          <a:latin typeface="Times New Roman"/>
                          <a:ea typeface="Times New Roman"/>
                          <a:cs typeface="Times New Roman"/>
                        </a:rPr>
                        <a:t>p </a:t>
                      </a:r>
                      <a:r>
                        <a:rPr lang="en-US" sz="1050" b="1" spc="-5">
                          <a:latin typeface="Times New Roman"/>
                          <a:ea typeface="Times New Roman"/>
                          <a:cs typeface="Times New Roman"/>
                        </a:rPr>
                        <a:t>t</a:t>
                      </a:r>
                      <a:r>
                        <a:rPr lang="en-US" sz="1050" b="1">
                          <a:latin typeface="Times New Roman"/>
                          <a:ea typeface="Times New Roman"/>
                          <a:cs typeface="Times New Roman"/>
                        </a:rPr>
                        <a:t>o </a:t>
                      </a:r>
                      <a:r>
                        <a:rPr lang="en-US" sz="1050" b="1" spc="-5">
                          <a:latin typeface="Times New Roman"/>
                          <a:ea typeface="Times New Roman"/>
                          <a:cs typeface="Times New Roman"/>
                        </a:rPr>
                        <a:t>th</a:t>
                      </a:r>
                      <a:r>
                        <a:rPr lang="en-US" sz="1050" b="1">
                          <a:latin typeface="Times New Roman"/>
                          <a:ea typeface="Times New Roman"/>
                          <a:cs typeface="Times New Roman"/>
                        </a:rPr>
                        <a:t>e</a:t>
                      </a:r>
                      <a:r>
                        <a:rPr lang="en-US" sz="1050" b="1" spc="5">
                          <a:latin typeface="Times New Roman"/>
                          <a:ea typeface="Times New Roman"/>
                          <a:cs typeface="Times New Roman"/>
                        </a:rPr>
                        <a:t> e</a:t>
                      </a:r>
                      <a:r>
                        <a:rPr lang="en-US" sz="1050" b="1" spc="-5">
                          <a:latin typeface="Times New Roman"/>
                          <a:ea typeface="Times New Roman"/>
                          <a:cs typeface="Times New Roman"/>
                        </a:rPr>
                        <a:t>n</a:t>
                      </a:r>
                      <a:r>
                        <a:rPr lang="en-US" sz="1050" b="1">
                          <a:latin typeface="Times New Roman"/>
                          <a:ea typeface="Times New Roman"/>
                          <a:cs typeface="Times New Roman"/>
                        </a:rPr>
                        <a:t>d</a:t>
                      </a:r>
                      <a:r>
                        <a:rPr lang="en-US" sz="1050" b="1" spc="-10">
                          <a:latin typeface="Times New Roman"/>
                          <a:ea typeface="Times New Roman"/>
                          <a:cs typeface="Times New Roman"/>
                        </a:rPr>
                        <a:t> </a:t>
                      </a:r>
                      <a:r>
                        <a:rPr lang="en-US" sz="1050" b="1" spc="-5">
                          <a:latin typeface="Times New Roman"/>
                          <a:ea typeface="Times New Roman"/>
                          <a:cs typeface="Times New Roman"/>
                        </a:rPr>
                        <a:t>o</a:t>
                      </a:r>
                      <a:r>
                        <a:rPr lang="en-US" sz="1050" b="1">
                          <a:latin typeface="Times New Roman"/>
                          <a:ea typeface="Times New Roman"/>
                          <a:cs typeface="Times New Roman"/>
                        </a:rPr>
                        <a:t>f</a:t>
                      </a:r>
                      <a:r>
                        <a:rPr lang="en-US" sz="1050" b="1" spc="10">
                          <a:latin typeface="Times New Roman"/>
                          <a:ea typeface="Times New Roman"/>
                          <a:cs typeface="Times New Roman"/>
                        </a:rPr>
                        <a:t> </a:t>
                      </a:r>
                      <a:r>
                        <a:rPr lang="en-US" sz="1050" b="1" spc="-5">
                          <a:latin typeface="Times New Roman"/>
                          <a:ea typeface="Times New Roman"/>
                          <a:cs typeface="Times New Roman"/>
                        </a:rPr>
                        <a:t>th</a:t>
                      </a:r>
                      <a:r>
                        <a:rPr lang="en-US" sz="1050" b="1">
                          <a:latin typeface="Times New Roman"/>
                          <a:ea typeface="Times New Roman"/>
                          <a:cs typeface="Times New Roman"/>
                        </a:rPr>
                        <a:t>e</a:t>
                      </a:r>
                      <a:r>
                        <a:rPr lang="en-US" sz="1050" b="1" spc="-5">
                          <a:latin typeface="Times New Roman"/>
                          <a:ea typeface="Times New Roman"/>
                          <a:cs typeface="Times New Roman"/>
                        </a:rPr>
                        <a:t> da</a:t>
                      </a:r>
                      <a:r>
                        <a:rPr lang="en-US" sz="1050" b="1">
                          <a:latin typeface="Times New Roman"/>
                          <a:ea typeface="Times New Roman"/>
                          <a:cs typeface="Times New Roman"/>
                        </a:rPr>
                        <a:t>y</a:t>
                      </a: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1000"/>
                        </a:spcAft>
                      </a:pPr>
                      <a:endParaRPr lang="en-US" sz="12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3426" name="Rectangle 2"/>
          <p:cNvSpPr>
            <a:spLocks noChangeArrowheads="1"/>
          </p:cNvSpPr>
          <p:nvPr/>
        </p:nvSpPr>
        <p:spPr bwMode="auto">
          <a:xfrm>
            <a:off x="457200" y="3508457"/>
            <a:ext cx="8077200" cy="3041487"/>
          </a:xfrm>
          <a:prstGeom prst="rect">
            <a:avLst/>
          </a:prstGeom>
          <a:noFill/>
          <a:ln w="9525">
            <a:noFill/>
            <a:miter lim="800000"/>
            <a:headEnd/>
            <a:tailEnd/>
          </a:ln>
          <a:effectLst/>
        </p:spPr>
        <p:txBody>
          <a:bodyPr vert="horz" wrap="square" lIns="774456" tIns="990288" rIns="825240" bIns="177744"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Signature</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Name &amp; Designation of the Officer in Charge of</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Flying Squad / Nodal Officer of State Police HQ</a:t>
            </a:r>
            <a:endPar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100" b="1"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1. The Officer in charge of the Flying Squad will submit the report for each Flying Squad in this format to the SP with copy to RO, DEO, General Observer and Expenditure Observer.</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2. The SP will send the report to the Nodal Officer in State Headquarter after compiling the data for the entire district.</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3. The Nodal Officer of State Police HQ will compile the data for the whole state and send the report to Commission with copy to CEO of the State.</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7265879" y="251356"/>
            <a:ext cx="1482585" cy="369332"/>
          </a:xfrm>
          <a:prstGeom prst="rect">
            <a:avLst/>
          </a:prstGeom>
        </p:spPr>
        <p:txBody>
          <a:bodyPr wrap="none">
            <a:spAutoFit/>
          </a:bodyPr>
          <a:lstStyle/>
          <a:p>
            <a:r>
              <a:rPr lang="en-US" smtClean="0"/>
              <a:t>To be </a:t>
            </a:r>
            <a:r>
              <a:rPr lang="en-US" err="1" smtClean="0"/>
              <a:t>conti</a:t>
            </a:r>
            <a:r>
              <a:rPr lang="en-US" smtClean="0"/>
              <a: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ransition>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712968" cy="1656184"/>
          </a:xfrm>
        </p:spPr>
        <p:txBody>
          <a:bodyPr>
            <a:noAutofit/>
          </a:bodyPr>
          <a:lstStyle/>
          <a:p>
            <a:pPr algn="l"/>
            <a:r>
              <a:rPr lang="en-US" sz="1600" b="1" smtClean="0"/>
              <a:t>Reference No. ……………………..…</a:t>
            </a:r>
            <a:br>
              <a:rPr lang="en-US" sz="1600" b="1" smtClean="0"/>
            </a:br>
            <a:r>
              <a:rPr lang="en-US" sz="1600" b="1" smtClean="0"/>
              <a:t>Name of the Sub-Division ………….. 			Name and Designation of the Magistrate………………………….. </a:t>
            </a:r>
            <a:br>
              <a:rPr lang="en-US" sz="1600" b="1" smtClean="0"/>
            </a:br>
            <a:r>
              <a:rPr lang="en-US" sz="1600" b="1" smtClean="0"/>
              <a:t> State…………………………………… 				Name of the Police Officer………………………………………….</a:t>
            </a:r>
            <a:endParaRPr lang="en-US" sz="1100" b="1"/>
          </a:p>
        </p:txBody>
      </p:sp>
      <p:sp>
        <p:nvSpPr>
          <p:cNvPr id="3" name="Content Placeholder 2"/>
          <p:cNvSpPr>
            <a:spLocks noGrp="1"/>
          </p:cNvSpPr>
          <p:nvPr>
            <p:ph idx="1"/>
          </p:nvPr>
        </p:nvSpPr>
        <p:spPr>
          <a:xfrm>
            <a:off x="323528" y="4725144"/>
            <a:ext cx="8640960" cy="1584176"/>
          </a:xfrm>
        </p:spPr>
        <p:txBody>
          <a:bodyPr>
            <a:noAutofit/>
          </a:bodyPr>
          <a:lstStyle/>
          <a:p>
            <a:pPr algn="ctr">
              <a:buNone/>
            </a:pPr>
            <a:r>
              <a:rPr lang="en-US" sz="1100" b="1" smtClean="0"/>
              <a:t>						Signature</a:t>
            </a:r>
          </a:p>
          <a:p>
            <a:pPr algn="ctr">
              <a:buNone/>
            </a:pPr>
            <a:r>
              <a:rPr lang="en-US" sz="1100" b="1" smtClean="0"/>
              <a:t>						Name &amp; Designation of the Officer in Charge of</a:t>
            </a:r>
          </a:p>
          <a:p>
            <a:pPr algn="ctr">
              <a:buNone/>
            </a:pPr>
            <a:r>
              <a:rPr lang="en-US" sz="1100" b="1" smtClean="0"/>
              <a:t>						Flying Squad / Nodal Officer of State Police HQ</a:t>
            </a:r>
          </a:p>
          <a:p>
            <a:pPr>
              <a:buNone/>
            </a:pPr>
            <a:endParaRPr lang="en-US" sz="1100" b="1" smtClean="0"/>
          </a:p>
          <a:p>
            <a:pPr>
              <a:buNone/>
            </a:pPr>
            <a:r>
              <a:rPr lang="en-US" sz="1100" b="1" smtClean="0"/>
              <a:t>1. The Officer in charge of the Flying Squad will submit the report for each Flying Squad in this format to the SP with copy to RO, DEO, General Observer and Expenditure Observer.</a:t>
            </a:r>
          </a:p>
          <a:p>
            <a:pPr>
              <a:buNone/>
            </a:pPr>
            <a:r>
              <a:rPr lang="en-US" sz="1100" b="1" smtClean="0"/>
              <a:t>2. The SP will send the report to the Nodal Officer in State Headquarter after compiling the data for the entire district.</a:t>
            </a:r>
          </a:p>
          <a:p>
            <a:pPr>
              <a:buNone/>
            </a:pPr>
            <a:r>
              <a:rPr lang="en-US" sz="1100" b="1" smtClean="0"/>
              <a:t>3. The Nodal Officer of State Police HQ will compile the data for the whole state and send the report to Commission with copy to CEO of the State.</a:t>
            </a:r>
          </a:p>
          <a:p>
            <a:endParaRPr lang="en-US" sz="1100" b="1"/>
          </a:p>
        </p:txBody>
      </p:sp>
      <p:graphicFrame>
        <p:nvGraphicFramePr>
          <p:cNvPr id="4" name="Table 3"/>
          <p:cNvGraphicFramePr>
            <a:graphicFrameLocks noGrp="1"/>
          </p:cNvGraphicFramePr>
          <p:nvPr>
            <p:extLst>
              <p:ext uri="{D42A27DB-BD31-4B8C-83A1-F6EECF244321}">
                <p14:modId xmlns="" xmlns:p14="http://schemas.microsoft.com/office/powerpoint/2010/main" val="2293092054"/>
              </p:ext>
            </p:extLst>
          </p:nvPr>
        </p:nvGraphicFramePr>
        <p:xfrm>
          <a:off x="323528" y="2204864"/>
          <a:ext cx="8363273" cy="2254108"/>
        </p:xfrm>
        <a:graphic>
          <a:graphicData uri="http://schemas.openxmlformats.org/drawingml/2006/table">
            <a:tbl>
              <a:tblPr/>
              <a:tblGrid>
                <a:gridCol w="418793"/>
                <a:gridCol w="937414"/>
                <a:gridCol w="1136693"/>
                <a:gridCol w="1125825"/>
                <a:gridCol w="1367073"/>
                <a:gridCol w="788753"/>
                <a:gridCol w="1458549"/>
                <a:gridCol w="1130173"/>
              </a:tblGrid>
              <a:tr h="531815">
                <a:tc>
                  <a:txBody>
                    <a:bodyPr/>
                    <a:lstStyle/>
                    <a:p>
                      <a:pPr marL="158115" marR="146050" algn="ctr">
                        <a:lnSpc>
                          <a:spcPts val="1020"/>
                        </a:lnSpc>
                        <a:spcBef>
                          <a:spcPts val="0"/>
                        </a:spcBef>
                        <a:spcAft>
                          <a:spcPts val="0"/>
                        </a:spcAft>
                      </a:pPr>
                      <a:endParaRPr lang="en-US" sz="1100" b="1" smtClean="0">
                        <a:latin typeface="Times New Roman"/>
                        <a:ea typeface="Times New Roman"/>
                        <a:cs typeface="Times New Roman"/>
                      </a:endParaRPr>
                    </a:p>
                    <a:p>
                      <a:pPr marL="158115" marR="146050" algn="ctr">
                        <a:lnSpc>
                          <a:spcPts val="1020"/>
                        </a:lnSpc>
                        <a:spcBef>
                          <a:spcPts val="0"/>
                        </a:spcBef>
                        <a:spcAft>
                          <a:spcPts val="0"/>
                        </a:spcAft>
                      </a:pPr>
                      <a:r>
                        <a:rPr lang="en-US" sz="1100" b="1" smtClean="0">
                          <a:latin typeface="Times New Roman"/>
                          <a:ea typeface="Times New Roman"/>
                          <a:cs typeface="Times New Roman"/>
                        </a:rPr>
                        <a:t>1</a:t>
                      </a:r>
                    </a:p>
                    <a:p>
                      <a:pPr marL="158115" marR="146050" algn="ctr">
                        <a:lnSpc>
                          <a:spcPts val="1020"/>
                        </a:lnSpc>
                        <a:spcBef>
                          <a:spcPts val="0"/>
                        </a:spcBef>
                        <a:spcAft>
                          <a:spcPts val="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20370" marR="408305" algn="ctr">
                        <a:lnSpc>
                          <a:spcPts val="1020"/>
                        </a:lnSpc>
                        <a:spcBef>
                          <a:spcPts val="0"/>
                        </a:spcBef>
                        <a:spcAft>
                          <a:spcPts val="0"/>
                        </a:spcAft>
                      </a:pPr>
                      <a:endParaRPr lang="en-US" sz="1100" b="1" smtClean="0">
                        <a:latin typeface="Times New Roman"/>
                        <a:ea typeface="Times New Roman"/>
                        <a:cs typeface="Times New Roman"/>
                      </a:endParaRPr>
                    </a:p>
                    <a:p>
                      <a:pPr marL="420370" marR="408305" algn="ctr">
                        <a:lnSpc>
                          <a:spcPts val="1020"/>
                        </a:lnSpc>
                        <a:spcBef>
                          <a:spcPts val="0"/>
                        </a:spcBef>
                        <a:spcAft>
                          <a:spcPts val="0"/>
                        </a:spcAft>
                      </a:pPr>
                      <a:r>
                        <a:rPr lang="en-US" sz="1100" b="1" smtClean="0">
                          <a:latin typeface="Times New Roman"/>
                          <a:ea typeface="Times New Roman"/>
                          <a:cs typeface="Times New Roman"/>
                        </a:rPr>
                        <a:t>2</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145540" marR="1134745" algn="ctr">
                        <a:lnSpc>
                          <a:spcPts val="1020"/>
                        </a:lnSpc>
                        <a:spcBef>
                          <a:spcPts val="0"/>
                        </a:spcBef>
                        <a:spcAft>
                          <a:spcPts val="0"/>
                        </a:spcAft>
                      </a:pPr>
                      <a:endParaRPr lang="en-US" sz="1100" b="1" smtClean="0">
                        <a:latin typeface="Times New Roman"/>
                        <a:ea typeface="Times New Roman"/>
                        <a:cs typeface="Times New Roman"/>
                      </a:endParaRPr>
                    </a:p>
                    <a:p>
                      <a:pPr marL="1145540" marR="1134745" algn="ctr">
                        <a:lnSpc>
                          <a:spcPts val="1020"/>
                        </a:lnSpc>
                        <a:spcBef>
                          <a:spcPts val="0"/>
                        </a:spcBef>
                        <a:spcAft>
                          <a:spcPts val="0"/>
                        </a:spcAft>
                      </a:pPr>
                      <a:r>
                        <a:rPr lang="en-US" sz="1100" b="1" smtClean="0">
                          <a:latin typeface="Times New Roman"/>
                          <a:ea typeface="Times New Roman"/>
                          <a:cs typeface="Times New Roman"/>
                        </a:rPr>
                        <a:t>3</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979170" marR="969010" algn="ctr">
                        <a:lnSpc>
                          <a:spcPts val="1020"/>
                        </a:lnSpc>
                        <a:spcBef>
                          <a:spcPts val="0"/>
                        </a:spcBef>
                        <a:spcAft>
                          <a:spcPts val="0"/>
                        </a:spcAft>
                      </a:pPr>
                      <a:endParaRPr lang="en-US" sz="1100" b="1" smtClean="0">
                        <a:latin typeface="Times New Roman"/>
                        <a:ea typeface="Times New Roman"/>
                        <a:cs typeface="Times New Roman"/>
                      </a:endParaRPr>
                    </a:p>
                    <a:p>
                      <a:pPr marL="979170" marR="969010" algn="ctr">
                        <a:lnSpc>
                          <a:spcPts val="1020"/>
                        </a:lnSpc>
                        <a:spcBef>
                          <a:spcPts val="0"/>
                        </a:spcBef>
                        <a:spcAft>
                          <a:spcPts val="0"/>
                        </a:spcAft>
                      </a:pPr>
                      <a:r>
                        <a:rPr lang="en-US" sz="1100" b="1" smtClean="0">
                          <a:latin typeface="Times New Roman"/>
                          <a:ea typeface="Times New Roman"/>
                          <a:cs typeface="Times New Roman"/>
                        </a:rPr>
                        <a:t>4</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683895" marR="671830" algn="ctr">
                        <a:lnSpc>
                          <a:spcPts val="1020"/>
                        </a:lnSpc>
                        <a:spcBef>
                          <a:spcPts val="0"/>
                        </a:spcBef>
                        <a:spcAft>
                          <a:spcPts val="0"/>
                        </a:spcAft>
                      </a:pPr>
                      <a:endParaRPr lang="en-US" sz="1100" b="1" smtClean="0">
                        <a:latin typeface="Times New Roman"/>
                        <a:ea typeface="Times New Roman"/>
                        <a:cs typeface="Times New Roman"/>
                      </a:endParaRPr>
                    </a:p>
                    <a:p>
                      <a:pPr marL="683895" marR="671830" algn="ctr">
                        <a:lnSpc>
                          <a:spcPts val="1020"/>
                        </a:lnSpc>
                        <a:spcBef>
                          <a:spcPts val="0"/>
                        </a:spcBef>
                        <a:spcAft>
                          <a:spcPts val="0"/>
                        </a:spcAft>
                      </a:pPr>
                      <a:r>
                        <a:rPr lang="en-US" sz="1100" b="1" smtClean="0">
                          <a:latin typeface="Times New Roman"/>
                          <a:ea typeface="Times New Roman"/>
                          <a:cs typeface="Times New Roman"/>
                        </a:rPr>
                        <a:t>5</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17525" marR="505460" algn="ctr">
                        <a:lnSpc>
                          <a:spcPts val="1020"/>
                        </a:lnSpc>
                        <a:spcBef>
                          <a:spcPts val="0"/>
                        </a:spcBef>
                        <a:spcAft>
                          <a:spcPts val="0"/>
                        </a:spcAft>
                      </a:pPr>
                      <a:endParaRPr lang="en-US" sz="1100" b="1" smtClean="0">
                        <a:latin typeface="Times New Roman"/>
                        <a:ea typeface="Times New Roman"/>
                        <a:cs typeface="Times New Roman"/>
                      </a:endParaRPr>
                    </a:p>
                    <a:p>
                      <a:pPr marL="517525" marR="505460" algn="ctr">
                        <a:lnSpc>
                          <a:spcPts val="1020"/>
                        </a:lnSpc>
                        <a:spcBef>
                          <a:spcPts val="0"/>
                        </a:spcBef>
                        <a:spcAft>
                          <a:spcPts val="0"/>
                        </a:spcAft>
                      </a:pPr>
                      <a:r>
                        <a:rPr lang="en-US" sz="1100" b="1" smtClean="0">
                          <a:latin typeface="Times New Roman"/>
                          <a:ea typeface="Times New Roman"/>
                          <a:cs typeface="Times New Roman"/>
                        </a:rPr>
                        <a:t>6</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9147">
                <a:tc>
                  <a:txBody>
                    <a:bodyPr/>
                    <a:lstStyle/>
                    <a:p>
                      <a:pPr marL="0" marR="0" algn="ctr">
                        <a:lnSpc>
                          <a:spcPts val="650"/>
                        </a:lnSpc>
                        <a:spcBef>
                          <a:spcPts val="25"/>
                        </a:spcBef>
                        <a:spcAft>
                          <a:spcPts val="0"/>
                        </a:spcAft>
                      </a:pPr>
                      <a:endParaRPr lang="en-US" sz="1100" b="1">
                        <a:latin typeface="Calibri"/>
                        <a:ea typeface="Calibri"/>
                        <a:cs typeface="Times New Roman"/>
                      </a:endParaRPr>
                    </a:p>
                    <a:p>
                      <a:pPr marL="76835" marR="0" algn="ctr">
                        <a:lnSpc>
                          <a:spcPct val="115000"/>
                        </a:lnSpc>
                        <a:spcBef>
                          <a:spcPts val="0"/>
                        </a:spcBef>
                        <a:spcAft>
                          <a:spcPts val="0"/>
                        </a:spcAft>
                      </a:pPr>
                      <a:r>
                        <a:rPr lang="en-US" sz="1100" b="1" spc="5" err="1" smtClean="0">
                          <a:latin typeface="Times New Roman"/>
                          <a:ea typeface="Times New Roman"/>
                          <a:cs typeface="Times New Roman"/>
                        </a:rPr>
                        <a:t>S.</a:t>
                      </a:r>
                      <a:r>
                        <a:rPr lang="en-US" sz="1100" b="1" err="1" smtClean="0">
                          <a:latin typeface="Times New Roman"/>
                          <a:ea typeface="Times New Roman"/>
                          <a:cs typeface="Times New Roman"/>
                        </a:rPr>
                        <a:t>N</a:t>
                      </a:r>
                      <a:r>
                        <a:rPr lang="en-US" sz="1100" b="1" spc="5" err="1" smtClean="0">
                          <a:latin typeface="Times New Roman"/>
                          <a:ea typeface="Times New Roman"/>
                          <a:cs typeface="Times New Roman"/>
                        </a:rPr>
                        <a:t>o</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00"/>
                        </a:lnSpc>
                        <a:spcBef>
                          <a:spcPts val="45"/>
                        </a:spcBef>
                        <a:spcAft>
                          <a:spcPts val="0"/>
                        </a:spcAft>
                      </a:pPr>
                      <a:endParaRPr lang="en-US" sz="1100" b="1">
                        <a:latin typeface="Calibri"/>
                        <a:ea typeface="Calibri"/>
                        <a:cs typeface="Times New Roman"/>
                      </a:endParaRPr>
                    </a:p>
                    <a:p>
                      <a:pPr marL="155575" marR="144780" indent="1905" algn="ctr">
                        <a:lnSpc>
                          <a:spcPct val="115000"/>
                        </a:lnSpc>
                        <a:spcBef>
                          <a:spcPts val="0"/>
                        </a:spcBef>
                        <a:spcAft>
                          <a:spcPts val="0"/>
                        </a:spcAft>
                      </a:pPr>
                      <a:r>
                        <a:rPr lang="en-US" sz="1100" b="1">
                          <a:latin typeface="Times New Roman"/>
                          <a:ea typeface="Times New Roman"/>
                          <a:cs typeface="Times New Roman"/>
                        </a:rPr>
                        <a:t>N</a:t>
                      </a:r>
                      <a:r>
                        <a:rPr lang="en-US" sz="1100" b="1" spc="10">
                          <a:latin typeface="Times New Roman"/>
                          <a:ea typeface="Times New Roman"/>
                          <a:cs typeface="Times New Roman"/>
                        </a:rPr>
                        <a:t>a</a:t>
                      </a:r>
                      <a:r>
                        <a:rPr lang="en-US" sz="1100" b="1" spc="-15">
                          <a:latin typeface="Times New Roman"/>
                          <a:ea typeface="Times New Roman"/>
                          <a:cs typeface="Times New Roman"/>
                        </a:rPr>
                        <a:t>m</a:t>
                      </a:r>
                      <a:r>
                        <a:rPr lang="en-US" sz="1100" b="1">
                          <a:latin typeface="Times New Roman"/>
                          <a:ea typeface="Times New Roman"/>
                          <a:cs typeface="Times New Roman"/>
                        </a:rPr>
                        <a:t>e </a:t>
                      </a:r>
                      <a:r>
                        <a:rPr lang="en-US" sz="1100" b="1" spc="5">
                          <a:latin typeface="Times New Roman"/>
                          <a:ea typeface="Times New Roman"/>
                          <a:cs typeface="Times New Roman"/>
                        </a:rPr>
                        <a:t>o</a:t>
                      </a:r>
                      <a:r>
                        <a:rPr lang="en-US" sz="1100" b="1">
                          <a:latin typeface="Times New Roman"/>
                          <a:ea typeface="Times New Roman"/>
                          <a:cs typeface="Times New Roman"/>
                        </a:rPr>
                        <a:t>f </a:t>
                      </a:r>
                      <a:r>
                        <a:rPr lang="en-US" sz="1100" b="1" spc="-5">
                          <a:latin typeface="Times New Roman"/>
                          <a:ea typeface="Times New Roman"/>
                          <a:cs typeface="Times New Roman"/>
                        </a:rPr>
                        <a:t>c</a:t>
                      </a:r>
                      <a:r>
                        <a:rPr lang="en-US" sz="1100" b="1" spc="5">
                          <a:latin typeface="Times New Roman"/>
                          <a:ea typeface="Times New Roman"/>
                          <a:cs typeface="Times New Roman"/>
                        </a:rPr>
                        <a:t>on</a:t>
                      </a:r>
                      <a:r>
                        <a:rPr lang="en-US" sz="1100" b="1">
                          <a:latin typeface="Times New Roman"/>
                          <a:ea typeface="Times New Roman"/>
                          <a:cs typeface="Times New Roman"/>
                        </a:rPr>
                        <a:t>stit</a:t>
                      </a:r>
                      <a:r>
                        <a:rPr lang="en-US" sz="1100" b="1" spc="5">
                          <a:latin typeface="Times New Roman"/>
                          <a:ea typeface="Times New Roman"/>
                          <a:cs typeface="Times New Roman"/>
                        </a:rPr>
                        <a:t>u</a:t>
                      </a:r>
                      <a:r>
                        <a:rPr lang="en-US" sz="1100" b="1" spc="-15">
                          <a:latin typeface="Times New Roman"/>
                          <a:ea typeface="Times New Roman"/>
                          <a:cs typeface="Times New Roman"/>
                        </a:rPr>
                        <a:t>e</a:t>
                      </a:r>
                      <a:r>
                        <a:rPr lang="en-US" sz="1100" b="1" spc="5">
                          <a:latin typeface="Times New Roman"/>
                          <a:ea typeface="Times New Roman"/>
                          <a:cs typeface="Times New Roman"/>
                        </a:rPr>
                        <a:t>n</a:t>
                      </a:r>
                      <a:r>
                        <a:rPr lang="en-US" sz="1100" b="1" spc="-5">
                          <a:latin typeface="Times New Roman"/>
                          <a:ea typeface="Times New Roman"/>
                          <a:cs typeface="Times New Roman"/>
                        </a:rPr>
                        <a:t>c</a:t>
                      </a:r>
                      <a:r>
                        <a:rPr lang="en-US" sz="1100" b="1" spc="-20">
                          <a:latin typeface="Times New Roman"/>
                          <a:ea typeface="Times New Roman"/>
                          <a:cs typeface="Times New Roman"/>
                        </a:rPr>
                        <a:t>y</a:t>
                      </a:r>
                      <a:r>
                        <a:rPr lang="en-US" sz="1100" b="1">
                          <a:latin typeface="Times New Roman"/>
                          <a:ea typeface="Times New Roman"/>
                          <a:cs typeface="Times New Roman"/>
                        </a:rPr>
                        <a:t>/ </a:t>
                      </a:r>
                      <a:r>
                        <a:rPr lang="en-US" sz="1100" b="1" spc="5">
                          <a:latin typeface="Times New Roman"/>
                          <a:ea typeface="Times New Roman"/>
                          <a:cs typeface="Times New Roman"/>
                        </a:rPr>
                        <a:t>d</a:t>
                      </a:r>
                      <a:r>
                        <a:rPr lang="en-US" sz="1100" b="1">
                          <a:latin typeface="Times New Roman"/>
                          <a:ea typeface="Times New Roman"/>
                          <a:cs typeface="Times New Roman"/>
                        </a:rPr>
                        <a:t>istri</a:t>
                      </a:r>
                      <a:r>
                        <a:rPr lang="en-US" sz="1100" b="1" spc="-5">
                          <a:latin typeface="Times New Roman"/>
                          <a:ea typeface="Times New Roman"/>
                          <a:cs typeface="Times New Roman"/>
                        </a:rPr>
                        <a:t>c</a:t>
                      </a:r>
                      <a:r>
                        <a:rPr lang="en-US" sz="1100" b="1">
                          <a:latin typeface="Times New Roman"/>
                          <a:ea typeface="Times New Roman"/>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50"/>
                        </a:lnSpc>
                        <a:spcBef>
                          <a:spcPts val="25"/>
                        </a:spcBef>
                        <a:spcAft>
                          <a:spcPts val="0"/>
                        </a:spcAft>
                      </a:pPr>
                      <a:endParaRPr lang="en-US" sz="1100" b="1">
                        <a:latin typeface="Calibri"/>
                        <a:ea typeface="Calibri"/>
                        <a:cs typeface="Times New Roman"/>
                      </a:endParaRPr>
                    </a:p>
                    <a:p>
                      <a:pPr marL="116840" marR="0" algn="ctr">
                        <a:lnSpc>
                          <a:spcPct val="115000"/>
                        </a:lnSpc>
                        <a:spcBef>
                          <a:spcPts val="0"/>
                        </a:spcBef>
                        <a:spcAft>
                          <a:spcPts val="0"/>
                        </a:spcAft>
                      </a:pPr>
                      <a:r>
                        <a:rPr lang="en-US" sz="1100" b="1">
                          <a:latin typeface="Times New Roman"/>
                          <a:ea typeface="Times New Roman"/>
                          <a:cs typeface="Times New Roman"/>
                        </a:rPr>
                        <a:t>N</a:t>
                      </a:r>
                      <a:r>
                        <a:rPr lang="en-US" sz="1100" b="1" spc="10">
                          <a:latin typeface="Times New Roman"/>
                          <a:ea typeface="Times New Roman"/>
                          <a:cs typeface="Times New Roman"/>
                        </a:rPr>
                        <a:t>a</a:t>
                      </a:r>
                      <a:r>
                        <a:rPr lang="en-US" sz="1100" b="1" spc="-15">
                          <a:latin typeface="Times New Roman"/>
                          <a:ea typeface="Times New Roman"/>
                          <a:cs typeface="Times New Roman"/>
                        </a:rPr>
                        <a:t>m</a:t>
                      </a:r>
                      <a:r>
                        <a:rPr lang="en-US" sz="1100" b="1">
                          <a:latin typeface="Times New Roman"/>
                          <a:ea typeface="Times New Roman"/>
                          <a:cs typeface="Times New Roman"/>
                        </a:rPr>
                        <a:t>e </a:t>
                      </a:r>
                      <a:r>
                        <a:rPr lang="en-US" sz="1100" b="1" spc="5">
                          <a:latin typeface="Times New Roman"/>
                          <a:ea typeface="Times New Roman"/>
                          <a:cs typeface="Times New Roman"/>
                        </a:rPr>
                        <a:t>o</a:t>
                      </a:r>
                      <a:r>
                        <a:rPr lang="en-US" sz="1100" b="1">
                          <a:latin typeface="Times New Roman"/>
                          <a:ea typeface="Times New Roman"/>
                          <a:cs typeface="Times New Roman"/>
                        </a:rPr>
                        <a:t>f</a:t>
                      </a:r>
                      <a:r>
                        <a:rPr lang="en-US" sz="1100" b="1" spc="-10">
                          <a:latin typeface="Times New Roman"/>
                          <a:ea typeface="Times New Roman"/>
                          <a:cs typeface="Times New Roman"/>
                        </a:rPr>
                        <a:t> </a:t>
                      </a:r>
                      <a:r>
                        <a:rPr lang="en-US" sz="1100" b="1">
                          <a:latin typeface="Times New Roman"/>
                          <a:ea typeface="Times New Roman"/>
                          <a:cs typeface="Times New Roman"/>
                        </a:rPr>
                        <a:t>C</a:t>
                      </a:r>
                      <a:r>
                        <a:rPr lang="en-US" sz="1100" b="1" spc="20">
                          <a:latin typeface="Times New Roman"/>
                          <a:ea typeface="Times New Roman"/>
                          <a:cs typeface="Times New Roman"/>
                        </a:rPr>
                        <a:t>o</a:t>
                      </a:r>
                      <a:r>
                        <a:rPr lang="en-US" sz="1100" b="1" spc="-15">
                          <a:latin typeface="Times New Roman"/>
                          <a:ea typeface="Times New Roman"/>
                          <a:cs typeface="Times New Roman"/>
                        </a:rPr>
                        <a:t>m</a:t>
                      </a:r>
                      <a:r>
                        <a:rPr lang="en-US" sz="1100" b="1" spc="5">
                          <a:latin typeface="Times New Roman"/>
                          <a:ea typeface="Times New Roman"/>
                          <a:cs typeface="Times New Roman"/>
                        </a:rPr>
                        <a:t>p</a:t>
                      </a:r>
                      <a:r>
                        <a:rPr lang="en-US" sz="1100" b="1">
                          <a:latin typeface="Times New Roman"/>
                          <a:ea typeface="Times New Roman"/>
                          <a:cs typeface="Times New Roman"/>
                        </a:rPr>
                        <a:t>l</a:t>
                      </a:r>
                      <a:r>
                        <a:rPr lang="en-US" sz="1100" b="1" spc="-5">
                          <a:latin typeface="Times New Roman"/>
                          <a:ea typeface="Times New Roman"/>
                          <a:cs typeface="Times New Roman"/>
                        </a:rPr>
                        <a:t>a</a:t>
                      </a:r>
                      <a:r>
                        <a:rPr lang="en-US" sz="1100" b="1">
                          <a:latin typeface="Times New Roman"/>
                          <a:ea typeface="Times New Roman"/>
                          <a:cs typeface="Times New Roman"/>
                        </a:rPr>
                        <a:t>i</a:t>
                      </a:r>
                      <a:r>
                        <a:rPr lang="en-US" sz="1100" b="1" spc="5">
                          <a:latin typeface="Times New Roman"/>
                          <a:ea typeface="Times New Roman"/>
                          <a:cs typeface="Times New Roman"/>
                        </a:rPr>
                        <a:t>n</a:t>
                      </a:r>
                      <a:r>
                        <a:rPr lang="en-US" sz="1100" b="1" spc="-5">
                          <a:latin typeface="Times New Roman"/>
                          <a:ea typeface="Times New Roman"/>
                          <a:cs typeface="Times New Roman"/>
                        </a:rPr>
                        <a:t>a</a:t>
                      </a:r>
                      <a:r>
                        <a:rPr lang="en-US" sz="1100" b="1" spc="5">
                          <a:latin typeface="Times New Roman"/>
                          <a:ea typeface="Times New Roman"/>
                          <a:cs typeface="Times New Roman"/>
                        </a:rPr>
                        <a:t>n</a:t>
                      </a:r>
                      <a:r>
                        <a:rPr lang="en-US" sz="1100" b="1">
                          <a:latin typeface="Times New Roman"/>
                          <a:ea typeface="Times New Roman"/>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100"/>
                        </a:lnSpc>
                        <a:spcBef>
                          <a:spcPts val="75"/>
                        </a:spcBef>
                        <a:spcAft>
                          <a:spcPts val="0"/>
                        </a:spcAft>
                      </a:pPr>
                      <a:endParaRPr lang="en-US" sz="1100" b="1">
                        <a:latin typeface="Calibri"/>
                        <a:ea typeface="Calibri"/>
                        <a:cs typeface="Times New Roman"/>
                      </a:endParaRPr>
                    </a:p>
                    <a:p>
                      <a:pPr marL="171450" marR="95250" indent="-42863" algn="ctr">
                        <a:lnSpc>
                          <a:spcPts val="1030"/>
                        </a:lnSpc>
                        <a:spcBef>
                          <a:spcPts val="0"/>
                        </a:spcBef>
                        <a:spcAft>
                          <a:spcPts val="0"/>
                        </a:spcAft>
                        <a:tabLst>
                          <a:tab pos="171450" algn="l"/>
                        </a:tabLst>
                      </a:pPr>
                      <a:r>
                        <a:rPr lang="en-US" sz="1100" b="1" spc="15">
                          <a:latin typeface="Times New Roman"/>
                          <a:ea typeface="Times New Roman"/>
                          <a:cs typeface="Times New Roman"/>
                        </a:rPr>
                        <a:t>P</a:t>
                      </a:r>
                      <a:r>
                        <a:rPr lang="en-US" sz="1100" b="1" spc="-5">
                          <a:latin typeface="Times New Roman"/>
                          <a:ea typeface="Times New Roman"/>
                          <a:cs typeface="Times New Roman"/>
                        </a:rPr>
                        <a:t>a</a:t>
                      </a:r>
                      <a:r>
                        <a:rPr lang="en-US" sz="1100" b="1">
                          <a:latin typeface="Times New Roman"/>
                          <a:ea typeface="Times New Roman"/>
                          <a:cs typeface="Times New Roman"/>
                        </a:rPr>
                        <a:t>rty</a:t>
                      </a:r>
                      <a:r>
                        <a:rPr lang="en-US" sz="1100" b="1" spc="-15">
                          <a:latin typeface="Times New Roman"/>
                          <a:ea typeface="Times New Roman"/>
                          <a:cs typeface="Times New Roman"/>
                        </a:rPr>
                        <a:t> </a:t>
                      </a:r>
                      <a:r>
                        <a:rPr lang="en-US" sz="1100" b="1">
                          <a:latin typeface="Times New Roman"/>
                          <a:ea typeface="Times New Roman"/>
                          <a:cs typeface="Times New Roman"/>
                        </a:rPr>
                        <a:t>Af</a:t>
                      </a:r>
                      <a:r>
                        <a:rPr lang="en-US" sz="1100" b="1" spc="-10">
                          <a:latin typeface="Times New Roman"/>
                          <a:ea typeface="Times New Roman"/>
                          <a:cs typeface="Times New Roman"/>
                        </a:rPr>
                        <a:t>f</a:t>
                      </a:r>
                      <a:r>
                        <a:rPr lang="en-US" sz="1100" b="1">
                          <a:latin typeface="Times New Roman"/>
                          <a:ea typeface="Times New Roman"/>
                          <a:cs typeface="Times New Roman"/>
                        </a:rPr>
                        <a:t>ili</a:t>
                      </a:r>
                      <a:r>
                        <a:rPr lang="en-US" sz="1100" b="1" spc="-5">
                          <a:latin typeface="Times New Roman"/>
                          <a:ea typeface="Times New Roman"/>
                          <a:cs typeface="Times New Roman"/>
                        </a:rPr>
                        <a:t>a</a:t>
                      </a:r>
                      <a:r>
                        <a:rPr lang="en-US" sz="1100" b="1">
                          <a:latin typeface="Times New Roman"/>
                          <a:ea typeface="Times New Roman"/>
                          <a:cs typeface="Times New Roman"/>
                        </a:rPr>
                        <a:t>ti</a:t>
                      </a:r>
                      <a:r>
                        <a:rPr lang="en-US" sz="1100" b="1" spc="5">
                          <a:latin typeface="Times New Roman"/>
                          <a:ea typeface="Times New Roman"/>
                          <a:cs typeface="Times New Roman"/>
                        </a:rPr>
                        <a:t>on</a:t>
                      </a:r>
                      <a:r>
                        <a:rPr lang="en-US" sz="1100" b="1">
                          <a:latin typeface="Times New Roman"/>
                          <a:ea typeface="Times New Roman"/>
                          <a:cs typeface="Times New Roman"/>
                        </a:rPr>
                        <a:t>,</a:t>
                      </a:r>
                      <a:r>
                        <a:rPr lang="en-US" sz="1100" b="1" spc="5">
                          <a:latin typeface="Times New Roman"/>
                          <a:ea typeface="Times New Roman"/>
                          <a:cs typeface="Times New Roman"/>
                        </a:rPr>
                        <a:t> </a:t>
                      </a:r>
                      <a:r>
                        <a:rPr lang="en-US" sz="1100" b="1">
                          <a:latin typeface="Times New Roman"/>
                          <a:ea typeface="Times New Roman"/>
                          <a:cs typeface="Times New Roman"/>
                        </a:rPr>
                        <a:t>if </a:t>
                      </a:r>
                      <a:r>
                        <a:rPr lang="en-US" sz="1100" b="1" spc="-5">
                          <a:latin typeface="Times New Roman"/>
                          <a:ea typeface="Times New Roman"/>
                          <a:cs typeface="Times New Roman"/>
                        </a:rPr>
                        <a:t>a</a:t>
                      </a:r>
                      <a:r>
                        <a:rPr lang="en-US" sz="1100" b="1" spc="5">
                          <a:latin typeface="Times New Roman"/>
                          <a:ea typeface="Times New Roman"/>
                          <a:cs typeface="Times New Roman"/>
                        </a:rPr>
                        <a:t>n</a:t>
                      </a:r>
                      <a:r>
                        <a:rPr lang="en-US" sz="1100" b="1">
                          <a:latin typeface="Times New Roman"/>
                          <a:ea typeface="Times New Roman"/>
                          <a:cs typeface="Times New Roman"/>
                        </a:rPr>
                        <a:t>y</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100"/>
                        </a:lnSpc>
                        <a:spcBef>
                          <a:spcPts val="60"/>
                        </a:spcBef>
                        <a:spcAft>
                          <a:spcPts val="0"/>
                        </a:spcAft>
                      </a:pPr>
                      <a:endParaRPr lang="en-US" sz="1100" b="1">
                        <a:latin typeface="Calibri"/>
                        <a:ea typeface="Calibri"/>
                        <a:cs typeface="Times New Roman"/>
                      </a:endParaRPr>
                    </a:p>
                    <a:p>
                      <a:pPr marL="69850" marR="59055" algn="ctr">
                        <a:lnSpc>
                          <a:spcPct val="115000"/>
                        </a:lnSpc>
                        <a:spcBef>
                          <a:spcPts val="0"/>
                        </a:spcBef>
                        <a:spcAft>
                          <a:spcPts val="0"/>
                        </a:spcAft>
                      </a:pPr>
                      <a:r>
                        <a:rPr lang="en-US" sz="1100" b="1">
                          <a:latin typeface="Times New Roman"/>
                          <a:ea typeface="Times New Roman"/>
                          <a:cs typeface="Times New Roman"/>
                        </a:rPr>
                        <a:t>C</a:t>
                      </a:r>
                      <a:r>
                        <a:rPr lang="en-US" sz="1100" b="1" spc="5">
                          <a:latin typeface="Times New Roman"/>
                          <a:ea typeface="Times New Roman"/>
                          <a:cs typeface="Times New Roman"/>
                        </a:rPr>
                        <a:t>o</a:t>
                      </a:r>
                      <a:r>
                        <a:rPr lang="en-US" sz="1100" b="1" spc="-15">
                          <a:latin typeface="Times New Roman"/>
                          <a:ea typeface="Times New Roman"/>
                          <a:cs typeface="Times New Roman"/>
                        </a:rPr>
                        <a:t>m</a:t>
                      </a:r>
                      <a:r>
                        <a:rPr lang="en-US" sz="1100" b="1" spc="5">
                          <a:latin typeface="Times New Roman"/>
                          <a:ea typeface="Times New Roman"/>
                          <a:cs typeface="Times New Roman"/>
                        </a:rPr>
                        <a:t>p</a:t>
                      </a:r>
                      <a:r>
                        <a:rPr lang="en-US" sz="1100" b="1">
                          <a:latin typeface="Times New Roman"/>
                          <a:ea typeface="Times New Roman"/>
                          <a:cs typeface="Times New Roman"/>
                        </a:rPr>
                        <a:t>l</a:t>
                      </a:r>
                      <a:r>
                        <a:rPr lang="en-US" sz="1100" b="1" spc="-5">
                          <a:latin typeface="Times New Roman"/>
                          <a:ea typeface="Times New Roman"/>
                          <a:cs typeface="Times New Roman"/>
                        </a:rPr>
                        <a:t>a</a:t>
                      </a:r>
                      <a:r>
                        <a:rPr lang="en-US" sz="1100" b="1">
                          <a:latin typeface="Times New Roman"/>
                          <a:ea typeface="Times New Roman"/>
                          <a:cs typeface="Times New Roman"/>
                        </a:rPr>
                        <a:t>i</a:t>
                      </a:r>
                      <a:r>
                        <a:rPr lang="en-US" sz="1100" b="1" spc="5">
                          <a:latin typeface="Times New Roman"/>
                          <a:ea typeface="Times New Roman"/>
                          <a:cs typeface="Times New Roman"/>
                        </a:rPr>
                        <a:t>n</a:t>
                      </a:r>
                      <a:r>
                        <a:rPr lang="en-US" sz="1100" b="1">
                          <a:latin typeface="Times New Roman"/>
                          <a:ea typeface="Times New Roman"/>
                          <a:cs typeface="Times New Roman"/>
                        </a:rPr>
                        <a:t>t</a:t>
                      </a:r>
                      <a:r>
                        <a:rPr lang="en-US" sz="1100" b="1" spc="5">
                          <a:latin typeface="Times New Roman"/>
                          <a:ea typeface="Times New Roman"/>
                          <a:cs typeface="Times New Roman"/>
                        </a:rPr>
                        <a:t> </a:t>
                      </a:r>
                      <a:r>
                        <a:rPr lang="en-US" sz="1100" b="1" spc="-5">
                          <a:latin typeface="Times New Roman"/>
                          <a:ea typeface="Times New Roman"/>
                          <a:cs typeface="Times New Roman"/>
                        </a:rPr>
                        <a:t>aga</a:t>
                      </a:r>
                      <a:r>
                        <a:rPr lang="en-US" sz="1100" b="1">
                          <a:latin typeface="Times New Roman"/>
                          <a:ea typeface="Times New Roman"/>
                          <a:cs typeface="Times New Roman"/>
                        </a:rPr>
                        <a:t>i</a:t>
                      </a:r>
                      <a:r>
                        <a:rPr lang="en-US" sz="1100" b="1" spc="5">
                          <a:latin typeface="Times New Roman"/>
                          <a:ea typeface="Times New Roman"/>
                          <a:cs typeface="Times New Roman"/>
                        </a:rPr>
                        <a:t>n</a:t>
                      </a:r>
                      <a:r>
                        <a:rPr lang="en-US" sz="1100" b="1">
                          <a:latin typeface="Times New Roman"/>
                          <a:ea typeface="Times New Roman"/>
                          <a:cs typeface="Times New Roman"/>
                        </a:rPr>
                        <a:t>st</a:t>
                      </a:r>
                      <a:endParaRPr lang="en-US" sz="1100" b="1">
                        <a:latin typeface="Calibri"/>
                        <a:ea typeface="Calibri"/>
                        <a:cs typeface="Times New Roman"/>
                      </a:endParaRPr>
                    </a:p>
                    <a:p>
                      <a:pPr marL="314960" marR="303530" algn="ctr">
                        <a:lnSpc>
                          <a:spcPts val="1030"/>
                        </a:lnSpc>
                        <a:spcBef>
                          <a:spcPts val="0"/>
                        </a:spcBef>
                        <a:spcAft>
                          <a:spcPts val="0"/>
                        </a:spcAft>
                      </a:pPr>
                      <a:r>
                        <a:rPr lang="en-US" sz="1100" b="1">
                          <a:latin typeface="Times New Roman"/>
                          <a:ea typeface="Times New Roman"/>
                          <a:cs typeface="Times New Roman"/>
                        </a:rPr>
                        <a:t>(N</a:t>
                      </a:r>
                      <a:r>
                        <a:rPr lang="en-US" sz="1100" b="1" spc="10">
                          <a:latin typeface="Times New Roman"/>
                          <a:ea typeface="Times New Roman"/>
                          <a:cs typeface="Times New Roman"/>
                        </a:rPr>
                        <a:t>a</a:t>
                      </a:r>
                      <a:r>
                        <a:rPr lang="en-US" sz="1100" b="1" spc="-15">
                          <a:latin typeface="Times New Roman"/>
                          <a:ea typeface="Times New Roman"/>
                          <a:cs typeface="Times New Roman"/>
                        </a:rPr>
                        <a:t>m</a:t>
                      </a:r>
                      <a:r>
                        <a:rPr lang="en-US" sz="1100" b="1" spc="-5">
                          <a:latin typeface="Times New Roman"/>
                          <a:ea typeface="Times New Roman"/>
                          <a:cs typeface="Times New Roman"/>
                        </a:rPr>
                        <a:t>e</a:t>
                      </a:r>
                      <a:r>
                        <a:rPr lang="en-US" sz="1100" b="1">
                          <a:latin typeface="Times New Roman"/>
                          <a:ea typeface="Times New Roman"/>
                          <a:cs typeface="Times New Roman"/>
                        </a:rPr>
                        <a: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100"/>
                        </a:lnSpc>
                        <a:spcBef>
                          <a:spcPts val="75"/>
                        </a:spcBef>
                        <a:spcAft>
                          <a:spcPts val="0"/>
                        </a:spcAft>
                      </a:pPr>
                      <a:endParaRPr lang="en-US" sz="1100" b="1">
                        <a:latin typeface="Calibri"/>
                        <a:ea typeface="Calibri"/>
                        <a:cs typeface="Times New Roman"/>
                      </a:endParaRPr>
                    </a:p>
                    <a:p>
                      <a:pPr marL="52388" marR="43180" indent="4763" algn="ctr">
                        <a:lnSpc>
                          <a:spcPts val="1030"/>
                        </a:lnSpc>
                        <a:spcBef>
                          <a:spcPts val="0"/>
                        </a:spcBef>
                        <a:spcAft>
                          <a:spcPts val="0"/>
                        </a:spcAft>
                      </a:pPr>
                      <a:r>
                        <a:rPr lang="en-US" sz="1100" b="1" spc="15">
                          <a:latin typeface="Times New Roman"/>
                          <a:ea typeface="Times New Roman"/>
                          <a:cs typeface="Times New Roman"/>
                        </a:rPr>
                        <a:t>P</a:t>
                      </a:r>
                      <a:r>
                        <a:rPr lang="en-US" sz="1100" b="1" spc="-5">
                          <a:latin typeface="Times New Roman"/>
                          <a:ea typeface="Times New Roman"/>
                          <a:cs typeface="Times New Roman"/>
                        </a:rPr>
                        <a:t>a</a:t>
                      </a:r>
                      <a:r>
                        <a:rPr lang="en-US" sz="1100" b="1">
                          <a:latin typeface="Times New Roman"/>
                          <a:ea typeface="Times New Roman"/>
                          <a:cs typeface="Times New Roman"/>
                        </a:rPr>
                        <a:t>rty</a:t>
                      </a:r>
                      <a:r>
                        <a:rPr lang="en-US" sz="1100" b="1" spc="-15">
                          <a:latin typeface="Times New Roman"/>
                          <a:ea typeface="Times New Roman"/>
                          <a:cs typeface="Times New Roman"/>
                        </a:rPr>
                        <a:t> </a:t>
                      </a:r>
                      <a:r>
                        <a:rPr lang="en-US" sz="1100" b="1">
                          <a:latin typeface="Times New Roman"/>
                          <a:ea typeface="Times New Roman"/>
                          <a:cs typeface="Times New Roman"/>
                        </a:rPr>
                        <a:t>Af</a:t>
                      </a:r>
                      <a:r>
                        <a:rPr lang="en-US" sz="1100" b="1" spc="-10">
                          <a:latin typeface="Times New Roman"/>
                          <a:ea typeface="Times New Roman"/>
                          <a:cs typeface="Times New Roman"/>
                        </a:rPr>
                        <a:t>f</a:t>
                      </a:r>
                      <a:r>
                        <a:rPr lang="en-US" sz="1100" b="1">
                          <a:latin typeface="Times New Roman"/>
                          <a:ea typeface="Times New Roman"/>
                          <a:cs typeface="Times New Roman"/>
                        </a:rPr>
                        <a:t>ili</a:t>
                      </a:r>
                      <a:r>
                        <a:rPr lang="en-US" sz="1100" b="1" spc="-5">
                          <a:latin typeface="Times New Roman"/>
                          <a:ea typeface="Times New Roman"/>
                          <a:cs typeface="Times New Roman"/>
                        </a:rPr>
                        <a:t>a</a:t>
                      </a:r>
                      <a:r>
                        <a:rPr lang="en-US" sz="1100" b="1">
                          <a:latin typeface="Times New Roman"/>
                          <a:ea typeface="Times New Roman"/>
                          <a:cs typeface="Times New Roman"/>
                        </a:rPr>
                        <a:t>ti</a:t>
                      </a:r>
                      <a:r>
                        <a:rPr lang="en-US" sz="1100" b="1" spc="5">
                          <a:latin typeface="Times New Roman"/>
                          <a:ea typeface="Times New Roman"/>
                          <a:cs typeface="Times New Roman"/>
                        </a:rPr>
                        <a:t>on</a:t>
                      </a:r>
                      <a:r>
                        <a:rPr lang="en-US" sz="1100" b="1">
                          <a:latin typeface="Times New Roman"/>
                          <a:ea typeface="Times New Roman"/>
                          <a:cs typeface="Times New Roman"/>
                        </a:rPr>
                        <a:t>,</a:t>
                      </a:r>
                      <a:r>
                        <a:rPr lang="en-US" sz="1100" b="1" spc="5">
                          <a:latin typeface="Times New Roman"/>
                          <a:ea typeface="Times New Roman"/>
                          <a:cs typeface="Times New Roman"/>
                        </a:rPr>
                        <a:t> </a:t>
                      </a:r>
                      <a:r>
                        <a:rPr lang="en-US" sz="1100" b="1">
                          <a:latin typeface="Times New Roman"/>
                          <a:ea typeface="Times New Roman"/>
                          <a:cs typeface="Times New Roman"/>
                        </a:rPr>
                        <a:t>if </a:t>
                      </a:r>
                      <a:r>
                        <a:rPr lang="en-US" sz="1100" b="1" spc="-5">
                          <a:latin typeface="Times New Roman"/>
                          <a:ea typeface="Times New Roman"/>
                          <a:cs typeface="Times New Roman"/>
                        </a:rPr>
                        <a:t>a</a:t>
                      </a:r>
                      <a:r>
                        <a:rPr lang="en-US" sz="1100" b="1" spc="5">
                          <a:latin typeface="Times New Roman"/>
                          <a:ea typeface="Times New Roman"/>
                          <a:cs typeface="Times New Roman"/>
                        </a:rPr>
                        <a:t>n</a:t>
                      </a:r>
                      <a:r>
                        <a:rPr lang="en-US" sz="1100" b="1">
                          <a:latin typeface="Times New Roman"/>
                          <a:ea typeface="Times New Roman"/>
                          <a:cs typeface="Times New Roman"/>
                        </a:rPr>
                        <a:t>y</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100"/>
                        </a:lnSpc>
                        <a:spcBef>
                          <a:spcPts val="60"/>
                        </a:spcBef>
                        <a:spcAft>
                          <a:spcPts val="0"/>
                        </a:spcAft>
                      </a:pPr>
                      <a:endParaRPr lang="en-US" sz="1100" b="1">
                        <a:latin typeface="Calibri"/>
                        <a:ea typeface="Calibri"/>
                        <a:cs typeface="Times New Roman"/>
                      </a:endParaRPr>
                    </a:p>
                    <a:p>
                      <a:pPr marL="95885" marR="84455" algn="ctr">
                        <a:lnSpc>
                          <a:spcPct val="115000"/>
                        </a:lnSpc>
                        <a:spcBef>
                          <a:spcPts val="0"/>
                        </a:spcBef>
                        <a:spcAft>
                          <a:spcPts val="0"/>
                        </a:spcAft>
                      </a:pPr>
                      <a:r>
                        <a:rPr lang="en-US" sz="1100" b="1">
                          <a:latin typeface="Times New Roman"/>
                          <a:ea typeface="Times New Roman"/>
                          <a:cs typeface="Times New Roman"/>
                        </a:rPr>
                        <a:t>Bri</a:t>
                      </a:r>
                      <a:r>
                        <a:rPr lang="en-US" sz="1100" b="1" spc="-5">
                          <a:latin typeface="Times New Roman"/>
                          <a:ea typeface="Times New Roman"/>
                          <a:cs typeface="Times New Roman"/>
                        </a:rPr>
                        <a:t>e</a:t>
                      </a:r>
                      <a:r>
                        <a:rPr lang="en-US" sz="1100" b="1">
                          <a:latin typeface="Times New Roman"/>
                          <a:ea typeface="Times New Roman"/>
                          <a:cs typeface="Times New Roman"/>
                        </a:rPr>
                        <a:t>f</a:t>
                      </a:r>
                      <a:r>
                        <a:rPr lang="en-US" sz="1100" b="1" spc="-10">
                          <a:latin typeface="Times New Roman"/>
                          <a:ea typeface="Times New Roman"/>
                          <a:cs typeface="Times New Roman"/>
                        </a:rPr>
                        <a:t> </a:t>
                      </a:r>
                      <a:r>
                        <a:rPr lang="en-US" sz="1100" b="1">
                          <a:latin typeface="Times New Roman"/>
                          <a:ea typeface="Times New Roman"/>
                          <a:cs typeface="Times New Roman"/>
                        </a:rPr>
                        <a:t>D</a:t>
                      </a:r>
                      <a:r>
                        <a:rPr lang="en-US" sz="1100" b="1" spc="10">
                          <a:latin typeface="Times New Roman"/>
                          <a:ea typeface="Times New Roman"/>
                          <a:cs typeface="Times New Roman"/>
                        </a:rPr>
                        <a:t>e</a:t>
                      </a:r>
                      <a:r>
                        <a:rPr lang="en-US" sz="1100" b="1">
                          <a:latin typeface="Times New Roman"/>
                          <a:ea typeface="Times New Roman"/>
                          <a:cs typeface="Times New Roman"/>
                        </a:rPr>
                        <a:t>s</a:t>
                      </a:r>
                      <a:r>
                        <a:rPr lang="en-US" sz="1100" b="1" spc="-5">
                          <a:latin typeface="Times New Roman"/>
                          <a:ea typeface="Times New Roman"/>
                          <a:cs typeface="Times New Roman"/>
                        </a:rPr>
                        <a:t>c</a:t>
                      </a:r>
                      <a:r>
                        <a:rPr lang="en-US" sz="1100" b="1">
                          <a:latin typeface="Times New Roman"/>
                          <a:ea typeface="Times New Roman"/>
                          <a:cs typeface="Times New Roman"/>
                        </a:rPr>
                        <a:t>ri</a:t>
                      </a:r>
                      <a:r>
                        <a:rPr lang="en-US" sz="1100" b="1" spc="5">
                          <a:latin typeface="Times New Roman"/>
                          <a:ea typeface="Times New Roman"/>
                          <a:cs typeface="Times New Roman"/>
                        </a:rPr>
                        <a:t>p</a:t>
                      </a:r>
                      <a:r>
                        <a:rPr lang="en-US" sz="1100" b="1">
                          <a:latin typeface="Times New Roman"/>
                          <a:ea typeface="Times New Roman"/>
                          <a:cs typeface="Times New Roman"/>
                        </a:rPr>
                        <a:t>ti</a:t>
                      </a:r>
                      <a:r>
                        <a:rPr lang="en-US" sz="1100" b="1" spc="5">
                          <a:latin typeface="Times New Roman"/>
                          <a:ea typeface="Times New Roman"/>
                          <a:cs typeface="Times New Roman"/>
                        </a:rPr>
                        <a:t>o</a:t>
                      </a:r>
                      <a:r>
                        <a:rPr lang="en-US" sz="1100" b="1">
                          <a:latin typeface="Times New Roman"/>
                          <a:ea typeface="Times New Roman"/>
                          <a:cs typeface="Times New Roman"/>
                        </a:rPr>
                        <a:t>n</a:t>
                      </a:r>
                      <a:r>
                        <a:rPr lang="en-US" sz="1100" b="1" spc="10">
                          <a:latin typeface="Times New Roman"/>
                          <a:ea typeface="Times New Roman"/>
                          <a:cs typeface="Times New Roman"/>
                        </a:rPr>
                        <a:t> </a:t>
                      </a:r>
                      <a:r>
                        <a:rPr lang="en-US" sz="1100" b="1">
                          <a:latin typeface="Times New Roman"/>
                          <a:ea typeface="Times New Roman"/>
                          <a:cs typeface="Times New Roman"/>
                        </a:rPr>
                        <a:t>Of</a:t>
                      </a:r>
                      <a:r>
                        <a:rPr lang="en-US" sz="1100" b="1" spc="-10">
                          <a:latin typeface="Times New Roman"/>
                          <a:ea typeface="Times New Roman"/>
                          <a:cs typeface="Times New Roman"/>
                        </a:rPr>
                        <a:t> </a:t>
                      </a:r>
                      <a:r>
                        <a:rPr lang="en-US" sz="1100" b="1" spc="5">
                          <a:latin typeface="Times New Roman"/>
                          <a:ea typeface="Times New Roman"/>
                          <a:cs typeface="Times New Roman"/>
                        </a:rPr>
                        <a:t>M</a:t>
                      </a:r>
                      <a:r>
                        <a:rPr lang="en-US" sz="1100" b="1">
                          <a:latin typeface="Times New Roman"/>
                          <a:ea typeface="Times New Roman"/>
                          <a:cs typeface="Times New Roman"/>
                        </a:rPr>
                        <a:t>CC</a:t>
                      </a:r>
                      <a:endParaRPr lang="en-US" sz="1100" b="1">
                        <a:latin typeface="Calibri"/>
                        <a:ea typeface="Calibri"/>
                        <a:cs typeface="Times New Roman"/>
                      </a:endParaRPr>
                    </a:p>
                    <a:p>
                      <a:pPr marL="375285" marR="361950" algn="ctr">
                        <a:lnSpc>
                          <a:spcPts val="1030"/>
                        </a:lnSpc>
                        <a:spcBef>
                          <a:spcPts val="0"/>
                        </a:spcBef>
                        <a:spcAft>
                          <a:spcPts val="0"/>
                        </a:spcAft>
                      </a:pPr>
                      <a:r>
                        <a:rPr lang="en-US" sz="1100" b="1" spc="-5">
                          <a:latin typeface="Times New Roman"/>
                          <a:ea typeface="Times New Roman"/>
                          <a:cs typeface="Times New Roman"/>
                        </a:rPr>
                        <a:t>v</a:t>
                      </a:r>
                      <a:r>
                        <a:rPr lang="en-US" sz="1100" b="1">
                          <a:latin typeface="Times New Roman"/>
                          <a:ea typeface="Times New Roman"/>
                          <a:cs typeface="Times New Roman"/>
                        </a:rPr>
                        <a:t>i</a:t>
                      </a:r>
                      <a:r>
                        <a:rPr lang="en-US" sz="1100" b="1" spc="5">
                          <a:latin typeface="Times New Roman"/>
                          <a:ea typeface="Times New Roman"/>
                          <a:cs typeface="Times New Roman"/>
                        </a:rPr>
                        <a:t>o</a:t>
                      </a:r>
                      <a:r>
                        <a:rPr lang="en-US" sz="1100" b="1">
                          <a:latin typeface="Times New Roman"/>
                          <a:ea typeface="Times New Roman"/>
                          <a:cs typeface="Times New Roman"/>
                        </a:rPr>
                        <a:t>l</a:t>
                      </a:r>
                      <a:r>
                        <a:rPr lang="en-US" sz="1100" b="1" spc="-5">
                          <a:latin typeface="Times New Roman"/>
                          <a:ea typeface="Times New Roman"/>
                          <a:cs typeface="Times New Roman"/>
                        </a:rPr>
                        <a:t>a</a:t>
                      </a:r>
                      <a:r>
                        <a:rPr lang="en-US" sz="1100" b="1">
                          <a:latin typeface="Times New Roman"/>
                          <a:ea typeface="Times New Roman"/>
                          <a:cs typeface="Times New Roman"/>
                        </a:rPr>
                        <a:t>ti</a:t>
                      </a:r>
                      <a:r>
                        <a:rPr lang="en-US" sz="1100" b="1" spc="5">
                          <a:latin typeface="Times New Roman"/>
                          <a:ea typeface="Times New Roman"/>
                          <a:cs typeface="Times New Roman"/>
                        </a:rPr>
                        <a:t>o</a:t>
                      </a:r>
                      <a:r>
                        <a:rPr lang="en-US" sz="1100" b="1">
                          <a:latin typeface="Times New Roman"/>
                          <a:ea typeface="Times New Roman"/>
                          <a:cs typeface="Times New Roman"/>
                        </a:rPr>
                        <a:t>n</a:t>
                      </a:r>
                      <a:r>
                        <a:rPr lang="en-US" sz="1100" b="1" spc="-5">
                          <a:latin typeface="Times New Roman"/>
                          <a:ea typeface="Times New Roman"/>
                          <a:cs typeface="Times New Roman"/>
                        </a:rPr>
                        <a:t> </a:t>
                      </a:r>
                      <a:r>
                        <a:rPr lang="en-US" sz="1100" b="1">
                          <a:latin typeface="Times New Roman"/>
                          <a:ea typeface="Times New Roman"/>
                          <a:cs typeface="Times New Roman"/>
                        </a:rPr>
                        <a:t>iss</a:t>
                      </a:r>
                      <a:r>
                        <a:rPr lang="en-US" sz="1100" b="1" spc="5">
                          <a:latin typeface="Times New Roman"/>
                          <a:ea typeface="Times New Roman"/>
                          <a:cs typeface="Times New Roman"/>
                        </a:rPr>
                        <a:t>u</a:t>
                      </a:r>
                      <a:r>
                        <a:rPr lang="en-US" sz="1100" b="1">
                          <a:latin typeface="Times New Roman"/>
                          <a:ea typeface="Times New Roman"/>
                          <a:cs typeface="Times New Roman"/>
                        </a:rPr>
                        <a:t>e</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650"/>
                        </a:lnSpc>
                        <a:spcBef>
                          <a:spcPts val="25"/>
                        </a:spcBef>
                        <a:spcAft>
                          <a:spcPts val="0"/>
                        </a:spcAft>
                      </a:pPr>
                      <a:endParaRPr lang="en-US" sz="1100" b="1">
                        <a:latin typeface="Calibri"/>
                        <a:ea typeface="Calibri"/>
                        <a:cs typeface="Times New Roman"/>
                      </a:endParaRPr>
                    </a:p>
                    <a:p>
                      <a:pPr marL="84455" marR="0" algn="ctr">
                        <a:lnSpc>
                          <a:spcPct val="115000"/>
                        </a:lnSpc>
                        <a:spcBef>
                          <a:spcPts val="0"/>
                        </a:spcBef>
                        <a:spcAft>
                          <a:spcPts val="0"/>
                        </a:spcAft>
                      </a:pPr>
                      <a:r>
                        <a:rPr lang="en-US" sz="1100" b="1" spc="-15">
                          <a:latin typeface="Times New Roman"/>
                          <a:ea typeface="Times New Roman"/>
                          <a:cs typeface="Times New Roman"/>
                        </a:rPr>
                        <a:t>A</a:t>
                      </a:r>
                      <a:r>
                        <a:rPr lang="en-US" sz="1100" b="1" spc="-5">
                          <a:latin typeface="Times New Roman"/>
                          <a:ea typeface="Times New Roman"/>
                          <a:cs typeface="Times New Roman"/>
                        </a:rPr>
                        <a:t>c</a:t>
                      </a:r>
                      <a:r>
                        <a:rPr lang="en-US" sz="1100" b="1">
                          <a:latin typeface="Times New Roman"/>
                          <a:ea typeface="Times New Roman"/>
                          <a:cs typeface="Times New Roman"/>
                        </a:rPr>
                        <a:t>ti</a:t>
                      </a:r>
                      <a:r>
                        <a:rPr lang="en-US" sz="1100" b="1" spc="5">
                          <a:latin typeface="Times New Roman"/>
                          <a:ea typeface="Times New Roman"/>
                          <a:cs typeface="Times New Roman"/>
                        </a:rPr>
                        <a:t>o</a:t>
                      </a:r>
                      <a:r>
                        <a:rPr lang="en-US" sz="1100" b="1">
                          <a:latin typeface="Times New Roman"/>
                          <a:ea typeface="Times New Roman"/>
                          <a:cs typeface="Times New Roman"/>
                        </a:rPr>
                        <a:t>n</a:t>
                      </a:r>
                      <a:r>
                        <a:rPr lang="en-US" sz="1100" b="1" spc="10">
                          <a:latin typeface="Times New Roman"/>
                          <a:ea typeface="Times New Roman"/>
                          <a:cs typeface="Times New Roman"/>
                        </a:rPr>
                        <a:t> </a:t>
                      </a:r>
                      <a:r>
                        <a:rPr lang="en-US" sz="1100" b="1" spc="-10">
                          <a:latin typeface="Times New Roman"/>
                          <a:ea typeface="Times New Roman"/>
                          <a:cs typeface="Times New Roman"/>
                        </a:rPr>
                        <a:t>T</a:t>
                      </a:r>
                      <a:r>
                        <a:rPr lang="en-US" sz="1100" b="1" spc="10">
                          <a:latin typeface="Times New Roman"/>
                          <a:ea typeface="Times New Roman"/>
                          <a:cs typeface="Times New Roman"/>
                        </a:rPr>
                        <a:t>a</a:t>
                      </a:r>
                      <a:r>
                        <a:rPr lang="en-US" sz="1100" b="1" spc="-5">
                          <a:latin typeface="Times New Roman"/>
                          <a:ea typeface="Times New Roman"/>
                          <a:cs typeface="Times New Roman"/>
                        </a:rPr>
                        <a:t>ke</a:t>
                      </a:r>
                      <a:r>
                        <a:rPr lang="en-US" sz="1100" b="1">
                          <a:latin typeface="Times New Roman"/>
                          <a:ea typeface="Times New Roman"/>
                          <a:cs typeface="Times New Roman"/>
                        </a:rPr>
                        <a:t>n</a:t>
                      </a:r>
                      <a:r>
                        <a:rPr lang="en-US" sz="1100" b="1" spc="10">
                          <a:latin typeface="Times New Roman"/>
                          <a:ea typeface="Times New Roman"/>
                          <a:cs typeface="Times New Roman"/>
                        </a:rPr>
                        <a:t> </a:t>
                      </a:r>
                      <a:r>
                        <a:rPr lang="en-US" sz="1100" b="1">
                          <a:latin typeface="Times New Roman"/>
                          <a:ea typeface="Times New Roman"/>
                          <a:cs typeface="Times New Roman"/>
                        </a:rPr>
                        <a:t>R</a:t>
                      </a:r>
                      <a:r>
                        <a:rPr lang="en-US" sz="1100" b="1" spc="-5">
                          <a:latin typeface="Times New Roman"/>
                          <a:ea typeface="Times New Roman"/>
                          <a:cs typeface="Times New Roman"/>
                        </a:rPr>
                        <a:t>e</a:t>
                      </a:r>
                      <a:r>
                        <a:rPr lang="en-US" sz="1100" b="1" spc="5">
                          <a:latin typeface="Times New Roman"/>
                          <a:ea typeface="Times New Roman"/>
                          <a:cs typeface="Times New Roman"/>
                        </a:rPr>
                        <a:t>po</a:t>
                      </a:r>
                      <a:r>
                        <a:rPr lang="en-US" sz="1100" b="1">
                          <a:latin typeface="Times New Roman"/>
                          <a:ea typeface="Times New Roman"/>
                          <a:cs typeface="Times New Roman"/>
                        </a:rPr>
                        <a:t>rt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146">
                <a:tc>
                  <a:txBody>
                    <a:bodyPr/>
                    <a:lstStyle/>
                    <a:p>
                      <a:pPr marL="64770" marR="0">
                        <a:lnSpc>
                          <a:spcPts val="1030"/>
                        </a:lnSpc>
                        <a:spcBef>
                          <a:spcPts val="0"/>
                        </a:spcBef>
                        <a:spcAft>
                          <a:spcPts val="0"/>
                        </a:spcAft>
                      </a:pPr>
                      <a:endParaRPr lang="en-US" sz="1100" b="1" smtClean="0">
                        <a:latin typeface="Times New Roman"/>
                        <a:ea typeface="Times New Roman"/>
                        <a:cs typeface="Times New Roman"/>
                      </a:endParaRPr>
                    </a:p>
                    <a:p>
                      <a:pPr marL="64770" marR="0">
                        <a:lnSpc>
                          <a:spcPts val="1030"/>
                        </a:lnSpc>
                        <a:spcBef>
                          <a:spcPts val="0"/>
                        </a:spcBef>
                        <a:spcAft>
                          <a:spcPts val="0"/>
                        </a:spcAft>
                      </a:pPr>
                      <a:r>
                        <a:rPr lang="en-US" sz="1100" b="1" smtClean="0">
                          <a:latin typeface="Times New Roman"/>
                          <a:ea typeface="Times New Roman"/>
                          <a:cs typeface="Times New Roman"/>
                        </a:rPr>
                        <a:t>1</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1016" y="44624"/>
            <a:ext cx="910748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en-US" sz="2400" smtClean="0">
                <a:solidFill>
                  <a:srgbClr val="FFC000"/>
                </a:solidFill>
              </a:rPr>
              <a:t>Annexure-8A</a:t>
            </a:r>
          </a:p>
          <a:p>
            <a:pPr algn="ctr"/>
            <a:r>
              <a:rPr lang="en-US" sz="2400" smtClean="0">
                <a:solidFill>
                  <a:srgbClr val="FFC000"/>
                </a:solidFill>
              </a:rPr>
              <a:t>Daily Activity Report by Flying Squad on MCC related Complaints on the</a:t>
            </a:r>
            <a:endParaRPr lang="en-IN" sz="2400" smtClean="0">
              <a:solidFill>
                <a:srgbClr val="FFC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ransition>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127914"/>
            <a:ext cx="8640960" cy="3893374"/>
          </a:xfrm>
          <a:prstGeom prst="rect">
            <a:avLst/>
          </a:prstGeom>
        </p:spPr>
        <p:txBody>
          <a:bodyPr wrap="square">
            <a:spAutoFit/>
          </a:bodyPr>
          <a:lstStyle/>
          <a:p>
            <a:r>
              <a:rPr lang="en-US" sz="2000" smtClean="0">
                <a:latin typeface="DevLys 010" pitchFamily="2" charset="0"/>
              </a:rPr>
              <a:t>							</a:t>
            </a:r>
            <a:endParaRPr lang="en-US" sz="3600" smtClean="0">
              <a:latin typeface="DevLys 010" pitchFamily="2" charset="0"/>
            </a:endParaRPr>
          </a:p>
          <a:p>
            <a:r>
              <a:rPr lang="en-US" sz="3600" err="1" smtClean="0">
                <a:latin typeface="DevLys 010" pitchFamily="2" charset="0"/>
              </a:rPr>
              <a:t>iqfLrdk</a:t>
            </a:r>
            <a:r>
              <a:rPr lang="en-US" sz="3600" smtClean="0">
                <a:latin typeface="DevLys 010" pitchFamily="2" charset="0"/>
              </a:rPr>
              <a:t> la[;</a:t>
            </a:r>
            <a:r>
              <a:rPr lang="en-US" sz="3600" err="1" smtClean="0">
                <a:latin typeface="DevLys 010" pitchFamily="2" charset="0"/>
              </a:rPr>
              <a:t>k</a:t>
            </a:r>
            <a:r>
              <a:rPr lang="en-US" sz="3600" smtClean="0">
                <a:latin typeface="DevLys 010" pitchFamily="2" charset="0"/>
              </a:rPr>
              <a:t> %-------------------------- 	jlhn la[;</a:t>
            </a:r>
            <a:r>
              <a:rPr lang="en-US" sz="3600" err="1" smtClean="0">
                <a:latin typeface="DevLys 010" pitchFamily="2" charset="0"/>
              </a:rPr>
              <a:t>k</a:t>
            </a:r>
            <a:r>
              <a:rPr lang="en-US" sz="3600" smtClean="0">
                <a:latin typeface="DevLys 010" pitchFamily="2" charset="0"/>
              </a:rPr>
              <a:t>-------------</a:t>
            </a:r>
          </a:p>
          <a:p>
            <a:endParaRPr lang="en-US" sz="1100" smtClean="0">
              <a:latin typeface="DevLys 010" pitchFamily="2" charset="0"/>
            </a:endParaRPr>
          </a:p>
          <a:p>
            <a:r>
              <a:rPr lang="en-US" sz="3600" smtClean="0">
                <a:latin typeface="DevLys 010" pitchFamily="2" charset="0"/>
              </a:rPr>
              <a:t>					</a:t>
            </a:r>
            <a:r>
              <a:rPr lang="en-US" sz="3600" err="1" smtClean="0">
                <a:latin typeface="DevLys 010" pitchFamily="2" charset="0"/>
              </a:rPr>
              <a:t>fnukad</a:t>
            </a:r>
            <a:r>
              <a:rPr lang="en-US" sz="3600" smtClean="0">
                <a:latin typeface="DevLys 010" pitchFamily="2" charset="0"/>
              </a:rPr>
              <a:t> % ------------------------</a:t>
            </a:r>
          </a:p>
          <a:p>
            <a:pPr algn="just"/>
            <a:r>
              <a:rPr lang="en-US" sz="3600" smtClean="0">
                <a:latin typeface="DevLys 010" pitchFamily="2" charset="0"/>
              </a:rPr>
              <a:t>dk;Zikyd eftLVªsV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uke</a:t>
            </a:r>
            <a:r>
              <a:rPr lang="en-US" sz="3600" smtClean="0">
                <a:latin typeface="DevLys 010" pitchFamily="2" charset="0"/>
              </a:rPr>
              <a:t> ----------------------------¼mM+u </a:t>
            </a:r>
            <a:r>
              <a:rPr lang="en-US" sz="3600" err="1" smtClean="0">
                <a:latin typeface="DevLys 010" pitchFamily="2" charset="0"/>
              </a:rPr>
              <a:t>nLrs</a:t>
            </a:r>
            <a:r>
              <a:rPr lang="en-US" sz="3600" smtClean="0">
                <a:latin typeface="DevLys 010" pitchFamily="2" charset="0"/>
              </a:rPr>
              <a:t>@ LFkSfrd </a:t>
            </a:r>
            <a:r>
              <a:rPr lang="en-US" sz="3600" err="1" smtClean="0">
                <a:latin typeface="DevLys 010" pitchFamily="2" charset="0"/>
              </a:rPr>
              <a:t>fuxjkuh</a:t>
            </a:r>
            <a:r>
              <a:rPr lang="en-US" sz="3600" smtClean="0">
                <a:latin typeface="DevLys 010" pitchFamily="2" charset="0"/>
              </a:rPr>
              <a:t> </a:t>
            </a:r>
            <a:r>
              <a:rPr lang="en-US" sz="3600" err="1" smtClean="0">
                <a:latin typeface="DevLys 010" pitchFamily="2" charset="0"/>
              </a:rPr>
              <a:t>ny</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a:t>
            </a:r>
            <a:r>
              <a:rPr lang="en-US" sz="3600" err="1" smtClean="0">
                <a:latin typeface="DevLys 010" pitchFamily="2" charset="0"/>
              </a:rPr>
              <a:t>usr`Ro</a:t>
            </a:r>
            <a:r>
              <a:rPr lang="en-US" sz="3600" smtClean="0">
                <a:latin typeface="DevLys 010" pitchFamily="2" charset="0"/>
              </a:rPr>
              <a:t> </a:t>
            </a:r>
            <a:r>
              <a:rPr lang="en-US" sz="3600" err="1" smtClean="0">
                <a:latin typeface="DevLys 010" pitchFamily="2" charset="0"/>
              </a:rPr>
              <a:t>djus</a:t>
            </a:r>
            <a:r>
              <a:rPr lang="en-US" sz="3600" smtClean="0">
                <a:latin typeface="DevLys 010" pitchFamily="2" charset="0"/>
              </a:rPr>
              <a:t> okyk½</a:t>
            </a:r>
          </a:p>
          <a:p>
            <a:pPr algn="just"/>
            <a:r>
              <a:rPr lang="en-US" sz="3600" smtClean="0">
                <a:latin typeface="DevLys 010" pitchFamily="2" charset="0"/>
              </a:rPr>
              <a:t>1- </a:t>
            </a:r>
            <a:r>
              <a:rPr lang="en-US" sz="3600" err="1" smtClean="0">
                <a:latin typeface="DevLys 010" pitchFamily="2" charset="0"/>
              </a:rPr>
              <a:t>Jh</a:t>
            </a:r>
            <a:r>
              <a:rPr lang="en-US" sz="3600" smtClean="0">
                <a:latin typeface="DevLys 010" pitchFamily="2" charset="0"/>
              </a:rPr>
              <a:t> --------------------------] </a:t>
            </a:r>
            <a:r>
              <a:rPr lang="en-US" sz="3600" err="1" smtClean="0">
                <a:latin typeface="DevLys 010" pitchFamily="2" charset="0"/>
              </a:rPr>
              <a:t>fuoklh</a:t>
            </a:r>
            <a:r>
              <a:rPr lang="en-US" sz="3600" smtClean="0">
                <a:latin typeface="DevLys 010" pitchFamily="2" charset="0"/>
              </a:rPr>
              <a:t> ------------------------------------------ </a:t>
            </a:r>
            <a:r>
              <a:rPr lang="en-US" sz="3600" err="1" smtClean="0">
                <a:latin typeface="DevLys 010" pitchFamily="2" charset="0"/>
              </a:rPr>
              <a:t>eksckbZy</a:t>
            </a:r>
            <a:r>
              <a:rPr lang="en-US" sz="3600" smtClean="0">
                <a:latin typeface="DevLys 010" pitchFamily="2" charset="0"/>
              </a:rPr>
              <a:t> </a:t>
            </a:r>
            <a:r>
              <a:rPr lang="en-US" sz="3600" err="1" smtClean="0">
                <a:latin typeface="DevLys 010" pitchFamily="2" charset="0"/>
              </a:rPr>
              <a:t>ua</a:t>
            </a:r>
            <a:r>
              <a:rPr lang="en-US" sz="3600" smtClean="0">
                <a:latin typeface="DevLys 010" pitchFamily="2" charset="0"/>
              </a:rPr>
              <a:t>- ---------------</a:t>
            </a:r>
            <a:r>
              <a:rPr lang="en-US" sz="3600" err="1" smtClean="0">
                <a:latin typeface="DevLys 010" pitchFamily="2" charset="0"/>
              </a:rPr>
              <a:t>ls</a:t>
            </a:r>
            <a:r>
              <a:rPr lang="en-US" sz="3600" smtClean="0">
                <a:latin typeface="DevLys 010" pitchFamily="2" charset="0"/>
              </a:rPr>
              <a:t> --------------</a:t>
            </a:r>
            <a:r>
              <a:rPr lang="nl-NL" sz="3600" smtClean="0">
                <a:latin typeface="DevLys 010" pitchFamily="2" charset="0"/>
              </a:rPr>
              <a:t>-¼rkjh[k½ dks------------------------------</a:t>
            </a:r>
            <a:endParaRPr lang="en-US" sz="3600" smtClean="0">
              <a:latin typeface="DevLys 010" pitchFamily="2" charset="0"/>
            </a:endParaRPr>
          </a:p>
        </p:txBody>
      </p:sp>
      <p:sp>
        <p:nvSpPr>
          <p:cNvPr id="4" name="Rectangle 3"/>
          <p:cNvSpPr/>
          <p:nvPr/>
        </p:nvSpPr>
        <p:spPr>
          <a:xfrm>
            <a:off x="36512" y="44624"/>
            <a:ext cx="9107488" cy="144655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a:r>
              <a:rPr lang="en-US" sz="2400" smtClean="0">
                <a:solidFill>
                  <a:srgbClr val="FFC000"/>
                </a:solidFill>
                <a:latin typeface="DevLys 010" pitchFamily="2" charset="0"/>
              </a:rPr>
              <a:t>vuqyXud&amp;57</a:t>
            </a:r>
            <a:endParaRPr lang="en-US" smtClean="0">
              <a:solidFill>
                <a:srgbClr val="FFC000"/>
              </a:solidFill>
              <a:latin typeface="DevLys 010" pitchFamily="2" charset="0"/>
            </a:endParaRPr>
          </a:p>
          <a:p>
            <a:pPr algn="ctr"/>
            <a:r>
              <a:rPr lang="en-US" sz="3200" b="1" smtClean="0">
                <a:solidFill>
                  <a:srgbClr val="FFC000"/>
                </a:solidFill>
                <a:latin typeface="DevLys 010" pitchFamily="2" charset="0"/>
              </a:rPr>
              <a:t>ftl O;fDr ls udnh@oLrq tCr dh xbZ gS ml O;fDr dks jlhn nsuss ds fy, izi=</a:t>
            </a:r>
            <a:r>
              <a:rPr lang="en-US" sz="3200" b="1" smtClean="0">
                <a:solidFill>
                  <a:srgbClr val="FFC000"/>
                </a:solidFill>
                <a:latin typeface="DevLys 010" pitchFamily="2" charset="0"/>
                <a:ea typeface="Calibri" pitchFamily="34" charset="0"/>
                <a:cs typeface="Mangal" pitchFamily="18" charset="0"/>
              </a:rPr>
              <a:t> </a:t>
            </a:r>
            <a:endParaRPr lang="en-IN" sz="3200" b="1">
              <a:solidFill>
                <a:srgbClr val="FFC000"/>
              </a:solidFill>
              <a:latin typeface="DevLys 010" pitchFamily="2"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ransition>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32656"/>
            <a:ext cx="8712968" cy="6001643"/>
          </a:xfrm>
          <a:prstGeom prst="rect">
            <a:avLst/>
          </a:prstGeom>
        </p:spPr>
        <p:txBody>
          <a:bodyPr wrap="square">
            <a:spAutoFit/>
          </a:bodyPr>
          <a:lstStyle/>
          <a:p>
            <a:pPr algn="r"/>
            <a:r>
              <a:rPr lang="nl-NL" sz="3200" smtClean="0">
                <a:latin typeface="DevLys 010" pitchFamily="2" charset="0"/>
              </a:rPr>
              <a:t>yxkrkj----------</a:t>
            </a:r>
          </a:p>
          <a:p>
            <a:pPr algn="just"/>
            <a:r>
              <a:rPr lang="nl-NL" sz="3200" smtClean="0">
                <a:latin typeface="DevLys 010" pitchFamily="2" charset="0"/>
              </a:rPr>
              <a:t>¼jkT;@la?k jkT; {ks= ds uke½ ds LFkku----------------- ¼LFkku tgk¡ ls </a:t>
            </a:r>
            <a:r>
              <a:rPr lang="en-US" sz="3200" err="1" smtClean="0">
                <a:latin typeface="DevLys 010" pitchFamily="2" charset="0"/>
              </a:rPr>
              <a:t>tCrh</a:t>
            </a:r>
            <a:r>
              <a:rPr lang="en-US" sz="3200" smtClean="0">
                <a:latin typeface="DevLys 010" pitchFamily="2" charset="0"/>
              </a:rPr>
              <a:t> dh xbZ½ </a:t>
            </a:r>
            <a:r>
              <a:rPr lang="en-US" sz="3200" err="1" smtClean="0">
                <a:latin typeface="DevLys 010" pitchFamily="2" charset="0"/>
              </a:rPr>
              <a:t>ls</a:t>
            </a:r>
            <a:r>
              <a:rPr lang="en-US" sz="3200" smtClean="0">
                <a:latin typeface="DevLys 010" pitchFamily="2" charset="0"/>
              </a:rPr>
              <a:t> ---------------------------</a:t>
            </a:r>
            <a:r>
              <a:rPr lang="en-US" sz="3200" err="1" smtClean="0">
                <a:latin typeface="DevLys 010" pitchFamily="2" charset="0"/>
              </a:rPr>
              <a:t>ftys</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iqfyl</a:t>
            </a:r>
            <a:r>
              <a:rPr lang="en-US" sz="3200" smtClean="0">
                <a:latin typeface="DevLys 010" pitchFamily="2" charset="0"/>
              </a:rPr>
              <a:t> </a:t>
            </a:r>
            <a:r>
              <a:rPr lang="en-US" sz="3200" err="1" smtClean="0">
                <a:latin typeface="DevLys 010" pitchFamily="2" charset="0"/>
              </a:rPr>
              <a:t>Fkkus</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fo</a:t>
            </a:r>
            <a:r>
              <a:rPr lang="en-US" sz="3200" smtClean="0">
                <a:latin typeface="DevLys 010" pitchFamily="2" charset="0"/>
              </a:rPr>
              <a:t>/</a:t>
            </a:r>
            <a:r>
              <a:rPr lang="en-US" sz="3200" err="1" smtClean="0">
                <a:latin typeface="DevLys 010" pitchFamily="2" charset="0"/>
              </a:rPr>
              <a:t>kkulHkk@lalnh</a:t>
            </a:r>
            <a:r>
              <a:rPr lang="en-US" sz="3200" smtClean="0">
                <a:latin typeface="DevLys 010" pitchFamily="2" charset="0"/>
              </a:rPr>
              <a:t>; </a:t>
            </a:r>
            <a:r>
              <a:rPr lang="en-US" sz="3200" err="1" smtClean="0">
                <a:latin typeface="DevLys 010" pitchFamily="2" charset="0"/>
              </a:rPr>
              <a:t>fuokZpu</a:t>
            </a:r>
            <a:r>
              <a:rPr lang="en-US" sz="3200" smtClean="0">
                <a:latin typeface="DevLys 010" pitchFamily="2" charset="0"/>
              </a:rPr>
              <a:t> {</a:t>
            </a:r>
            <a:r>
              <a:rPr lang="en-US" sz="3200" err="1" smtClean="0">
                <a:latin typeface="DevLys 010" pitchFamily="2" charset="0"/>
              </a:rPr>
              <a:t>ks</a:t>
            </a:r>
            <a:r>
              <a:rPr lang="en-US" sz="3200" smtClean="0">
                <a:latin typeface="DevLys 010" pitchFamily="2" charset="0"/>
              </a:rPr>
              <a:t>= </a:t>
            </a:r>
            <a:r>
              <a:rPr lang="en-US" sz="3200" err="1" smtClean="0">
                <a:latin typeface="DevLys 010" pitchFamily="2" charset="0"/>
              </a:rPr>
              <a:t>eas</a:t>
            </a:r>
            <a:r>
              <a:rPr lang="en-US" sz="3200" smtClean="0">
                <a:latin typeface="DevLys 010" pitchFamily="2" charset="0"/>
              </a:rPr>
              <a:t> </a:t>
            </a:r>
            <a:r>
              <a:rPr lang="en-US" sz="3200" err="1" smtClean="0">
                <a:latin typeface="DevLys 010" pitchFamily="2" charset="0"/>
              </a:rPr>
              <a:t>iM+rk</a:t>
            </a:r>
            <a:r>
              <a:rPr lang="en-US" sz="3200" smtClean="0">
                <a:latin typeface="DevLys 010" pitchFamily="2" charset="0"/>
              </a:rPr>
              <a:t> </a:t>
            </a:r>
            <a:r>
              <a:rPr lang="en-US" sz="3200" err="1" smtClean="0">
                <a:latin typeface="DevLys 010" pitchFamily="2" charset="0"/>
              </a:rPr>
              <a:t>gS</a:t>
            </a:r>
            <a:r>
              <a:rPr lang="en-US" sz="3200" smtClean="0">
                <a:latin typeface="DevLys 010" pitchFamily="2" charset="0"/>
              </a:rPr>
              <a:t>] </a:t>
            </a:r>
            <a:r>
              <a:rPr lang="en-US" sz="3200" err="1" smtClean="0">
                <a:latin typeface="DevLys 010" pitchFamily="2" charset="0"/>
              </a:rPr>
              <a:t>ls</a:t>
            </a:r>
            <a:r>
              <a:rPr lang="en-US" sz="3200" smtClean="0">
                <a:latin typeface="DevLys 010" pitchFamily="2" charset="0"/>
              </a:rPr>
              <a:t> </a:t>
            </a:r>
            <a:r>
              <a:rPr lang="en-US" sz="3200" err="1" smtClean="0">
                <a:latin typeface="DevLys 010" pitchFamily="2" charset="0"/>
              </a:rPr>
              <a:t>udnh</a:t>
            </a:r>
            <a:r>
              <a:rPr lang="en-US" sz="3200" smtClean="0">
                <a:latin typeface="DevLys 010" pitchFamily="2" charset="0"/>
              </a:rPr>
              <a:t> -----------------------------/</a:t>
            </a:r>
            <a:r>
              <a:rPr lang="en-US" sz="3200" err="1" smtClean="0">
                <a:latin typeface="DevLys 010" pitchFamily="2" charset="0"/>
              </a:rPr>
              <a:t>kujkf’k</a:t>
            </a:r>
            <a:r>
              <a:rPr lang="en-US" sz="3200" smtClean="0">
                <a:latin typeface="DevLys 010" pitchFamily="2" charset="0"/>
              </a:rPr>
              <a:t> ¼'kCnkas eas½@vU; </a:t>
            </a:r>
            <a:r>
              <a:rPr lang="en-US" sz="3200" err="1" smtClean="0">
                <a:latin typeface="DevLys 010" pitchFamily="2" charset="0"/>
              </a:rPr>
              <a:t>oLrq,a</a:t>
            </a:r>
            <a:r>
              <a:rPr lang="en-US" sz="3200" smtClean="0">
                <a:latin typeface="DevLys 010" pitchFamily="2" charset="0"/>
              </a:rPr>
              <a:t> </a:t>
            </a:r>
            <a:r>
              <a:rPr lang="en-US" sz="3200" err="1" smtClean="0">
                <a:latin typeface="DevLys 010" pitchFamily="2" charset="0"/>
              </a:rPr>
              <a:t>tCr</a:t>
            </a:r>
            <a:r>
              <a:rPr lang="en-US" sz="3200" smtClean="0">
                <a:latin typeface="DevLys 010" pitchFamily="2" charset="0"/>
              </a:rPr>
              <a:t> dh </a:t>
            </a:r>
            <a:r>
              <a:rPr lang="en-US" sz="3200" err="1" smtClean="0">
                <a:latin typeface="DevLys 010" pitchFamily="2" charset="0"/>
              </a:rPr>
              <a:t>xbZ</a:t>
            </a:r>
            <a:r>
              <a:rPr lang="en-US" sz="3200" smtClean="0">
                <a:latin typeface="DevLys 010" pitchFamily="2" charset="0"/>
              </a:rPr>
              <a:t> </a:t>
            </a:r>
            <a:r>
              <a:rPr lang="en-US" sz="3200" err="1" smtClean="0">
                <a:latin typeface="DevLys 010" pitchFamily="2" charset="0"/>
              </a:rPr>
              <a:t>D;kasfd</a:t>
            </a:r>
            <a:r>
              <a:rPr lang="en-US" sz="3200" smtClean="0">
                <a:latin typeface="DevLys 010" pitchFamily="2" charset="0"/>
              </a:rPr>
              <a:t> </a:t>
            </a:r>
            <a:r>
              <a:rPr lang="en-US" sz="3200" err="1" smtClean="0">
                <a:latin typeface="DevLys 010" pitchFamily="2" charset="0"/>
              </a:rPr>
              <a:t>bl</a:t>
            </a:r>
            <a:r>
              <a:rPr lang="en-US" sz="3200" smtClean="0">
                <a:latin typeface="DevLys 010" pitchFamily="2" charset="0"/>
              </a:rPr>
              <a:t> </a:t>
            </a:r>
            <a:r>
              <a:rPr lang="en-US" sz="3200" err="1" smtClean="0">
                <a:latin typeface="DevLys 010" pitchFamily="2" charset="0"/>
              </a:rPr>
              <a:t>iwjh</a:t>
            </a:r>
            <a:r>
              <a:rPr lang="en-US" sz="3200" smtClean="0">
                <a:latin typeface="DevLys 010" pitchFamily="2" charset="0"/>
              </a:rPr>
              <a:t> /</a:t>
            </a:r>
            <a:r>
              <a:rPr lang="en-US" sz="3200" err="1" smtClean="0">
                <a:latin typeface="DevLys 010" pitchFamily="2" charset="0"/>
              </a:rPr>
              <a:t>kujkf’k@vU</a:t>
            </a:r>
            <a:r>
              <a:rPr lang="en-US" sz="3200" smtClean="0">
                <a:latin typeface="DevLys 010" pitchFamily="2" charset="0"/>
              </a:rPr>
              <a:t>; </a:t>
            </a:r>
            <a:r>
              <a:rPr lang="en-US" sz="3200" err="1" smtClean="0">
                <a:latin typeface="DevLys 010" pitchFamily="2" charset="0"/>
              </a:rPr>
              <a:t>oLrqvkas</a:t>
            </a:r>
            <a:r>
              <a:rPr lang="en-US" sz="3200" smtClean="0">
                <a:latin typeface="DevLys 010" pitchFamily="2" charset="0"/>
              </a:rPr>
              <a:t> </a:t>
            </a:r>
            <a:r>
              <a:rPr lang="en-US" sz="3200" err="1" smtClean="0">
                <a:latin typeface="DevLys 010" pitchFamily="2" charset="0"/>
              </a:rPr>
              <a:t>dk</a:t>
            </a:r>
            <a:r>
              <a:rPr lang="en-US" sz="3200" smtClean="0">
                <a:latin typeface="DevLys 010" pitchFamily="2" charset="0"/>
              </a:rPr>
              <a:t> </a:t>
            </a:r>
            <a:r>
              <a:rPr lang="en-US" sz="3200" err="1" smtClean="0">
                <a:latin typeface="DevLys 010" pitchFamily="2" charset="0"/>
              </a:rPr>
              <a:t>iz;ksx</a:t>
            </a:r>
            <a:r>
              <a:rPr lang="en-US" sz="3200" smtClean="0">
                <a:latin typeface="DevLys 010" pitchFamily="2" charset="0"/>
              </a:rPr>
              <a:t> </a:t>
            </a:r>
            <a:r>
              <a:rPr lang="en-US" sz="3200" err="1" smtClean="0">
                <a:latin typeface="DevLys 010" pitchFamily="2" charset="0"/>
              </a:rPr>
              <a:t>fuokZpdkas</a:t>
            </a:r>
            <a:r>
              <a:rPr lang="en-US" sz="3200" smtClean="0">
                <a:latin typeface="DevLys 010" pitchFamily="2" charset="0"/>
              </a:rPr>
              <a:t> </a:t>
            </a:r>
            <a:r>
              <a:rPr lang="en-US" sz="3200" err="1" smtClean="0">
                <a:latin typeface="DevLys 010" pitchFamily="2" charset="0"/>
              </a:rPr>
              <a:t>dks</a:t>
            </a:r>
            <a:r>
              <a:rPr lang="en-US" sz="3200" smtClean="0">
                <a:latin typeface="DevLys 010" pitchFamily="2" charset="0"/>
              </a:rPr>
              <a:t> </a:t>
            </a:r>
            <a:r>
              <a:rPr lang="en-US" sz="3200" err="1" smtClean="0">
                <a:latin typeface="DevLys 010" pitchFamily="2" charset="0"/>
              </a:rPr>
              <a:t>fj’or</a:t>
            </a:r>
            <a:r>
              <a:rPr lang="en-US" sz="3200" smtClean="0">
                <a:latin typeface="DevLys 010" pitchFamily="2" charset="0"/>
              </a:rPr>
              <a:t> </a:t>
            </a:r>
            <a:r>
              <a:rPr lang="en-US" sz="3200" err="1" smtClean="0">
                <a:latin typeface="DevLys 010" pitchFamily="2" charset="0"/>
              </a:rPr>
              <a:t>nsuss</a:t>
            </a:r>
            <a:r>
              <a:rPr lang="en-US" sz="3200" smtClean="0">
                <a:latin typeface="DevLys 010" pitchFamily="2" charset="0"/>
              </a:rPr>
              <a:t> </a:t>
            </a:r>
            <a:r>
              <a:rPr lang="en-US" sz="3200" err="1" smtClean="0">
                <a:latin typeface="DevLys 010" pitchFamily="2" charset="0"/>
              </a:rPr>
              <a:t>eas</a:t>
            </a:r>
            <a:r>
              <a:rPr lang="en-US" sz="3200" smtClean="0">
                <a:latin typeface="DevLys 010" pitchFamily="2" charset="0"/>
              </a:rPr>
              <a:t> </a:t>
            </a:r>
            <a:r>
              <a:rPr lang="en-US" sz="3200" err="1" smtClean="0">
                <a:latin typeface="DevLys 010" pitchFamily="2" charset="0"/>
              </a:rPr>
              <a:t>fd</a:t>
            </a:r>
            <a:r>
              <a:rPr lang="en-US" sz="3200" smtClean="0">
                <a:latin typeface="DevLys 010" pitchFamily="2" charset="0"/>
              </a:rPr>
              <a:t>, </a:t>
            </a:r>
            <a:r>
              <a:rPr lang="en-US" sz="3200" err="1" smtClean="0">
                <a:latin typeface="DevLys 010" pitchFamily="2" charset="0"/>
              </a:rPr>
              <a:t>tkus</a:t>
            </a:r>
            <a:r>
              <a:rPr lang="en-US" sz="3200" smtClean="0">
                <a:latin typeface="DevLys 010" pitchFamily="2" charset="0"/>
              </a:rPr>
              <a:t> </a:t>
            </a:r>
            <a:r>
              <a:rPr lang="en-US" sz="3200" err="1" smtClean="0">
                <a:latin typeface="DevLys 010" pitchFamily="2" charset="0"/>
              </a:rPr>
              <a:t>dk</a:t>
            </a:r>
            <a:r>
              <a:rPr lang="en-US" sz="3200" smtClean="0">
                <a:latin typeface="DevLys 010" pitchFamily="2" charset="0"/>
              </a:rPr>
              <a:t> </a:t>
            </a:r>
            <a:r>
              <a:rPr lang="en-US" sz="3200" err="1" smtClean="0">
                <a:latin typeface="DevLys 010" pitchFamily="2" charset="0"/>
              </a:rPr>
              <a:t>lansg</a:t>
            </a:r>
            <a:r>
              <a:rPr lang="en-US" sz="3200" smtClean="0">
                <a:latin typeface="DevLys 010" pitchFamily="2" charset="0"/>
              </a:rPr>
              <a:t> </a:t>
            </a:r>
            <a:r>
              <a:rPr lang="en-US" sz="3200" err="1" smtClean="0">
                <a:latin typeface="DevLys 010" pitchFamily="2" charset="0"/>
              </a:rPr>
              <a:t>FkkA</a:t>
            </a:r>
            <a:endParaRPr lang="en-US" sz="3200" smtClean="0">
              <a:latin typeface="DevLys 010" pitchFamily="2" charset="0"/>
            </a:endParaRPr>
          </a:p>
          <a:p>
            <a:pPr algn="ctr"/>
            <a:r>
              <a:rPr lang="en-US" sz="3200" smtClean="0">
                <a:latin typeface="DevLys 010" pitchFamily="2" charset="0"/>
              </a:rPr>
              <a:t>;k</a:t>
            </a:r>
          </a:p>
          <a:p>
            <a:pPr marL="406400" indent="-406400" algn="just"/>
            <a:r>
              <a:rPr lang="en-US" sz="3200" smtClean="0">
                <a:latin typeface="DevLys 010" pitchFamily="2" charset="0"/>
              </a:rPr>
              <a:t>2- </a:t>
            </a:r>
            <a:r>
              <a:rPr lang="en-US" sz="3200" err="1" smtClean="0">
                <a:latin typeface="DevLys 010" pitchFamily="2" charset="0"/>
              </a:rPr>
              <a:t>udn</a:t>
            </a:r>
            <a:r>
              <a:rPr lang="en-US" sz="3200" smtClean="0">
                <a:latin typeface="DevLys 010" pitchFamily="2" charset="0"/>
              </a:rPr>
              <a:t> :0------------------------------------------¼:i;s '</a:t>
            </a:r>
            <a:r>
              <a:rPr lang="en-US" sz="3200" err="1" smtClean="0">
                <a:latin typeface="DevLys 010" pitchFamily="2" charset="0"/>
              </a:rPr>
              <a:t>kCnkas</a:t>
            </a:r>
            <a:r>
              <a:rPr lang="en-US" sz="3200" smtClean="0">
                <a:latin typeface="DevLys 010" pitchFamily="2" charset="0"/>
              </a:rPr>
              <a:t> eas½ </a:t>
            </a:r>
            <a:r>
              <a:rPr lang="en-US" sz="3200" err="1" smtClean="0">
                <a:latin typeface="DevLys 010" pitchFamily="2" charset="0"/>
              </a:rPr>
              <a:t>vU</a:t>
            </a:r>
            <a:r>
              <a:rPr lang="en-US" sz="3200" smtClean="0">
                <a:latin typeface="DevLys 010" pitchFamily="2" charset="0"/>
              </a:rPr>
              <a:t>; </a:t>
            </a:r>
            <a:r>
              <a:rPr lang="en-US" sz="3200" err="1" smtClean="0">
                <a:latin typeface="DevLys 010" pitchFamily="2" charset="0"/>
              </a:rPr>
              <a:t>oLrqvkas</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C;kSjs</a:t>
            </a:r>
            <a:r>
              <a:rPr lang="en-US" sz="3200" smtClean="0">
                <a:latin typeface="DevLys 010" pitchFamily="2" charset="0"/>
              </a:rPr>
              <a:t> </a:t>
            </a:r>
            <a:r>
              <a:rPr lang="en-US" sz="3200" err="1" smtClean="0">
                <a:latin typeface="DevLys 010" pitchFamily="2" charset="0"/>
              </a:rPr>
              <a:t>Jh</a:t>
            </a:r>
            <a:r>
              <a:rPr lang="en-US" sz="3200" smtClean="0">
                <a:latin typeface="DevLys 010" pitchFamily="2" charset="0"/>
              </a:rPr>
              <a:t>------------------------------------------------¼vk;dj </a:t>
            </a:r>
            <a:r>
              <a:rPr lang="en-US" sz="3200" err="1" smtClean="0">
                <a:latin typeface="DevLys 010" pitchFamily="2" charset="0"/>
              </a:rPr>
              <a:t>foHkkx</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vf</a:t>
            </a:r>
            <a:r>
              <a:rPr lang="en-US" sz="3200" smtClean="0">
                <a:latin typeface="DevLys 010" pitchFamily="2" charset="0"/>
              </a:rPr>
              <a:t>/</a:t>
            </a:r>
            <a:r>
              <a:rPr lang="en-US" sz="3200" err="1" smtClean="0">
                <a:latin typeface="DevLys 010" pitchFamily="2" charset="0"/>
              </a:rPr>
              <a:t>kdkjh</a:t>
            </a:r>
            <a:r>
              <a:rPr lang="en-US" sz="3200" smtClean="0">
                <a:latin typeface="DevLys 010" pitchFamily="2" charset="0"/>
              </a:rPr>
              <a:t> </a:t>
            </a:r>
            <a:r>
              <a:rPr lang="en-US" sz="3200" err="1" smtClean="0">
                <a:latin typeface="DevLys 010" pitchFamily="2" charset="0"/>
              </a:rPr>
              <a:t>dk</a:t>
            </a:r>
            <a:r>
              <a:rPr lang="en-US" sz="3200" smtClean="0">
                <a:latin typeface="DevLys 010" pitchFamily="2" charset="0"/>
              </a:rPr>
              <a:t> uke½ </a:t>
            </a:r>
            <a:r>
              <a:rPr lang="en-US" sz="3200" err="1" smtClean="0">
                <a:latin typeface="DevLys 010" pitchFamily="2" charset="0"/>
              </a:rPr>
              <a:t>dks</a:t>
            </a:r>
            <a:r>
              <a:rPr lang="en-US" sz="3200" smtClean="0">
                <a:latin typeface="DevLys 010" pitchFamily="2" charset="0"/>
              </a:rPr>
              <a:t> </a:t>
            </a:r>
            <a:r>
              <a:rPr lang="en-US" sz="3200" err="1" smtClean="0">
                <a:latin typeface="DevLys 010" pitchFamily="2" charset="0"/>
              </a:rPr>
              <a:t>vk;dj</a:t>
            </a:r>
            <a:r>
              <a:rPr lang="en-US" sz="3200" smtClean="0">
                <a:latin typeface="DevLys 010" pitchFamily="2" charset="0"/>
              </a:rPr>
              <a:t> </a:t>
            </a:r>
            <a:r>
              <a:rPr lang="en-US" sz="3200" err="1" smtClean="0">
                <a:latin typeface="DevLys 010" pitchFamily="2" charset="0"/>
              </a:rPr>
              <a:t>fof</a:t>
            </a:r>
            <a:r>
              <a:rPr lang="en-US" sz="3200" smtClean="0">
                <a:latin typeface="DevLys 010" pitchFamily="2" charset="0"/>
              </a:rPr>
              <a:t>/k </a:t>
            </a:r>
            <a:r>
              <a:rPr lang="en-US" sz="3200" err="1" smtClean="0">
                <a:latin typeface="DevLys 010" pitchFamily="2" charset="0"/>
              </a:rPr>
              <a:t>ds</a:t>
            </a:r>
            <a:r>
              <a:rPr lang="en-US" sz="3200" smtClean="0">
                <a:latin typeface="DevLys 010" pitchFamily="2" charset="0"/>
              </a:rPr>
              <a:t> v/</a:t>
            </a:r>
            <a:r>
              <a:rPr lang="en-US" sz="3200" err="1" smtClean="0">
                <a:latin typeface="DevLys 010" pitchFamily="2" charset="0"/>
              </a:rPr>
              <a:t>khu</a:t>
            </a:r>
            <a:r>
              <a:rPr lang="en-US" sz="3200" smtClean="0">
                <a:latin typeface="DevLys 010" pitchFamily="2" charset="0"/>
              </a:rPr>
              <a:t> </a:t>
            </a:r>
            <a:r>
              <a:rPr lang="en-US" sz="3200" err="1" smtClean="0">
                <a:latin typeface="DevLys 010" pitchFamily="2" charset="0"/>
              </a:rPr>
              <a:t>vko';d</a:t>
            </a:r>
            <a:r>
              <a:rPr lang="en-US" sz="3200" smtClean="0">
                <a:latin typeface="DevLys 010" pitchFamily="2" charset="0"/>
              </a:rPr>
              <a:t> </a:t>
            </a:r>
            <a:r>
              <a:rPr lang="en-US" sz="3200" err="1" smtClean="0">
                <a:latin typeface="DevLys 010" pitchFamily="2" charset="0"/>
              </a:rPr>
              <a:t>dk;ZokbZ</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fy</a:t>
            </a:r>
            <a:r>
              <a:rPr lang="en-US" sz="3200" smtClean="0">
                <a:latin typeface="DevLys 010" pitchFamily="2" charset="0"/>
              </a:rPr>
              <a:t>, </a:t>
            </a:r>
            <a:r>
              <a:rPr lang="en-US" sz="3200" err="1" smtClean="0">
                <a:latin typeface="DevLys 010" pitchFamily="2" charset="0"/>
              </a:rPr>
              <a:t>lkSias</a:t>
            </a:r>
            <a:r>
              <a:rPr lang="en-US" sz="3200" smtClean="0">
                <a:latin typeface="DevLys 010" pitchFamily="2" charset="0"/>
              </a:rPr>
              <a:t> x, A ¼tks </a:t>
            </a:r>
            <a:r>
              <a:rPr lang="en-US" sz="3200" err="1" smtClean="0">
                <a:latin typeface="DevLys 010" pitchFamily="2" charset="0"/>
              </a:rPr>
              <a:t>ykxw</a:t>
            </a:r>
            <a:r>
              <a:rPr lang="en-US" sz="3200" smtClean="0">
                <a:latin typeface="DevLys 010" pitchFamily="2" charset="0"/>
              </a:rPr>
              <a:t> u </a:t>
            </a:r>
            <a:r>
              <a:rPr lang="en-US" sz="3200" err="1" smtClean="0">
                <a:latin typeface="DevLys 010" pitchFamily="2" charset="0"/>
              </a:rPr>
              <a:t>gks</a:t>
            </a:r>
            <a:r>
              <a:rPr lang="en-US" sz="3200" smtClean="0">
                <a:latin typeface="DevLys 010" pitchFamily="2" charset="0"/>
              </a:rPr>
              <a:t> </a:t>
            </a:r>
            <a:r>
              <a:rPr lang="en-US" sz="3200" err="1" smtClean="0">
                <a:latin typeface="DevLys 010" pitchFamily="2" charset="0"/>
              </a:rPr>
              <a:t>mls</a:t>
            </a:r>
            <a:r>
              <a:rPr lang="en-US" sz="3200" smtClean="0">
                <a:latin typeface="DevLys 010" pitchFamily="2" charset="0"/>
              </a:rPr>
              <a:t> </a:t>
            </a:r>
            <a:r>
              <a:rPr lang="en-US" sz="3200" err="1" smtClean="0">
                <a:latin typeface="DevLys 010" pitchFamily="2" charset="0"/>
              </a:rPr>
              <a:t>dkV</a:t>
            </a:r>
            <a:r>
              <a:rPr lang="en-US" sz="3200" smtClean="0">
                <a:latin typeface="DevLys 010" pitchFamily="2" charset="0"/>
              </a:rPr>
              <a:t> ns½</a:t>
            </a:r>
            <a:endParaRPr lang="en-US" sz="3600" smtClean="0">
              <a:latin typeface="DevLys 010"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ransition>
    <p:circl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63074"/>
            <a:ext cx="8424936" cy="5232202"/>
          </a:xfrm>
          <a:prstGeom prst="rect">
            <a:avLst/>
          </a:prstGeom>
        </p:spPr>
        <p:txBody>
          <a:bodyPr wrap="square">
            <a:spAutoFit/>
          </a:bodyPr>
          <a:lstStyle/>
          <a:p>
            <a:pPr marL="566738" indent="-566738" algn="just"/>
            <a:endParaRPr lang="pt-BR" sz="1600" smtClean="0">
              <a:latin typeface="DevLys 010" pitchFamily="2" charset="0"/>
            </a:endParaRPr>
          </a:p>
          <a:p>
            <a:pPr algn="just"/>
            <a:r>
              <a:rPr lang="pt-BR" sz="3600" smtClean="0">
                <a:latin typeface="DevLys 010" pitchFamily="2" charset="0"/>
              </a:rPr>
              <a:t>f’kdk;r ds fuokj.k ds fy, vki------------------ ¼inuke½ tks fd O;; </a:t>
            </a:r>
            <a:r>
              <a:rPr lang="en-US" sz="3600" err="1" smtClean="0">
                <a:latin typeface="DevLys 010" pitchFamily="2" charset="0"/>
              </a:rPr>
              <a:t>vuqoh</a:t>
            </a:r>
            <a:r>
              <a:rPr lang="en-US" sz="3600" smtClean="0">
                <a:latin typeface="DevLys 010" pitchFamily="2" charset="0"/>
              </a:rPr>
              <a:t>{</a:t>
            </a:r>
            <a:r>
              <a:rPr lang="en-US" sz="3600" err="1" smtClean="0">
                <a:latin typeface="DevLys 010" pitchFamily="2" charset="0"/>
              </a:rPr>
              <a:t>k.k</a:t>
            </a:r>
            <a:r>
              <a:rPr lang="en-US" sz="3600" smtClean="0">
                <a:latin typeface="DevLys 010" pitchFamily="2" charset="0"/>
              </a:rPr>
              <a:t> ,</a:t>
            </a:r>
            <a:r>
              <a:rPr lang="en-US" sz="3600" err="1" smtClean="0">
                <a:latin typeface="DevLys 010" pitchFamily="2" charset="0"/>
              </a:rPr>
              <a:t>dd</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iz</a:t>
            </a:r>
            <a:r>
              <a:rPr lang="en-US" sz="3600" smtClean="0">
                <a:latin typeface="DevLys 010" pitchFamily="2" charset="0"/>
              </a:rPr>
              <a:t>/</a:t>
            </a:r>
            <a:r>
              <a:rPr lang="en-US" sz="3600" err="1" smtClean="0">
                <a:latin typeface="DevLys 010" pitchFamily="2" charset="0"/>
              </a:rPr>
              <a:t>kku</a:t>
            </a:r>
            <a:r>
              <a:rPr lang="en-US" sz="3600" smtClean="0">
                <a:latin typeface="DevLys 010" pitchFamily="2" charset="0"/>
              </a:rPr>
              <a:t> </a:t>
            </a:r>
            <a:r>
              <a:rPr lang="en-US" sz="3600" err="1" smtClean="0">
                <a:latin typeface="DevLys 010" pitchFamily="2" charset="0"/>
              </a:rPr>
              <a:t>gSa</a:t>
            </a:r>
            <a:r>
              <a:rPr lang="en-US" sz="3600" smtClean="0">
                <a:latin typeface="DevLys 010" pitchFamily="2" charset="0"/>
              </a:rPr>
              <a:t>] </a:t>
            </a:r>
            <a:r>
              <a:rPr lang="en-US" sz="3600" err="1" smtClean="0">
                <a:latin typeface="DevLys 010" pitchFamily="2" charset="0"/>
              </a:rPr>
              <a:t>dk</a:t>
            </a:r>
            <a:r>
              <a:rPr lang="en-US" sz="3600" smtClean="0">
                <a:latin typeface="DevLys 010" pitchFamily="2" charset="0"/>
              </a:rPr>
              <a:t> uke½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lkr</a:t>
            </a:r>
            <a:r>
              <a:rPr lang="en-US" sz="3600" smtClean="0">
                <a:latin typeface="DevLys 010" pitchFamily="2" charset="0"/>
              </a:rPr>
              <a:t> </a:t>
            </a:r>
            <a:r>
              <a:rPr lang="en-US" sz="3600" err="1" smtClean="0">
                <a:latin typeface="DevLys 010" pitchFamily="2" charset="0"/>
              </a:rPr>
              <a:t>fnukas</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vnaj</a:t>
            </a:r>
            <a:r>
              <a:rPr lang="en-US" sz="3600" smtClean="0">
                <a:latin typeface="DevLys 010" pitchFamily="2" charset="0"/>
              </a:rPr>
              <a:t> </a:t>
            </a:r>
            <a:r>
              <a:rPr lang="en-US" sz="3600" err="1" smtClean="0">
                <a:latin typeface="DevLys 010" pitchFamily="2" charset="0"/>
              </a:rPr>
              <a:t>vihy</a:t>
            </a:r>
            <a:r>
              <a:rPr lang="en-US" sz="3600" smtClean="0">
                <a:latin typeface="DevLys 010" pitchFamily="2" charset="0"/>
              </a:rPr>
              <a:t> </a:t>
            </a:r>
            <a:r>
              <a:rPr lang="en-US" sz="3600" err="1" smtClean="0">
                <a:latin typeface="DevLys 010" pitchFamily="2" charset="0"/>
              </a:rPr>
              <a:t>dj</a:t>
            </a:r>
            <a:r>
              <a:rPr lang="en-US" sz="3600" smtClean="0">
                <a:latin typeface="DevLys 010" pitchFamily="2" charset="0"/>
              </a:rPr>
              <a:t> </a:t>
            </a:r>
            <a:r>
              <a:rPr lang="en-US" sz="3600" err="1" smtClean="0">
                <a:latin typeface="DevLys 010" pitchFamily="2" charset="0"/>
              </a:rPr>
              <a:t>ldrs</a:t>
            </a:r>
            <a:r>
              <a:rPr lang="en-US" sz="3600" smtClean="0">
                <a:latin typeface="DevLys 010" pitchFamily="2" charset="0"/>
              </a:rPr>
              <a:t> </a:t>
            </a:r>
            <a:r>
              <a:rPr lang="en-US" sz="3600" err="1" smtClean="0">
                <a:latin typeface="DevLys 010" pitchFamily="2" charset="0"/>
              </a:rPr>
              <a:t>gSa</a:t>
            </a:r>
            <a:r>
              <a:rPr lang="en-US" sz="3600" smtClean="0">
                <a:latin typeface="DevLys 010" pitchFamily="2" charset="0"/>
              </a:rPr>
              <a:t> ;k </a:t>
            </a:r>
            <a:r>
              <a:rPr lang="en-US" sz="3600" err="1" smtClean="0">
                <a:latin typeface="DevLys 010" pitchFamily="2" charset="0"/>
              </a:rPr>
              <a:t>vko';d</a:t>
            </a:r>
            <a:r>
              <a:rPr lang="en-US" sz="3600" smtClean="0">
                <a:latin typeface="DevLys 010" pitchFamily="2" charset="0"/>
              </a:rPr>
              <a:t> </a:t>
            </a:r>
            <a:r>
              <a:rPr lang="en-US" sz="3600" err="1" smtClean="0">
                <a:latin typeface="DevLys 010" pitchFamily="2" charset="0"/>
              </a:rPr>
              <a:t>jkgr</a:t>
            </a:r>
            <a:r>
              <a:rPr lang="en-US" sz="3600" smtClean="0">
                <a:latin typeface="DevLys 010" pitchFamily="2" charset="0"/>
              </a:rPr>
              <a:t> </a:t>
            </a:r>
            <a:r>
              <a:rPr lang="en-US" sz="3600" err="1" smtClean="0">
                <a:latin typeface="DevLys 010" pitchFamily="2" charset="0"/>
              </a:rPr>
              <a:t>ds</a:t>
            </a:r>
            <a:r>
              <a:rPr lang="en-US" sz="3600" smtClean="0">
                <a:latin typeface="DevLys 010" pitchFamily="2" charset="0"/>
              </a:rPr>
              <a:t> </a:t>
            </a:r>
            <a:r>
              <a:rPr lang="en-US" sz="3600" err="1" smtClean="0">
                <a:latin typeface="DevLys 010" pitchFamily="2" charset="0"/>
              </a:rPr>
              <a:t>fy</a:t>
            </a:r>
            <a:r>
              <a:rPr lang="en-US" sz="3600" smtClean="0">
                <a:latin typeface="DevLys 010" pitchFamily="2" charset="0"/>
              </a:rPr>
              <a:t>, </a:t>
            </a:r>
            <a:r>
              <a:rPr lang="en-US" sz="3600" err="1" smtClean="0">
                <a:latin typeface="DevLys 010" pitchFamily="2" charset="0"/>
              </a:rPr>
              <a:t>vki</a:t>
            </a:r>
            <a:r>
              <a:rPr lang="en-US" sz="3600" smtClean="0">
                <a:latin typeface="DevLys 010" pitchFamily="2" charset="0"/>
              </a:rPr>
              <a:t> </a:t>
            </a:r>
            <a:r>
              <a:rPr lang="en-US" sz="3600" err="1" smtClean="0">
                <a:latin typeface="DevLys 010" pitchFamily="2" charset="0"/>
              </a:rPr>
              <a:t>l;aqDr</a:t>
            </a:r>
            <a:r>
              <a:rPr lang="en-US" sz="3600" smtClean="0">
                <a:latin typeface="DevLys 010" pitchFamily="2" charset="0"/>
              </a:rPr>
              <a:t> </a:t>
            </a:r>
            <a:r>
              <a:rPr lang="en-US" sz="3600" err="1" smtClean="0">
                <a:latin typeface="DevLys 010" pitchFamily="2" charset="0"/>
              </a:rPr>
              <a:t>funs’kd</a:t>
            </a:r>
            <a:r>
              <a:rPr lang="en-US" sz="3600" smtClean="0">
                <a:latin typeface="DevLys 010" pitchFamily="2" charset="0"/>
              </a:rPr>
              <a:t>] </a:t>
            </a:r>
            <a:r>
              <a:rPr lang="en-US" sz="3600" err="1" smtClean="0">
                <a:latin typeface="DevLys 010" pitchFamily="2" charset="0"/>
              </a:rPr>
              <a:t>vk;dj</a:t>
            </a:r>
            <a:r>
              <a:rPr lang="en-US" sz="3600" smtClean="0">
                <a:latin typeface="DevLys 010" pitchFamily="2" charset="0"/>
              </a:rPr>
              <a:t> ¼vUos-½ </a:t>
            </a:r>
            <a:r>
              <a:rPr lang="en-US" sz="3600" err="1" smtClean="0">
                <a:latin typeface="DevLys 010" pitchFamily="2" charset="0"/>
              </a:rPr>
              <a:t>dks</a:t>
            </a:r>
            <a:r>
              <a:rPr lang="en-US" sz="3600" smtClean="0">
                <a:latin typeface="DevLys 010" pitchFamily="2" charset="0"/>
              </a:rPr>
              <a:t> </a:t>
            </a:r>
            <a:r>
              <a:rPr lang="en-US" sz="3600" err="1" smtClean="0">
                <a:latin typeface="DevLys 010" pitchFamily="2" charset="0"/>
              </a:rPr>
              <a:t>Hkh</a:t>
            </a:r>
            <a:r>
              <a:rPr lang="en-US" sz="3600" smtClean="0">
                <a:latin typeface="DevLys 010" pitchFamily="2" charset="0"/>
              </a:rPr>
              <a:t> </a:t>
            </a:r>
            <a:r>
              <a:rPr lang="en-US" sz="3600" err="1" smtClean="0">
                <a:latin typeface="DevLys 010" pitchFamily="2" charset="0"/>
              </a:rPr>
              <a:t>vihy</a:t>
            </a:r>
            <a:r>
              <a:rPr lang="en-US" sz="3600" smtClean="0">
                <a:latin typeface="DevLys 010" pitchFamily="2" charset="0"/>
              </a:rPr>
              <a:t> </a:t>
            </a:r>
            <a:r>
              <a:rPr lang="en-US" sz="3600" err="1" smtClean="0">
                <a:latin typeface="DevLys 010" pitchFamily="2" charset="0"/>
              </a:rPr>
              <a:t>dj</a:t>
            </a:r>
            <a:r>
              <a:rPr lang="en-US" sz="3600" smtClean="0">
                <a:latin typeface="DevLys 010" pitchFamily="2" charset="0"/>
              </a:rPr>
              <a:t> </a:t>
            </a:r>
            <a:r>
              <a:rPr lang="en-US" sz="3600" err="1" smtClean="0">
                <a:latin typeface="DevLys 010" pitchFamily="2" charset="0"/>
              </a:rPr>
              <a:t>ldrs</a:t>
            </a:r>
            <a:r>
              <a:rPr lang="en-US" sz="3600" smtClean="0">
                <a:latin typeface="DevLys 010" pitchFamily="2" charset="0"/>
              </a:rPr>
              <a:t> </a:t>
            </a:r>
            <a:r>
              <a:rPr lang="en-US" sz="3600" err="1" smtClean="0">
                <a:latin typeface="DevLys 010" pitchFamily="2" charset="0"/>
              </a:rPr>
              <a:t>gSaaA</a:t>
            </a:r>
            <a:endParaRPr lang="en-US" sz="3600" smtClean="0">
              <a:latin typeface="DevLys 010" pitchFamily="2" charset="0"/>
            </a:endParaRPr>
          </a:p>
          <a:p>
            <a:pPr algn="just"/>
            <a:endParaRPr lang="en-US" smtClean="0">
              <a:latin typeface="DevLys 010" pitchFamily="2" charset="0"/>
            </a:endParaRPr>
          </a:p>
          <a:p>
            <a:pPr marL="2627313" lvl="8" algn="ctr"/>
            <a:r>
              <a:rPr lang="en-US" sz="4000" smtClean="0">
                <a:latin typeface="DevLys 010" pitchFamily="2" charset="0"/>
              </a:rPr>
              <a:t> </a:t>
            </a:r>
            <a:r>
              <a:rPr lang="en-US" sz="3600" err="1" smtClean="0">
                <a:latin typeface="DevLys 010" pitchFamily="2" charset="0"/>
              </a:rPr>
              <a:t>eqgj</a:t>
            </a:r>
            <a:r>
              <a:rPr lang="en-US" sz="3600" smtClean="0">
                <a:latin typeface="DevLys 010" pitchFamily="2" charset="0"/>
              </a:rPr>
              <a:t> </a:t>
            </a:r>
            <a:r>
              <a:rPr lang="en-US" sz="3600" err="1" smtClean="0">
                <a:latin typeface="DevLys 010" pitchFamily="2" charset="0"/>
              </a:rPr>
              <a:t>lfgr</a:t>
            </a:r>
            <a:r>
              <a:rPr lang="en-US" sz="3600" smtClean="0">
                <a:latin typeface="DevLys 010" pitchFamily="2" charset="0"/>
              </a:rPr>
              <a:t> </a:t>
            </a:r>
            <a:r>
              <a:rPr lang="en-US" sz="3600" err="1" smtClean="0">
                <a:latin typeface="DevLys 010" pitchFamily="2" charset="0"/>
              </a:rPr>
              <a:t>gLrk</a:t>
            </a:r>
            <a:r>
              <a:rPr lang="en-US" sz="3600" smtClean="0">
                <a:latin typeface="DevLys 010" pitchFamily="2" charset="0"/>
              </a:rPr>
              <a:t>{</a:t>
            </a:r>
            <a:r>
              <a:rPr lang="en-US" sz="3600" err="1" smtClean="0">
                <a:latin typeface="DevLys 010" pitchFamily="2" charset="0"/>
              </a:rPr>
              <a:t>kj</a:t>
            </a:r>
            <a:endParaRPr lang="en-US" sz="3600" smtClean="0">
              <a:latin typeface="DevLys 010" pitchFamily="2" charset="0"/>
            </a:endParaRPr>
          </a:p>
          <a:p>
            <a:pPr marL="2627313" lvl="8" algn="ctr"/>
            <a:r>
              <a:rPr lang="nb-NO" sz="3600" smtClean="0">
                <a:latin typeface="DevLys 010" pitchFamily="2" charset="0"/>
              </a:rPr>
              <a:t>¼eftLVªVs dk uke] inuke o irk½ </a:t>
            </a:r>
            <a:r>
              <a:rPr lang="en-US" sz="3600" err="1" smtClean="0">
                <a:latin typeface="DevLys 010" pitchFamily="2" charset="0"/>
              </a:rPr>
              <a:t>fnukad</a:t>
            </a:r>
            <a:r>
              <a:rPr lang="en-US" sz="3600" smtClean="0">
                <a:latin typeface="DevLys 010" pitchFamily="2" charset="0"/>
              </a:rPr>
              <a:t> %</a:t>
            </a:r>
            <a:endParaRPr lang="en-US" sz="3600">
              <a:latin typeface="DevLys 010" pitchFamily="2" charset="0"/>
            </a:endParaRPr>
          </a:p>
        </p:txBody>
      </p:sp>
      <p:sp>
        <p:nvSpPr>
          <p:cNvPr id="4" name="Rectangle 3"/>
          <p:cNvSpPr/>
          <p:nvPr/>
        </p:nvSpPr>
        <p:spPr>
          <a:xfrm>
            <a:off x="6948264" y="251356"/>
            <a:ext cx="1482585" cy="369332"/>
          </a:xfrm>
          <a:prstGeom prst="rect">
            <a:avLst/>
          </a:prstGeom>
        </p:spPr>
        <p:txBody>
          <a:bodyPr wrap="none">
            <a:spAutoFit/>
          </a:bodyPr>
          <a:lstStyle/>
          <a:p>
            <a:r>
              <a:rPr lang="en-US" smtClean="0"/>
              <a:t>To be </a:t>
            </a:r>
            <a:r>
              <a:rPr lang="en-US" err="1" smtClean="0"/>
              <a:t>conti</a:t>
            </a:r>
            <a:r>
              <a:rPr lang="en-US" smtClean="0"/>
              <a: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ransition>
    <p:circl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1" y="1317408"/>
          <a:ext cx="8784977" cy="5158024"/>
        </p:xfrm>
        <a:graphic>
          <a:graphicData uri="http://schemas.openxmlformats.org/drawingml/2006/table">
            <a:tbl>
              <a:tblPr/>
              <a:tblGrid>
                <a:gridCol w="1438920"/>
                <a:gridCol w="1081361"/>
                <a:gridCol w="584755"/>
                <a:gridCol w="454396"/>
                <a:gridCol w="454396"/>
                <a:gridCol w="450669"/>
                <a:gridCol w="720080"/>
                <a:gridCol w="330212"/>
                <a:gridCol w="674713"/>
                <a:gridCol w="669274"/>
                <a:gridCol w="620301"/>
                <a:gridCol w="310151"/>
                <a:gridCol w="304710"/>
                <a:gridCol w="348241"/>
                <a:gridCol w="342798"/>
              </a:tblGrid>
              <a:tr h="372130">
                <a:tc gridSpan="15">
                  <a:txBody>
                    <a:bodyPr/>
                    <a:lstStyle/>
                    <a:p>
                      <a:pPr algn="ctr" fontAlgn="b"/>
                      <a:r>
                        <a:rPr lang="en-US" sz="2000" b="0" i="0" u="none" strike="noStrike">
                          <a:solidFill>
                            <a:schemeClr val="tx1"/>
                          </a:solidFill>
                          <a:latin typeface="Cambria"/>
                        </a:rPr>
                        <a:t>Cumulative Report of seizure of cash/other items –Rajasthan State 04 Oct 2013 to 01-12-2013 till 12:00 hrs.</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8285">
                <a:tc rowSpan="2">
                  <a:txBody>
                    <a:bodyPr/>
                    <a:lstStyle/>
                    <a:p>
                      <a:pPr algn="ctr" fontAlgn="t"/>
                      <a:r>
                        <a:rPr lang="en-US" sz="2000" b="0" i="0" u="none" strike="noStrike">
                          <a:solidFill>
                            <a:schemeClr val="tx1"/>
                          </a:solidFill>
                          <a:latin typeface="Cambria"/>
                        </a:rPr>
                        <a:t>Name of constituency/District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1800" b="0" i="0" u="none" strike="noStrike">
                          <a:solidFill>
                            <a:schemeClr val="tx1"/>
                          </a:solidFill>
                          <a:latin typeface="Cambria"/>
                        </a:rPr>
                        <a:t>Cash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800" b="0" i="0" u="none" strike="noStrike">
                          <a:solidFill>
                            <a:schemeClr val="tx1"/>
                          </a:solidFill>
                          <a:latin typeface="Cambria"/>
                        </a:rPr>
                        <a:t>Other items (expenditure related) seized by FS</a:t>
                      </a:r>
                      <a:endParaRPr lang="en-US" sz="20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63894">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Ltr</a:t>
                      </a:r>
                      <a:endParaRPr lang="en-US" sz="2000" b="0" i="0" u="none" strike="noStrike">
                        <a:solidFill>
                          <a:schemeClr val="tx1"/>
                        </a:solidFill>
                        <a:latin typeface="Cambria"/>
                      </a:endParaRP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Beer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Doda Post</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Opium</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Car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Jeep</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Byke</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err="1">
                          <a:solidFill>
                            <a:schemeClr val="tx1"/>
                          </a:solidFill>
                          <a:latin typeface="Cambria"/>
                        </a:rPr>
                        <a:t>Jaipur</a:t>
                      </a:r>
                      <a:r>
                        <a:rPr lang="en-US" sz="2000" b="0" i="0" u="none" strike="noStrike">
                          <a:solidFill>
                            <a:schemeClr val="tx1"/>
                          </a:solidFill>
                          <a:latin typeface="Cambria"/>
                        </a:rPr>
                        <a:t> East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1,349,000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312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err="1">
                          <a:solidFill>
                            <a:schemeClr val="tx1"/>
                          </a:solidFill>
                          <a:latin typeface="Cambria"/>
                        </a:rPr>
                        <a:t>Jaipur</a:t>
                      </a:r>
                      <a:r>
                        <a:rPr lang="en-US" sz="2000" b="0" i="0" u="none" strike="noStrike">
                          <a:solidFill>
                            <a:schemeClr val="tx1"/>
                          </a:solidFill>
                          <a:latin typeface="Cambria"/>
                        </a:rPr>
                        <a:t> West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err="1">
                          <a:solidFill>
                            <a:schemeClr val="tx1"/>
                          </a:solidFill>
                          <a:latin typeface="Cambria"/>
                        </a:rPr>
                        <a:t>Jaipur</a:t>
                      </a:r>
                      <a:r>
                        <a:rPr lang="en-US" sz="2000" b="0" i="0" u="none" strike="noStrike">
                          <a:solidFill>
                            <a:schemeClr val="tx1"/>
                          </a:solidFill>
                          <a:latin typeface="Cambria"/>
                        </a:rPr>
                        <a:t> </a:t>
                      </a:r>
                      <a:r>
                        <a:rPr lang="en-US" sz="2000" b="0" i="0" u="none" strike="noStrike" smtClean="0">
                          <a:solidFill>
                            <a:schemeClr val="tx1"/>
                          </a:solidFill>
                          <a:latin typeface="Cambria"/>
                        </a:rPr>
                        <a:t>North</a:t>
                      </a:r>
                      <a:endParaRPr lang="en-US" sz="20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1,100,000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121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err="1">
                          <a:solidFill>
                            <a:schemeClr val="tx1"/>
                          </a:solidFill>
                          <a:latin typeface="Cambria"/>
                        </a:rPr>
                        <a:t>Jaipur</a:t>
                      </a:r>
                      <a:r>
                        <a:rPr lang="en-US" sz="2000" b="0" i="0" u="none" strike="noStrike">
                          <a:solidFill>
                            <a:schemeClr val="tx1"/>
                          </a:solidFill>
                          <a:latin typeface="Cambria"/>
                        </a:rPr>
                        <a:t> South </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a:solidFill>
                            <a:schemeClr val="tx1"/>
                          </a:solidFill>
                          <a:latin typeface="Cambria"/>
                        </a:rPr>
                        <a:t>Jodhpur East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a:solidFill>
                            <a:schemeClr val="tx1"/>
                          </a:solidFill>
                          <a:latin typeface="Cambria"/>
                        </a:rPr>
                        <a:t>Jodhpur West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164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a:solidFill>
                            <a:schemeClr val="tx1"/>
                          </a:solidFill>
                          <a:latin typeface="Cambria"/>
                        </a:rPr>
                        <a:t>Ajmer</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401,680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561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chemeClr val="tx1"/>
                          </a:solidFill>
                          <a:latin typeface="Calibri"/>
                        </a:rPr>
                        <a:t>14,741</a:t>
                      </a:r>
                      <a:endParaRPr lang="en-US" sz="1400" b="0" i="0" u="none" strike="noStrike">
                        <a:solidFill>
                          <a:schemeClr val="tx1"/>
                        </a:solidFill>
                        <a:latin typeface="Calibri"/>
                      </a:endParaRP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7,100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8,543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848">
                <a:tc>
                  <a:txBody>
                    <a:bodyPr/>
                    <a:lstStyle/>
                    <a:p>
                      <a:pPr algn="l" fontAlgn="t"/>
                      <a:r>
                        <a:rPr lang="en-US" sz="2000" b="0" i="0" u="none" strike="noStrike">
                          <a:solidFill>
                            <a:schemeClr val="tx1"/>
                          </a:solidFill>
                          <a:latin typeface="Cambria"/>
                        </a:rPr>
                        <a:t>Tonk</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790,030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6512" y="-27384"/>
            <a:ext cx="9107488" cy="126188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3600" smtClean="0">
                <a:solidFill>
                  <a:srgbClr val="FFC000"/>
                </a:solidFill>
                <a:latin typeface="DevLys 010" pitchFamily="2" charset="0"/>
              </a:rPr>
              <a:t>fo/kkulHkk pquko esa mM+umLrs }kjk tCr dh xbZ uxn jkf'k ,oa vU; oLrq,a</a:t>
            </a:r>
            <a:r>
              <a:rPr lang="en-US" sz="4000" smtClean="0">
                <a:solidFill>
                  <a:srgbClr val="FFC000"/>
                </a:solidFill>
                <a:latin typeface="DevLys 010" pitchFamily="2" charset="0"/>
                <a:ea typeface="Calibri" pitchFamily="34" charset="0"/>
                <a:cs typeface="Mangal" pitchFamily="18" charset="0"/>
              </a:rPr>
              <a:t> </a:t>
            </a:r>
            <a:endParaRPr lang="en-IN" sz="400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ransition>
    <p:circl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332669"/>
          <a:ext cx="8784975" cy="6289514"/>
        </p:xfrm>
        <a:graphic>
          <a:graphicData uri="http://schemas.openxmlformats.org/drawingml/2006/table">
            <a:tbl>
              <a:tblPr/>
              <a:tblGrid>
                <a:gridCol w="1261255"/>
                <a:gridCol w="826977"/>
                <a:gridCol w="648072"/>
                <a:gridCol w="576064"/>
                <a:gridCol w="576064"/>
                <a:gridCol w="451047"/>
                <a:gridCol w="620301"/>
                <a:gridCol w="555007"/>
                <a:gridCol w="674713"/>
                <a:gridCol w="669274"/>
                <a:gridCol w="620301"/>
                <a:gridCol w="310151"/>
                <a:gridCol w="304710"/>
                <a:gridCol w="348241"/>
                <a:gridCol w="342798"/>
              </a:tblGrid>
              <a:tr h="396044">
                <a:tc gridSpan="15">
                  <a:txBody>
                    <a:bodyPr/>
                    <a:lstStyle/>
                    <a:p>
                      <a:pPr algn="ctr" fontAlgn="b"/>
                      <a:r>
                        <a:rPr lang="en-US" sz="2000" b="0" i="0" u="none" strike="noStrike">
                          <a:solidFill>
                            <a:schemeClr val="tx1"/>
                          </a:solidFill>
                          <a:latin typeface="Cambria"/>
                        </a:rPr>
                        <a:t>Cumulative Report of seizure of cash/other items –Rajasthan State 04 Oct 2013 to 01-12-2013 till 12:00 hrs.</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4524">
                <a:tc rowSpan="2">
                  <a:txBody>
                    <a:bodyPr/>
                    <a:lstStyle/>
                    <a:p>
                      <a:pPr algn="ctr" fontAlgn="t"/>
                      <a:r>
                        <a:rPr lang="en-US" sz="2000" b="0" i="0" u="none" strike="noStrike">
                          <a:solidFill>
                            <a:schemeClr val="tx1"/>
                          </a:solidFill>
                          <a:latin typeface="Cambria"/>
                        </a:rPr>
                        <a:t>Name of constituency/District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2000" b="0" i="0" u="none" strike="noStrike">
                          <a:solidFill>
                            <a:schemeClr val="tx1"/>
                          </a:solidFill>
                          <a:latin typeface="Cambria"/>
                        </a:rPr>
                        <a:t>Cash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800" b="0" i="0" u="none" strike="noStrike">
                          <a:solidFill>
                            <a:schemeClr val="tx1"/>
                          </a:solidFill>
                          <a:latin typeface="Cambria"/>
                        </a:rPr>
                        <a:t>Other items (expenditure related) seized by FS</a:t>
                      </a:r>
                      <a:endParaRPr lang="en-US" sz="20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06559">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Ltr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Beer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Doda</a:t>
                      </a:r>
                      <a:r>
                        <a:rPr lang="en-US" sz="2000" b="0" i="0" u="none" strike="noStrike">
                          <a:solidFill>
                            <a:schemeClr val="tx1"/>
                          </a:solidFill>
                          <a:latin typeface="Cambria"/>
                        </a:rPr>
                        <a:t> Post</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Opium</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Car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Jeep</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Byke</a:t>
                      </a:r>
                      <a:endParaRPr lang="en-US" sz="2000" b="0" i="0" u="none" strike="noStrike">
                        <a:solidFill>
                          <a:schemeClr val="tx1"/>
                        </a:solidFill>
                        <a:latin typeface="Cambria"/>
                      </a:endParaRP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Jalore</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784,090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4,767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327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6</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Barmer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106,000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Pali</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350,400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136</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Sirohi</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405,000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89</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6</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6.180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Jaisalmer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Bharatpur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490,470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Swaimadhopur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Karauli</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Dholpur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Bikaner</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1,863,800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86</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Ganganagar</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5,925,700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679</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16</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600" b="0" i="0" u="none" strike="noStrike" err="1">
                          <a:solidFill>
                            <a:schemeClr val="tx1"/>
                          </a:solidFill>
                          <a:latin typeface="Cambria"/>
                        </a:rPr>
                        <a:t>Hanumangarh</a:t>
                      </a:r>
                      <a:endParaRPr lang="en-US" sz="16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3,617,120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4,993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Churu</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400,000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5,127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167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1,259</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ransition>
    <p:circl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332669"/>
          <a:ext cx="8784975" cy="6171999"/>
        </p:xfrm>
        <a:graphic>
          <a:graphicData uri="http://schemas.openxmlformats.org/drawingml/2006/table">
            <a:tbl>
              <a:tblPr/>
              <a:tblGrid>
                <a:gridCol w="1261255"/>
                <a:gridCol w="826977"/>
                <a:gridCol w="648072"/>
                <a:gridCol w="576064"/>
                <a:gridCol w="576064"/>
                <a:gridCol w="451047"/>
                <a:gridCol w="620301"/>
                <a:gridCol w="555007"/>
                <a:gridCol w="674713"/>
                <a:gridCol w="669274"/>
                <a:gridCol w="620301"/>
                <a:gridCol w="310151"/>
                <a:gridCol w="304710"/>
                <a:gridCol w="348241"/>
                <a:gridCol w="342798"/>
              </a:tblGrid>
              <a:tr h="396044">
                <a:tc gridSpan="15">
                  <a:txBody>
                    <a:bodyPr/>
                    <a:lstStyle/>
                    <a:p>
                      <a:pPr algn="ctr" fontAlgn="b"/>
                      <a:r>
                        <a:rPr lang="en-US" sz="2000" b="0" i="0" u="none" strike="noStrike">
                          <a:solidFill>
                            <a:schemeClr val="tx1"/>
                          </a:solidFill>
                          <a:latin typeface="Cambria"/>
                        </a:rPr>
                        <a:t>Cumulative Report of seizure of cash/other items –Rajasthan State 04 Oct 2013 to 01-12-2013 till 12:00 hrs.</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4524">
                <a:tc rowSpan="2">
                  <a:txBody>
                    <a:bodyPr/>
                    <a:lstStyle/>
                    <a:p>
                      <a:pPr algn="ctr" fontAlgn="t"/>
                      <a:r>
                        <a:rPr lang="en-US" sz="2000" b="0" i="0" u="none" strike="noStrike">
                          <a:solidFill>
                            <a:schemeClr val="tx1"/>
                          </a:solidFill>
                          <a:latin typeface="Cambria"/>
                        </a:rPr>
                        <a:t>Name of constituency/District</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2000" b="0" i="0" u="none" strike="noStrike">
                          <a:solidFill>
                            <a:schemeClr val="tx1"/>
                          </a:solidFill>
                          <a:latin typeface="Cambria"/>
                        </a:rPr>
                        <a:t>Cash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FS</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600" b="0" i="0" u="none" strike="noStrike">
                          <a:solidFill>
                            <a:schemeClr val="tx1"/>
                          </a:solidFill>
                          <a:latin typeface="Cambria"/>
                        </a:rPr>
                        <a:t>Other items (expenditure related) seized by FS</a:t>
                      </a:r>
                      <a:endParaRPr lang="en-US" sz="20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06559">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Ltr</a:t>
                      </a:r>
                      <a:endParaRPr lang="en-US" sz="2000" b="0" i="0" u="none" strike="noStrike">
                        <a:solidFill>
                          <a:schemeClr val="tx1"/>
                        </a:solidFill>
                        <a:latin typeface="Cambria"/>
                      </a:endParaRP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Beer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Doda</a:t>
                      </a:r>
                      <a:r>
                        <a:rPr lang="en-US" sz="2000" b="0" i="0" u="none" strike="noStrike">
                          <a:solidFill>
                            <a:schemeClr val="tx1"/>
                          </a:solidFill>
                          <a:latin typeface="Cambria"/>
                        </a:rPr>
                        <a:t> Post</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Opium</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Car</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Jeep</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Byke</a:t>
                      </a:r>
                      <a:endParaRPr lang="en-US" sz="2000" b="0" i="0" u="none" strike="noStrike">
                        <a:solidFill>
                          <a:schemeClr val="tx1"/>
                        </a:solidFill>
                        <a:latin typeface="Cambria"/>
                      </a:endParaRP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405" marR="4405" marT="4405"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Udaipur</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138,600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163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18,784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18</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Pratapgarh</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344,700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450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408</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Rajsamand</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24,200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808</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345</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Banswara</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7,621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1,690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Dungarpur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227</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860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935</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Chittorgarh</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Kota City</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642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25</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a:solidFill>
                            <a:schemeClr val="tx1"/>
                          </a:solidFill>
                          <a:latin typeface="Cambria"/>
                        </a:rPr>
                        <a:t>Kota Rural</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574,600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269</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Bundi</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521</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35</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Jhalawar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427,330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233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12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Baran</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400,000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800" b="0" i="0" u="none" strike="noStrike" err="1">
                          <a:solidFill>
                            <a:schemeClr val="tx1"/>
                          </a:solidFill>
                          <a:latin typeface="Cambria"/>
                        </a:rPr>
                        <a:t>GRP</a:t>
                      </a:r>
                      <a:r>
                        <a:rPr lang="en-US" sz="1800" b="0" i="0" u="none" strike="noStrike">
                          <a:solidFill>
                            <a:schemeClr val="tx1"/>
                          </a:solidFill>
                          <a:latin typeface="Cambria"/>
                        </a:rPr>
                        <a:t> Ajmer</a:t>
                      </a: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120">
                <a:tc>
                  <a:txBody>
                    <a:bodyPr/>
                    <a:lstStyle/>
                    <a:p>
                      <a:pPr algn="l" fontAlgn="t"/>
                      <a:r>
                        <a:rPr lang="en-US" sz="1600" b="0" i="0" u="none" strike="noStrike" err="1">
                          <a:solidFill>
                            <a:schemeClr val="tx1"/>
                          </a:solidFill>
                          <a:latin typeface="Cambria"/>
                        </a:rPr>
                        <a:t>GRP</a:t>
                      </a:r>
                      <a:r>
                        <a:rPr lang="en-US" sz="1600" b="0" i="0" u="none" strike="noStrike">
                          <a:solidFill>
                            <a:schemeClr val="tx1"/>
                          </a:solidFill>
                          <a:latin typeface="Cambria"/>
                        </a:rPr>
                        <a:t> Jodhpur</a:t>
                      </a:r>
                      <a:endParaRPr lang="en-US" sz="1800" b="0" i="0" u="none" strike="noStrike">
                        <a:solidFill>
                          <a:schemeClr val="tx1"/>
                        </a:solidFill>
                        <a:latin typeface="Cambria"/>
                      </a:endParaRPr>
                    </a:p>
                  </a:txBody>
                  <a:tcPr marL="4405" marR="4405" marT="44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421">
                <a:tc>
                  <a:txBody>
                    <a:bodyPr/>
                    <a:lstStyle/>
                    <a:p>
                      <a:pPr algn="l" fontAlgn="b"/>
                      <a:r>
                        <a:rPr lang="en-US" sz="1800" b="1" i="0" u="none" strike="noStrike">
                          <a:solidFill>
                            <a:schemeClr val="tx1"/>
                          </a:solidFill>
                          <a:latin typeface="Calibri"/>
                        </a:rPr>
                        <a:t>Total</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25,779,522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27,653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38,034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8,614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9,898</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164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0.000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6.180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2</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10</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3</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1" i="0" u="none" strike="noStrike">
                          <a:solidFill>
                            <a:schemeClr val="tx1"/>
                          </a:solidFill>
                          <a:latin typeface="Calibri"/>
                        </a:rPr>
                        <a:t>4</a:t>
                      </a:r>
                    </a:p>
                  </a:txBody>
                  <a:tcPr marL="4405" marR="4405" marT="44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ransition>
    <p:circl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sz="quarter" idx="4294967295"/>
          </p:nvPr>
        </p:nvSpPr>
        <p:spPr>
          <a:xfrm>
            <a:off x="0" y="1196975"/>
            <a:ext cx="8964613" cy="5400675"/>
          </a:xfrm>
        </p:spPr>
        <p:txBody>
          <a:bodyPr rtlCol="0">
            <a:normAutofit/>
          </a:bodyPr>
          <a:lstStyle/>
          <a:p>
            <a:pPr marL="571500" indent="-571500" algn="just">
              <a:buClr>
                <a:srgbClr val="FFC000"/>
              </a:buClr>
              <a:defRPr/>
            </a:pPr>
            <a:r>
              <a:rPr lang="en-IN" sz="3500" err="1" smtClean="0">
                <a:latin typeface="DevLys 010" pitchFamily="2" charset="0"/>
                <a:cs typeface="Times New Roman" pitchFamily="18" charset="0"/>
              </a:rPr>
              <a:t>izR;sd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fo</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kku</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lHkk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Lrj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3 ;k </a:t>
            </a:r>
            <a:r>
              <a:rPr lang="en-IN" sz="3500" err="1" smtClean="0">
                <a:latin typeface="DevLys 010" pitchFamily="2" charset="0"/>
                <a:cs typeface="Times New Roman" pitchFamily="18" charset="0"/>
              </a:rPr>
              <a:t>vf</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gksaxsA</a:t>
            </a:r>
            <a:r>
              <a:rPr lang="en-IN" sz="3500" smtClean="0">
                <a:latin typeface="DevLys 010" pitchFamily="2" charset="0"/>
                <a:cs typeface="Times New Roman" pitchFamily="18" charset="0"/>
              </a:rPr>
              <a:t> 8&amp;8 ?</a:t>
            </a:r>
            <a:r>
              <a:rPr lang="en-IN" sz="3500" err="1" smtClean="0">
                <a:latin typeface="DevLys 010" pitchFamily="2" charset="0"/>
                <a:cs typeface="Times New Roman" pitchFamily="18" charset="0"/>
              </a:rPr>
              <a:t>kaVs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fglkc</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rhu</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ikfj;ksa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esa</a:t>
            </a:r>
            <a:r>
              <a:rPr lang="en-IN" sz="3500" smtClean="0">
                <a:latin typeface="DevLys 010" pitchFamily="2" charset="0"/>
                <a:cs typeface="Times New Roman" pitchFamily="18" charset="0"/>
              </a:rPr>
              <a:t> 24</a:t>
            </a:r>
            <a:r>
              <a:rPr lang="en-IN" sz="2800" smtClean="0"/>
              <a:t>X</a:t>
            </a:r>
            <a:r>
              <a:rPr lang="en-IN" sz="3500" smtClean="0">
                <a:latin typeface="DevLys 010" pitchFamily="2" charset="0"/>
                <a:cs typeface="Times New Roman" pitchFamily="18" charset="0"/>
              </a:rPr>
              <a:t>7 </a:t>
            </a:r>
            <a:r>
              <a:rPr lang="en-IN" sz="3500" err="1" smtClean="0">
                <a:latin typeface="DevLys 010" pitchFamily="2" charset="0"/>
                <a:cs typeface="Times New Roman" pitchFamily="18" charset="0"/>
              </a:rPr>
              <a:t>dk;Z</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djsaxsA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izR;sd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ny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esa</a:t>
            </a:r>
            <a:r>
              <a:rPr lang="en-IN" sz="3500" smtClean="0">
                <a:latin typeface="DevLys 010" pitchFamily="2" charset="0"/>
                <a:cs typeface="Times New Roman" pitchFamily="18" charset="0"/>
              </a:rPr>
              <a:t> ,d </a:t>
            </a:r>
            <a:r>
              <a:rPr lang="en-IN" sz="3500" err="1" smtClean="0">
                <a:latin typeface="DevLys 010" pitchFamily="2" charset="0"/>
                <a:cs typeface="Times New Roman" pitchFamily="18" charset="0"/>
              </a:rPr>
              <a:t>eftLVsªV</a:t>
            </a:r>
            <a:r>
              <a:rPr lang="en-IN" sz="3500" smtClean="0">
                <a:latin typeface="DevLys 010" pitchFamily="2" charset="0"/>
                <a:cs typeface="Times New Roman" pitchFamily="18" charset="0"/>
              </a:rPr>
              <a:t>] 3 </a:t>
            </a:r>
            <a:r>
              <a:rPr lang="en-IN" sz="3500" err="1" smtClean="0">
                <a:latin typeface="DevLys 010" pitchFamily="2" charset="0"/>
                <a:cs typeface="Times New Roman" pitchFamily="18" charset="0"/>
              </a:rPr>
              <a:t>iqfyldehZ</a:t>
            </a:r>
            <a:r>
              <a:rPr lang="en-IN" sz="3500" smtClean="0">
                <a:latin typeface="DevLys 010" pitchFamily="2" charset="0"/>
                <a:cs typeface="Times New Roman" pitchFamily="18" charset="0"/>
              </a:rPr>
              <a:t>] ,d </a:t>
            </a:r>
            <a:r>
              <a:rPr lang="en-IN" sz="3500" err="1" smtClean="0">
                <a:latin typeface="DevLys 010" pitchFamily="2" charset="0"/>
                <a:cs typeface="Times New Roman" pitchFamily="18" charset="0"/>
              </a:rPr>
              <a:t>ohfM;ksxzkQj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gksaxsA</a:t>
            </a:r>
            <a:endParaRPr lang="en-IN" sz="3500" smtClean="0">
              <a:latin typeface="DevLys 010" pitchFamily="2" charset="0"/>
              <a:cs typeface="Times New Roman" pitchFamily="18" charset="0"/>
            </a:endParaRPr>
          </a:p>
          <a:p>
            <a:pPr marL="571500" indent="-571500" algn="just">
              <a:buClr>
                <a:srgbClr val="FFC000"/>
              </a:buClr>
              <a:defRPr/>
            </a:pPr>
            <a:r>
              <a:rPr lang="en-IN" sz="3500" err="1" smtClean="0">
                <a:latin typeface="DevLys 010" pitchFamily="2" charset="0"/>
                <a:cs typeface="Times New Roman" pitchFamily="18" charset="0"/>
              </a:rPr>
              <a:t>ny</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ftys</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eq</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lM+dksa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jkT</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ftys</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lhekvksa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pSd</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iksLV</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dk;e</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djsxk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vkSj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vkus&amp;tkus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okys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okguksa</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fuxjkuh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djsxk</a:t>
            </a:r>
            <a:r>
              <a:rPr lang="en-IN" sz="3500" smtClean="0">
                <a:latin typeface="DevLys 010" pitchFamily="2" charset="0"/>
                <a:cs typeface="Times New Roman" pitchFamily="18" charset="0"/>
              </a:rPr>
              <a:t>&amp; '</a:t>
            </a:r>
            <a:r>
              <a:rPr lang="en-IN" sz="3500" err="1" smtClean="0">
                <a:latin typeface="DevLys 010" pitchFamily="2" charset="0"/>
                <a:cs typeface="Times New Roman" pitchFamily="18" charset="0"/>
              </a:rPr>
              <a:t>kjkc</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gfFk;kj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oa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cM+h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ek</a:t>
            </a:r>
            <a:r>
              <a:rPr lang="en-IN" sz="3500" smtClean="0">
                <a:latin typeface="DevLys 010" pitchFamily="2" charset="0"/>
                <a:cs typeface="Times New Roman" pitchFamily="18" charset="0"/>
              </a:rPr>
              <a:t>=k </a:t>
            </a:r>
            <a:r>
              <a:rPr lang="en-IN" sz="3500" err="1" smtClean="0">
                <a:latin typeface="DevLys 010" pitchFamily="2" charset="0"/>
                <a:cs typeface="Times New Roman" pitchFamily="18" charset="0"/>
              </a:rPr>
              <a:t>esa</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udnh</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ys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tkus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ij</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fuxjkuh</a:t>
            </a:r>
            <a:r>
              <a:rPr lang="en-IN" sz="3500" smtClean="0">
                <a:latin typeface="DevLys 010" pitchFamily="2" charset="0"/>
                <a:cs typeface="Times New Roman" pitchFamily="18" charset="0"/>
              </a:rPr>
              <a:t> j[</a:t>
            </a:r>
            <a:r>
              <a:rPr lang="en-IN" sz="3500" err="1" smtClean="0">
                <a:latin typeface="DevLys 010" pitchFamily="2" charset="0"/>
                <a:cs typeface="Times New Roman" pitchFamily="18" charset="0"/>
              </a:rPr>
              <a:t>ksxkA</a:t>
            </a:r>
            <a:endParaRPr lang="en-IN" sz="3500" smtClean="0">
              <a:latin typeface="DevLys 010" pitchFamily="2" charset="0"/>
              <a:cs typeface="Times New Roman" pitchFamily="18" charset="0"/>
            </a:endParaRPr>
          </a:p>
          <a:p>
            <a:pPr marL="571500" indent="-571500" algn="just">
              <a:buClr>
                <a:srgbClr val="FFC000"/>
              </a:buClr>
              <a:defRPr/>
            </a:pPr>
            <a:r>
              <a:rPr lang="en-IN" sz="2800" smtClean="0"/>
              <a:t>SST </a:t>
            </a:r>
            <a:r>
              <a:rPr lang="en-IN" sz="3500" err="1" smtClean="0">
                <a:latin typeface="DevLys 010" pitchFamily="2" charset="0"/>
                <a:cs typeface="Times New Roman" pitchFamily="18" charset="0"/>
              </a:rPr>
              <a:t>vf</a:t>
            </a:r>
            <a:r>
              <a:rPr lang="en-IN" sz="3500" smtClean="0">
                <a:latin typeface="DevLys 010" pitchFamily="2" charset="0"/>
                <a:cs typeface="Times New Roman" pitchFamily="18" charset="0"/>
              </a:rPr>
              <a:t>/</a:t>
            </a:r>
            <a:r>
              <a:rPr lang="en-IN" sz="3500" err="1" smtClean="0">
                <a:latin typeface="DevLys 010" pitchFamily="2" charset="0"/>
                <a:cs typeface="Times New Roman" pitchFamily="18" charset="0"/>
              </a:rPr>
              <a:t>klwpuk</a:t>
            </a:r>
            <a:r>
              <a:rPr lang="en-IN" sz="3500" smtClean="0">
                <a:latin typeface="DevLys 010" pitchFamily="2" charset="0"/>
                <a:cs typeface="Times New Roman" pitchFamily="18" charset="0"/>
              </a:rPr>
              <a:t> dh </a:t>
            </a:r>
            <a:r>
              <a:rPr lang="en-IN" sz="3500" err="1" smtClean="0">
                <a:latin typeface="DevLys 010" pitchFamily="2" charset="0"/>
                <a:cs typeface="Times New Roman" pitchFamily="18" charset="0"/>
              </a:rPr>
              <a:t>frfFk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ls</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viuk</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dk;Z</a:t>
            </a:r>
            <a:r>
              <a:rPr lang="en-IN" sz="3500" smtClean="0">
                <a:latin typeface="DevLys 010" pitchFamily="2" charset="0"/>
                <a:cs typeface="Times New Roman" pitchFamily="18" charset="0"/>
              </a:rPr>
              <a:t> </a:t>
            </a:r>
            <a:r>
              <a:rPr lang="en-IN" sz="3500" err="1" smtClean="0">
                <a:latin typeface="DevLys 010" pitchFamily="2" charset="0"/>
                <a:cs typeface="Times New Roman" pitchFamily="18" charset="0"/>
              </a:rPr>
              <a:t>djsxhA</a:t>
            </a:r>
            <a:endParaRPr lang="en-IN" sz="3500" smtClean="0">
              <a:latin typeface="DevLys 010" pitchFamily="2" charset="0"/>
              <a:cs typeface="Times New Roman" pitchFamily="18" charset="0"/>
            </a:endParaRPr>
          </a:p>
        </p:txBody>
      </p:sp>
      <p:sp>
        <p:nvSpPr>
          <p:cNvPr id="5" name="Rectangle 4"/>
          <p:cNvSpPr/>
          <p:nvPr/>
        </p:nvSpPr>
        <p:spPr>
          <a:xfrm>
            <a:off x="0" y="37073"/>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IN" sz="4000" err="1" smtClean="0">
                <a:solidFill>
                  <a:srgbClr val="FFC000"/>
                </a:solidFill>
                <a:latin typeface="DevLys 010" pitchFamily="2" charset="0"/>
                <a:cs typeface="Times New Roman" pitchFamily="18" charset="0"/>
              </a:rPr>
              <a:t>LFkSfrd</a:t>
            </a:r>
            <a:r>
              <a:rPr lang="en-IN" sz="4000" smtClean="0">
                <a:solidFill>
                  <a:srgbClr val="FFC000"/>
                </a:solidFill>
                <a:latin typeface="DevLys 010" pitchFamily="2" charset="0"/>
                <a:cs typeface="Times New Roman" pitchFamily="18" charset="0"/>
              </a:rPr>
              <a:t> </a:t>
            </a:r>
            <a:r>
              <a:rPr lang="en-IN" sz="4000" err="1" smtClean="0">
                <a:solidFill>
                  <a:srgbClr val="FFC000"/>
                </a:solidFill>
                <a:latin typeface="DevLys 010" pitchFamily="2" charset="0"/>
                <a:cs typeface="Times New Roman" pitchFamily="18" charset="0"/>
              </a:rPr>
              <a:t>fuxjkuh</a:t>
            </a:r>
            <a:r>
              <a:rPr lang="en-IN" sz="4000" smtClean="0">
                <a:solidFill>
                  <a:srgbClr val="FFC000"/>
                </a:solidFill>
                <a:latin typeface="DevLys 010" pitchFamily="2" charset="0"/>
                <a:cs typeface="Times New Roman" pitchFamily="18" charset="0"/>
              </a:rPr>
              <a:t> </a:t>
            </a:r>
            <a:r>
              <a:rPr lang="en-IN" sz="4000" err="1" smtClean="0">
                <a:solidFill>
                  <a:srgbClr val="FFC000"/>
                </a:solidFill>
                <a:latin typeface="DevLys 010" pitchFamily="2" charset="0"/>
                <a:cs typeface="Times New Roman" pitchFamily="18" charset="0"/>
              </a:rPr>
              <a:t>ny</a:t>
            </a:r>
            <a:r>
              <a:rPr lang="en-IN" sz="4000" smtClean="0">
                <a:solidFill>
                  <a:srgbClr val="FFC000"/>
                </a:solidFill>
                <a:latin typeface="DevLys 010" pitchFamily="2" charset="0"/>
                <a:cs typeface="Times New Roman" pitchFamily="18" charset="0"/>
              </a:rPr>
              <a:t> ¼</a:t>
            </a:r>
            <a:r>
              <a:rPr lang="en-IN" sz="4000" smtClean="0">
                <a:solidFill>
                  <a:srgbClr val="FFC000"/>
                </a:solidFill>
              </a:rPr>
              <a:t>SST</a:t>
            </a:r>
            <a:r>
              <a:rPr lang="en-IN" sz="4000" smtClean="0">
                <a:solidFill>
                  <a:srgbClr val="FFC000"/>
                </a:solidFill>
                <a:latin typeface="DevLys 010" pitchFamily="2" charset="0"/>
                <a:cs typeface="Times New Roman" pitchFamily="18" charset="0"/>
              </a:rPr>
              <a:t>½</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26988"/>
            <a:ext cx="9144000" cy="865188"/>
          </a:xfrm>
        </p:spPr>
        <p:style>
          <a:lnRef idx="3">
            <a:schemeClr val="lt1"/>
          </a:lnRef>
          <a:fillRef idx="1">
            <a:schemeClr val="dk1"/>
          </a:fillRef>
          <a:effectRef idx="1">
            <a:schemeClr val="dk1"/>
          </a:effectRef>
          <a:fontRef idx="minor">
            <a:schemeClr val="lt1"/>
          </a:fontRef>
        </p:style>
        <p:txBody>
          <a:bodyPr rtlCol="0">
            <a:noAutofit/>
          </a:bodyPr>
          <a:lstStyle/>
          <a:p>
            <a:pPr algn="ctr" eaLnBrk="1" fontAlgn="auto" hangingPunct="1">
              <a:spcAft>
                <a:spcPts val="0"/>
              </a:spcAft>
              <a:defRPr/>
            </a:pPr>
            <a:r>
              <a:rPr lang="en-US" sz="6000" err="1" smtClean="0">
                <a:solidFill>
                  <a:srgbClr val="FFC000"/>
                </a:solidFill>
                <a:latin typeface="DevLys 010" pitchFamily="2" charset="0"/>
                <a:cs typeface="Aharoni" pitchFamily="2" charset="-79"/>
              </a:rPr>
              <a:t>fuokZpu</a:t>
            </a:r>
            <a:r>
              <a:rPr lang="en-US" sz="6000" smtClean="0">
                <a:solidFill>
                  <a:srgbClr val="FFC000"/>
                </a:solidFill>
                <a:latin typeface="DevLys 010" pitchFamily="2" charset="0"/>
                <a:cs typeface="Aharoni" pitchFamily="2" charset="-79"/>
              </a:rPr>
              <a:t> O;; </a:t>
            </a:r>
            <a:r>
              <a:rPr lang="en-US" sz="6000" err="1" smtClean="0">
                <a:solidFill>
                  <a:srgbClr val="FFC000"/>
                </a:solidFill>
                <a:latin typeface="DevLys 010" pitchFamily="2" charset="0"/>
                <a:cs typeface="Aharoni" pitchFamily="2" charset="-79"/>
              </a:rPr>
              <a:t>ds</a:t>
            </a:r>
            <a:r>
              <a:rPr lang="en-US" sz="6000" smtClean="0">
                <a:solidFill>
                  <a:srgbClr val="FFC000"/>
                </a:solidFill>
                <a:latin typeface="DevLys 010" pitchFamily="2" charset="0"/>
                <a:cs typeface="Aharoni" pitchFamily="2" charset="-79"/>
              </a:rPr>
              <a:t> </a:t>
            </a:r>
            <a:r>
              <a:rPr lang="en-US" sz="6000" err="1" smtClean="0">
                <a:solidFill>
                  <a:srgbClr val="FFC000"/>
                </a:solidFill>
                <a:latin typeface="DevLys 010" pitchFamily="2" charset="0"/>
                <a:cs typeface="Aharoni" pitchFamily="2" charset="-79"/>
              </a:rPr>
              <a:t>izdkj</a:t>
            </a:r>
            <a:endParaRPr lang="en-US" sz="6000" smtClean="0">
              <a:solidFill>
                <a:srgbClr val="FFC000"/>
              </a:solidFill>
              <a:latin typeface="DevLys 010" pitchFamily="2" charset="0"/>
              <a:cs typeface="Aharoni" pitchFamily="2" charset="-79"/>
            </a:endParaRPr>
          </a:p>
        </p:txBody>
      </p:sp>
      <p:sp>
        <p:nvSpPr>
          <p:cNvPr id="14339" name="Content Placeholder 2"/>
          <p:cNvSpPr>
            <a:spLocks noGrp="1"/>
          </p:cNvSpPr>
          <p:nvPr>
            <p:ph sz="quarter" idx="4294967295"/>
          </p:nvPr>
        </p:nvSpPr>
        <p:spPr>
          <a:xfrm>
            <a:off x="466725" y="1144588"/>
            <a:ext cx="8677275" cy="5308600"/>
          </a:xfrm>
        </p:spPr>
        <p:txBody>
          <a:bodyPr rtlCol="0">
            <a:normAutofit lnSpcReduction="10000"/>
          </a:bodyPr>
          <a:lstStyle/>
          <a:p>
            <a:pPr eaLnBrk="1" fontAlgn="auto" hangingPunct="1">
              <a:spcAft>
                <a:spcPts val="0"/>
              </a:spcAft>
              <a:buFont typeface="Wingdings" pitchFamily="2" charset="2"/>
              <a:buNone/>
              <a:defRPr/>
            </a:pPr>
            <a:r>
              <a:rPr lang="en-IN" sz="4400" b="1" err="1" smtClean="0">
                <a:latin typeface="DevLys 010" pitchFamily="2" charset="0"/>
              </a:rPr>
              <a:t>vuqKs</a:t>
            </a:r>
            <a:r>
              <a:rPr lang="en-IN" sz="4400" b="1" smtClean="0">
                <a:latin typeface="DevLys 010" pitchFamily="2" charset="0"/>
              </a:rPr>
              <a:t>; O;; ¼</a:t>
            </a:r>
            <a:r>
              <a:rPr lang="en-IN" sz="3600" smtClean="0"/>
              <a:t>Permissible Expenditure</a:t>
            </a:r>
            <a:r>
              <a:rPr lang="en-IN" sz="4400" b="1" smtClean="0">
                <a:latin typeface="DevLys 010" pitchFamily="2" charset="0"/>
              </a:rPr>
              <a:t>½%&amp;</a:t>
            </a:r>
          </a:p>
          <a:p>
            <a:pPr>
              <a:buClr>
                <a:srgbClr val="FFC000"/>
              </a:buClr>
              <a:defRPr/>
            </a:pPr>
            <a:r>
              <a:rPr lang="en-IN" sz="4000" err="1" smtClean="0">
                <a:latin typeface="DevLys 010" pitchFamily="2" charset="0"/>
              </a:rPr>
              <a:t>iksLVj</a:t>
            </a:r>
            <a:r>
              <a:rPr lang="en-IN" sz="4000" smtClean="0">
                <a:latin typeface="DevLys 010" pitchFamily="2" charset="0"/>
              </a:rPr>
              <a:t>] </a:t>
            </a:r>
            <a:r>
              <a:rPr lang="en-IN" sz="4000" err="1" smtClean="0">
                <a:latin typeface="DevLys 010" pitchFamily="2" charset="0"/>
              </a:rPr>
              <a:t>CkSuj</a:t>
            </a:r>
            <a:r>
              <a:rPr lang="en-IN" sz="4000" smtClean="0">
                <a:latin typeface="DevLys 010" pitchFamily="2" charset="0"/>
              </a:rPr>
              <a:t>] </a:t>
            </a:r>
            <a:r>
              <a:rPr lang="en-IN" sz="4000" err="1" smtClean="0">
                <a:latin typeface="DevLys 010" pitchFamily="2" charset="0"/>
              </a:rPr>
              <a:t>dV&amp;vkmV</a:t>
            </a:r>
            <a:r>
              <a:rPr lang="en-IN" sz="4000" smtClean="0">
                <a:latin typeface="DevLys 010" pitchFamily="2" charset="0"/>
              </a:rPr>
              <a:t> </a:t>
            </a:r>
            <a:r>
              <a:rPr lang="en-IN" sz="4000" err="1" smtClean="0">
                <a:latin typeface="DevLys 010" pitchFamily="2" charset="0"/>
              </a:rPr>
              <a:t>vkfnA</a:t>
            </a:r>
            <a:r>
              <a:rPr lang="en-IN" sz="4000" smtClean="0">
                <a:latin typeface="DevLys 010" pitchFamily="2" charset="0"/>
              </a:rPr>
              <a:t> </a:t>
            </a:r>
          </a:p>
          <a:p>
            <a:pPr>
              <a:buClr>
                <a:srgbClr val="FFC000"/>
              </a:buClr>
              <a:defRPr/>
            </a:pPr>
            <a:r>
              <a:rPr lang="en-IN" sz="4000" err="1" smtClean="0">
                <a:latin typeface="DevLys 010" pitchFamily="2" charset="0"/>
              </a:rPr>
              <a:t>tu</a:t>
            </a:r>
            <a:r>
              <a:rPr lang="en-IN" sz="4000" smtClean="0">
                <a:latin typeface="DevLys 010" pitchFamily="2" charset="0"/>
              </a:rPr>
              <a:t> </a:t>
            </a:r>
            <a:r>
              <a:rPr lang="en-IN" sz="4000" err="1" smtClean="0">
                <a:latin typeface="DevLys 010" pitchFamily="2" charset="0"/>
              </a:rPr>
              <a:t>lHkk@jSyh&amp;VSUV</a:t>
            </a:r>
            <a:r>
              <a:rPr lang="en-IN" sz="4000" smtClean="0">
                <a:latin typeface="DevLys 010" pitchFamily="2" charset="0"/>
              </a:rPr>
              <a:t>] </a:t>
            </a:r>
            <a:r>
              <a:rPr lang="en-IN" sz="4000" err="1" smtClean="0">
                <a:latin typeface="DevLys 010" pitchFamily="2" charset="0"/>
              </a:rPr>
              <a:t>dqlhZ</a:t>
            </a:r>
            <a:r>
              <a:rPr lang="en-IN" sz="4000" smtClean="0">
                <a:latin typeface="DevLys 010" pitchFamily="2" charset="0"/>
              </a:rPr>
              <a:t>] </a:t>
            </a:r>
            <a:r>
              <a:rPr lang="en-IN" sz="4000" err="1" smtClean="0">
                <a:latin typeface="DevLys 010" pitchFamily="2" charset="0"/>
              </a:rPr>
              <a:t>ekbd</a:t>
            </a:r>
            <a:r>
              <a:rPr lang="en-IN" sz="4000" smtClean="0">
                <a:latin typeface="DevLys 010" pitchFamily="2" charset="0"/>
              </a:rPr>
              <a:t>] </a:t>
            </a:r>
            <a:r>
              <a:rPr lang="en-IN" sz="4000" err="1" smtClean="0">
                <a:latin typeface="DevLys 010" pitchFamily="2" charset="0"/>
              </a:rPr>
              <a:t>ekyk</a:t>
            </a:r>
            <a:r>
              <a:rPr lang="en-IN" sz="4000" smtClean="0">
                <a:latin typeface="DevLys 010" pitchFamily="2" charset="0"/>
              </a:rPr>
              <a:t> </a:t>
            </a:r>
            <a:r>
              <a:rPr lang="en-IN" sz="4000" err="1" smtClean="0">
                <a:latin typeface="DevLys 010" pitchFamily="2" charset="0"/>
              </a:rPr>
              <a:t>vkfnA</a:t>
            </a:r>
            <a:endParaRPr lang="en-IN" sz="4000" smtClean="0">
              <a:latin typeface="DevLys 010" pitchFamily="2" charset="0"/>
            </a:endParaRPr>
          </a:p>
          <a:p>
            <a:pPr>
              <a:buClr>
                <a:srgbClr val="FFC000"/>
              </a:buClr>
              <a:defRPr/>
            </a:pPr>
            <a:r>
              <a:rPr lang="en-IN" sz="4000" err="1" smtClean="0">
                <a:latin typeface="DevLys 010" pitchFamily="2" charset="0"/>
              </a:rPr>
              <a:t>pquko</a:t>
            </a:r>
            <a:r>
              <a:rPr lang="en-IN" sz="4000" smtClean="0">
                <a:latin typeface="DevLys 010" pitchFamily="2" charset="0"/>
              </a:rPr>
              <a:t> </a:t>
            </a:r>
            <a:r>
              <a:rPr lang="en-IN" sz="4000" err="1" smtClean="0">
                <a:latin typeface="DevLys 010" pitchFamily="2" charset="0"/>
              </a:rPr>
              <a:t>dk;kZYk;A</a:t>
            </a:r>
            <a:endParaRPr lang="en-IN" sz="4000" smtClean="0">
              <a:latin typeface="DevLys 010" pitchFamily="2" charset="0"/>
            </a:endParaRPr>
          </a:p>
          <a:p>
            <a:pPr>
              <a:buClr>
                <a:srgbClr val="FFC000"/>
              </a:buClr>
              <a:defRPr/>
            </a:pPr>
            <a:r>
              <a:rPr lang="en-IN" sz="4000" err="1" smtClean="0">
                <a:latin typeface="DevLys 010" pitchFamily="2" charset="0"/>
              </a:rPr>
              <a:t>okgu</a:t>
            </a:r>
            <a:r>
              <a:rPr lang="en-IN" sz="4000" smtClean="0">
                <a:latin typeface="DevLys 010" pitchFamily="2" charset="0"/>
              </a:rPr>
              <a:t>] </a:t>
            </a:r>
            <a:r>
              <a:rPr lang="en-IN" sz="4000" err="1" smtClean="0">
                <a:latin typeface="DevLys 010" pitchFamily="2" charset="0"/>
              </a:rPr>
              <a:t>ykmMLihdj</a:t>
            </a:r>
            <a:r>
              <a:rPr lang="en-IN" sz="4000" smtClean="0">
                <a:latin typeface="DevLys 010" pitchFamily="2" charset="0"/>
              </a:rPr>
              <a:t> </a:t>
            </a:r>
            <a:r>
              <a:rPr lang="en-IN" sz="4000" err="1" smtClean="0">
                <a:latin typeface="DevLys 010" pitchFamily="2" charset="0"/>
              </a:rPr>
              <a:t>vkfnA</a:t>
            </a:r>
            <a:endParaRPr lang="en-IN" sz="4000" smtClean="0">
              <a:latin typeface="DevLys 010" pitchFamily="2" charset="0"/>
            </a:endParaRPr>
          </a:p>
          <a:p>
            <a:pPr>
              <a:buClr>
                <a:srgbClr val="FFC000"/>
              </a:buClr>
              <a:defRPr/>
            </a:pPr>
            <a:r>
              <a:rPr lang="en-IN" sz="4000" err="1" smtClean="0">
                <a:latin typeface="DevLys 010" pitchFamily="2" charset="0"/>
              </a:rPr>
              <a:t>dk;ZdrkZ</a:t>
            </a:r>
            <a:r>
              <a:rPr lang="en-IN" sz="4000" smtClean="0">
                <a:latin typeface="DevLys 010" pitchFamily="2" charset="0"/>
              </a:rPr>
              <a:t> </a:t>
            </a:r>
            <a:r>
              <a:rPr lang="en-IN" sz="4000" err="1" smtClean="0">
                <a:latin typeface="DevLys 010" pitchFamily="2" charset="0"/>
              </a:rPr>
              <a:t>ikfjJfed</a:t>
            </a:r>
            <a:r>
              <a:rPr lang="en-IN" sz="4000" smtClean="0">
                <a:latin typeface="DevLys 010" pitchFamily="2" charset="0"/>
              </a:rPr>
              <a:t>] [</a:t>
            </a:r>
            <a:r>
              <a:rPr lang="en-IN" sz="4000" err="1" smtClean="0">
                <a:latin typeface="DevLys 010" pitchFamily="2" charset="0"/>
              </a:rPr>
              <a:t>kkus</a:t>
            </a:r>
            <a:r>
              <a:rPr lang="en-IN" sz="4000" smtClean="0">
                <a:latin typeface="DevLys 010" pitchFamily="2" charset="0"/>
              </a:rPr>
              <a:t> ds </a:t>
            </a:r>
            <a:r>
              <a:rPr lang="en-IN" sz="4000" err="1" smtClean="0">
                <a:latin typeface="DevLys 010" pitchFamily="2" charset="0"/>
              </a:rPr>
              <a:t>iSdsV</a:t>
            </a:r>
            <a:r>
              <a:rPr lang="en-IN" sz="4000" smtClean="0">
                <a:latin typeface="DevLys 010" pitchFamily="2" charset="0"/>
              </a:rPr>
              <a:t> </a:t>
            </a:r>
            <a:r>
              <a:rPr lang="en-IN" sz="4000" err="1" smtClean="0">
                <a:latin typeface="DevLys 010" pitchFamily="2" charset="0"/>
              </a:rPr>
              <a:t>vkfnA</a:t>
            </a:r>
            <a:endParaRPr lang="en-IN" sz="4000" smtClean="0">
              <a:latin typeface="DevLys 010" pitchFamily="2" charset="0"/>
            </a:endParaRPr>
          </a:p>
          <a:p>
            <a:pPr>
              <a:buClr>
                <a:srgbClr val="FFC000"/>
              </a:buClr>
              <a:defRPr/>
            </a:pPr>
            <a:r>
              <a:rPr lang="en-IN" sz="4000" err="1" smtClean="0">
                <a:latin typeface="DevLys 010" pitchFamily="2" charset="0"/>
              </a:rPr>
              <a:t>foKkiu</a:t>
            </a:r>
            <a:r>
              <a:rPr lang="en-IN" sz="4000" smtClean="0">
                <a:latin typeface="DevLys 010" pitchFamily="2" charset="0"/>
              </a:rPr>
              <a:t>] </a:t>
            </a:r>
            <a:r>
              <a:rPr lang="en-IN" sz="4000" err="1" smtClean="0">
                <a:latin typeface="DevLys 010" pitchFamily="2" charset="0"/>
              </a:rPr>
              <a:t>fizUV@bySDVªkWfud</a:t>
            </a:r>
            <a:r>
              <a:rPr lang="en-IN" sz="4000" smtClean="0">
                <a:latin typeface="DevLys 010" pitchFamily="2" charset="0"/>
              </a:rPr>
              <a:t> </a:t>
            </a:r>
            <a:r>
              <a:rPr lang="en-IN" sz="4000" err="1" smtClean="0">
                <a:latin typeface="DevLys 010" pitchFamily="2" charset="0"/>
              </a:rPr>
              <a:t>ehfM;k</a:t>
            </a:r>
            <a:r>
              <a:rPr lang="en-IN" sz="4000" smtClean="0">
                <a:latin typeface="DevLys 010" pitchFamily="2" charset="0"/>
              </a:rPr>
              <a:t> </a:t>
            </a:r>
            <a:r>
              <a:rPr lang="en-IN" sz="4000" err="1" smtClean="0">
                <a:latin typeface="DevLys 010" pitchFamily="2" charset="0"/>
              </a:rPr>
              <a:t>vkfnA</a:t>
            </a:r>
            <a:r>
              <a:rPr lang="en-IN" sz="4000">
                <a:latin typeface="DevLys 010" pitchFamily="2" charset="0"/>
              </a:rPr>
              <a:t> </a:t>
            </a:r>
            <a:r>
              <a:rPr lang="en-IN" sz="4000" err="1" smtClean="0">
                <a:latin typeface="DevLys 010" pitchFamily="2" charset="0"/>
              </a:rPr>
              <a:t>yksdlHkk</a:t>
            </a:r>
            <a:r>
              <a:rPr lang="en-IN" sz="4000" smtClean="0">
                <a:latin typeface="DevLys 010" pitchFamily="2" charset="0"/>
              </a:rPr>
              <a:t> </a:t>
            </a:r>
            <a:r>
              <a:rPr lang="en-IN" sz="4000" err="1" smtClean="0">
                <a:latin typeface="DevLys 010" pitchFamily="2" charset="0"/>
              </a:rPr>
              <a:t>pquko</a:t>
            </a:r>
            <a:r>
              <a:rPr lang="en-IN" sz="4000" smtClean="0">
                <a:latin typeface="DevLys 010" pitchFamily="2" charset="0"/>
              </a:rPr>
              <a:t> </a:t>
            </a:r>
            <a:r>
              <a:rPr lang="en-IN" sz="4000" err="1" smtClean="0">
                <a:latin typeface="DevLys 010" pitchFamily="2" charset="0"/>
              </a:rPr>
              <a:t>gsrq</a:t>
            </a:r>
            <a:r>
              <a:rPr lang="en-IN" sz="4000" smtClean="0">
                <a:latin typeface="DevLys 010" pitchFamily="2" charset="0"/>
              </a:rPr>
              <a:t> </a:t>
            </a:r>
            <a:r>
              <a:rPr lang="en-IN" sz="4000" err="1" smtClean="0">
                <a:latin typeface="DevLys 010" pitchFamily="2" charset="0"/>
              </a:rPr>
              <a:t>lhfyax</a:t>
            </a:r>
            <a:r>
              <a:rPr lang="en-IN" sz="4000" smtClean="0">
                <a:latin typeface="DevLys 010" pitchFamily="2" charset="0"/>
              </a:rPr>
              <a:t> lhek&amp;40 </a:t>
            </a:r>
            <a:r>
              <a:rPr lang="en-IN" sz="4000" err="1" smtClean="0">
                <a:latin typeface="DevLys 010" pitchFamily="2" charset="0"/>
              </a:rPr>
              <a:t>yk</a:t>
            </a:r>
            <a:r>
              <a:rPr lang="en-IN" sz="4000" smtClean="0">
                <a:latin typeface="DevLys 010" pitchFamily="2" charset="0"/>
              </a:rPr>
              <a:t>[k #-</a:t>
            </a:r>
            <a:endParaRPr lang="en-IN" sz="3000" smtClean="0">
              <a:latin typeface="DevLys 010"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3068960"/>
            <a:ext cx="8784976" cy="2554545"/>
          </a:xfrm>
          <a:prstGeom prst="rect">
            <a:avLst/>
          </a:prstGeom>
        </p:spPr>
        <p:txBody>
          <a:bodyPr wrap="square">
            <a:spAutoFit/>
          </a:bodyPr>
          <a:lstStyle/>
          <a:p>
            <a:pPr marL="571500" indent="-571500" algn="just">
              <a:buClr>
                <a:srgbClr val="FFC000"/>
              </a:buClr>
              <a:buFont typeface="Arial" pitchFamily="34" charset="0"/>
              <a:buChar char="•"/>
              <a:defRPr/>
            </a:pPr>
            <a:r>
              <a:rPr lang="en-IN" sz="3200" err="1" smtClean="0">
                <a:latin typeface="DevLys 010" pitchFamily="2" charset="0"/>
                <a:cs typeface="Times New Roman" pitchFamily="18" charset="0"/>
              </a:rPr>
              <a:t>nSfud</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fjiksVZ</a:t>
            </a:r>
            <a:r>
              <a:rPr lang="en-IN" sz="3200" smtClean="0">
                <a:latin typeface="DevLys 010" pitchFamily="2" charset="0"/>
                <a:cs typeface="Times New Roman" pitchFamily="18" charset="0"/>
              </a:rPr>
              <a:t> </a:t>
            </a:r>
            <a:r>
              <a:rPr lang="en-IN" sz="2400" smtClean="0">
                <a:latin typeface="Arial Narrow" pitchFamily="34" charset="0"/>
              </a:rPr>
              <a:t>Annexure-9</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esa</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iqfyl</a:t>
            </a:r>
            <a:r>
              <a:rPr lang="en-IN" sz="3200" smtClean="0">
                <a:latin typeface="DevLys 010" pitchFamily="2" charset="0"/>
                <a:cs typeface="Times New Roman" pitchFamily="18" charset="0"/>
              </a:rPr>
              <a:t> v/</a:t>
            </a:r>
            <a:r>
              <a:rPr lang="en-IN" sz="3200" err="1" smtClean="0">
                <a:latin typeface="DevLys 010" pitchFamily="2" charset="0"/>
                <a:cs typeface="Times New Roman" pitchFamily="18" charset="0"/>
              </a:rPr>
              <a:t>kh</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Hkstsxk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ftldh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izfr</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fjVfuZax</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vf</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kdkjh@ftyk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fuokZpu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vf</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kdkjh</a:t>
            </a:r>
            <a:r>
              <a:rPr lang="en-IN" sz="3200" smtClean="0">
                <a:latin typeface="DevLys 010" pitchFamily="2" charset="0"/>
                <a:cs typeface="Times New Roman" pitchFamily="18" charset="0"/>
              </a:rPr>
              <a:t> o O;; </a:t>
            </a:r>
            <a:r>
              <a:rPr lang="en-IN" sz="3200" err="1" smtClean="0">
                <a:latin typeface="DevLys 010" pitchFamily="2" charset="0"/>
                <a:cs typeface="Times New Roman" pitchFamily="18" charset="0"/>
              </a:rPr>
              <a:t>izs</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lkekU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izs</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iqfyl</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izs</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mlh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fnu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nsxkA</a:t>
            </a:r>
            <a:endParaRPr lang="en-IN" sz="3200" smtClean="0">
              <a:latin typeface="DevLys 010" pitchFamily="2" charset="0"/>
              <a:cs typeface="Times New Roman" pitchFamily="18" charset="0"/>
            </a:endParaRPr>
          </a:p>
          <a:p>
            <a:pPr marL="571500" indent="-571500" algn="just">
              <a:buClr>
                <a:srgbClr val="FFC000"/>
              </a:buClr>
              <a:buFont typeface="Arial" pitchFamily="34" charset="0"/>
              <a:buChar char="•"/>
              <a:defRPr/>
            </a:pPr>
            <a:r>
              <a:rPr lang="en-IN" sz="3200" err="1" smtClean="0">
                <a:latin typeface="DevLys 010" pitchFamily="2" charset="0"/>
                <a:cs typeface="Times New Roman" pitchFamily="18" charset="0"/>
              </a:rPr>
              <a:t>iqfyl</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foHkkx</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uksMy</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vf</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kdkjh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lHkh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lwpuk,a</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df</a:t>
            </a:r>
            <a:r>
              <a:rPr lang="en-IN" sz="3200" smtClean="0">
                <a:latin typeface="DevLys 010" pitchFamily="2" charset="0"/>
                <a:cs typeface="Times New Roman" pitchFamily="18" charset="0"/>
              </a:rPr>
              <a:t>=r </a:t>
            </a:r>
            <a:r>
              <a:rPr lang="en-IN" sz="3200" err="1" smtClean="0">
                <a:latin typeface="DevLys 010" pitchFamily="2" charset="0"/>
                <a:cs typeface="Times New Roman" pitchFamily="18" charset="0"/>
              </a:rPr>
              <a:t>dj</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pquko</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vk;ksx</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Hkstsaxs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izfr</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eq</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fuokZpu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vf</a:t>
            </a:r>
            <a:r>
              <a:rPr lang="en-IN" sz="3200" smtClean="0">
                <a:latin typeface="DevLys 010" pitchFamily="2" charset="0"/>
                <a:cs typeface="Times New Roman" pitchFamily="18" charset="0"/>
              </a:rPr>
              <a:t>/</a:t>
            </a:r>
            <a:r>
              <a:rPr lang="en-IN" sz="3200" err="1" smtClean="0">
                <a:latin typeface="DevLys 010" pitchFamily="2" charset="0"/>
                <a:cs typeface="Times New Roman" pitchFamily="18" charset="0"/>
              </a:rPr>
              <a:t>kdkjh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nsaxsA</a:t>
            </a:r>
            <a:endParaRPr lang="en-IN" smtClean="0">
              <a:latin typeface="DevLys 010" pitchFamily="2" charset="0"/>
              <a:cs typeface="Times New Roman" pitchFamily="18" charset="0"/>
            </a:endParaRPr>
          </a:p>
        </p:txBody>
      </p:sp>
      <p:graphicFrame>
        <p:nvGraphicFramePr>
          <p:cNvPr id="4" name="Table 3"/>
          <p:cNvGraphicFramePr>
            <a:graphicFrameLocks noGrp="1"/>
          </p:cNvGraphicFramePr>
          <p:nvPr/>
        </p:nvGraphicFramePr>
        <p:xfrm>
          <a:off x="323530" y="1322458"/>
          <a:ext cx="8280918" cy="1320174"/>
        </p:xfrm>
        <a:graphic>
          <a:graphicData uri="http://schemas.openxmlformats.org/drawingml/2006/table">
            <a:tbl>
              <a:tblPr firstRow="1" bandRow="1">
                <a:tableStyleId>{073A0DAA-6AF3-43AB-8588-CEC1D06C72B9}</a:tableStyleId>
              </a:tblPr>
              <a:tblGrid>
                <a:gridCol w="458138"/>
                <a:gridCol w="539083"/>
                <a:gridCol w="1042087"/>
                <a:gridCol w="1849122"/>
                <a:gridCol w="1080120"/>
                <a:gridCol w="815724"/>
                <a:gridCol w="1248322"/>
                <a:gridCol w="1248322"/>
              </a:tblGrid>
              <a:tr h="954414">
                <a:tc>
                  <a:txBody>
                    <a:bodyPr/>
                    <a:lstStyle/>
                    <a:p>
                      <a:pPr algn="ctr"/>
                      <a:r>
                        <a:rPr lang="en-US" b="0" err="1" smtClean="0">
                          <a:solidFill>
                            <a:schemeClr val="tx1"/>
                          </a:solidFill>
                          <a:latin typeface="DevLys 010" pitchFamily="2" charset="0"/>
                        </a:rPr>
                        <a:t>dz</a:t>
                      </a:r>
                      <a:r>
                        <a:rPr lang="en-US" b="0" smtClean="0">
                          <a:solidFill>
                            <a:schemeClr val="tx1"/>
                          </a:solidFill>
                          <a:latin typeface="DevLys 010" pitchFamily="2" charset="0"/>
                        </a:rPr>
                        <a:t>-la-</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fnukad</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lwpuk</a:t>
                      </a:r>
                      <a:r>
                        <a:rPr lang="en-US" b="0" smtClean="0">
                          <a:solidFill>
                            <a:schemeClr val="tx1"/>
                          </a:solidFill>
                          <a:latin typeface="DevLys 010" pitchFamily="2" charset="0"/>
                        </a:rPr>
                        <a:t> </a:t>
                      </a:r>
                      <a:r>
                        <a:rPr lang="en-US" b="0" err="1" smtClean="0">
                          <a:solidFill>
                            <a:schemeClr val="tx1"/>
                          </a:solidFill>
                          <a:latin typeface="DevLys 010" pitchFamily="2" charset="0"/>
                        </a:rPr>
                        <a:t>dk</a:t>
                      </a:r>
                      <a:r>
                        <a:rPr lang="en-US" b="0" smtClean="0">
                          <a:solidFill>
                            <a:schemeClr val="tx1"/>
                          </a:solidFill>
                          <a:latin typeface="DevLys 010" pitchFamily="2" charset="0"/>
                        </a:rPr>
                        <a:t> L=</a:t>
                      </a:r>
                      <a:r>
                        <a:rPr lang="en-US" b="0" err="1" smtClean="0">
                          <a:solidFill>
                            <a:schemeClr val="tx1"/>
                          </a:solidFill>
                          <a:latin typeface="DevLys 010" pitchFamily="2" charset="0"/>
                        </a:rPr>
                        <a:t>ksr</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ftudh</a:t>
                      </a:r>
                      <a:r>
                        <a:rPr lang="en-US" b="0" smtClean="0">
                          <a:solidFill>
                            <a:schemeClr val="tx1"/>
                          </a:solidFill>
                          <a:latin typeface="DevLys 010" pitchFamily="2" charset="0"/>
                        </a:rPr>
                        <a:t> </a:t>
                      </a:r>
                      <a:r>
                        <a:rPr lang="en-US" b="0" err="1" smtClean="0">
                          <a:solidFill>
                            <a:schemeClr val="tx1"/>
                          </a:solidFill>
                          <a:latin typeface="DevLys 010" pitchFamily="2" charset="0"/>
                        </a:rPr>
                        <a:t>ryk'kh</a:t>
                      </a:r>
                      <a:r>
                        <a:rPr lang="en-US" b="0" smtClean="0">
                          <a:solidFill>
                            <a:schemeClr val="tx1"/>
                          </a:solidFill>
                          <a:latin typeface="DevLys 010" pitchFamily="2" charset="0"/>
                        </a:rPr>
                        <a:t> </a:t>
                      </a:r>
                      <a:r>
                        <a:rPr lang="en-US" b="0" err="1" smtClean="0">
                          <a:solidFill>
                            <a:schemeClr val="tx1"/>
                          </a:solidFill>
                          <a:latin typeface="DevLys 010" pitchFamily="2" charset="0"/>
                        </a:rPr>
                        <a:t>yh</a:t>
                      </a:r>
                      <a:r>
                        <a:rPr lang="en-US" b="0" smtClean="0">
                          <a:solidFill>
                            <a:schemeClr val="tx1"/>
                          </a:solidFill>
                          <a:latin typeface="DevLys 010" pitchFamily="2" charset="0"/>
                        </a:rPr>
                        <a:t> </a:t>
                      </a:r>
                      <a:r>
                        <a:rPr lang="en-US" b="0" err="1" smtClean="0">
                          <a:solidFill>
                            <a:schemeClr val="tx1"/>
                          </a:solidFill>
                          <a:latin typeface="DevLys 010" pitchFamily="2" charset="0"/>
                        </a:rPr>
                        <a:t>xbZ</a:t>
                      </a:r>
                      <a:r>
                        <a:rPr lang="en-US" b="0" smtClean="0">
                          <a:solidFill>
                            <a:schemeClr val="tx1"/>
                          </a:solidFill>
                          <a:latin typeface="DevLys 010" pitchFamily="2" charset="0"/>
                        </a:rPr>
                        <a:t> </a:t>
                      </a:r>
                      <a:r>
                        <a:rPr lang="en-US" b="0" err="1" smtClean="0">
                          <a:solidFill>
                            <a:schemeClr val="tx1"/>
                          </a:solidFill>
                          <a:latin typeface="DevLys 010" pitchFamily="2" charset="0"/>
                        </a:rPr>
                        <a:t>muds</a:t>
                      </a:r>
                      <a:r>
                        <a:rPr lang="en-US" b="0" baseline="0" smtClean="0">
                          <a:solidFill>
                            <a:schemeClr val="tx1"/>
                          </a:solidFill>
                          <a:latin typeface="DevLys 010" pitchFamily="2" charset="0"/>
                        </a:rPr>
                        <a:t> </a:t>
                      </a:r>
                      <a:r>
                        <a:rPr lang="en-US" b="0" baseline="0" err="1" smtClean="0">
                          <a:solidFill>
                            <a:schemeClr val="tx1"/>
                          </a:solidFill>
                          <a:latin typeface="DevLys 010" pitchFamily="2" charset="0"/>
                        </a:rPr>
                        <a:t>uke</a:t>
                      </a:r>
                      <a:r>
                        <a:rPr lang="en-US" b="0" baseline="0" smtClean="0">
                          <a:solidFill>
                            <a:schemeClr val="tx1"/>
                          </a:solidFill>
                          <a:latin typeface="DevLys 010" pitchFamily="2" charset="0"/>
                        </a:rPr>
                        <a:t>] irk] </a:t>
                      </a:r>
                      <a:r>
                        <a:rPr lang="en-US" b="0" baseline="0" err="1" smtClean="0">
                          <a:solidFill>
                            <a:schemeClr val="tx1"/>
                          </a:solidFill>
                          <a:latin typeface="DevLys 010" pitchFamily="2" charset="0"/>
                        </a:rPr>
                        <a:t>eks</a:t>
                      </a:r>
                      <a:r>
                        <a:rPr lang="en-US" b="0" baseline="0" smtClean="0">
                          <a:solidFill>
                            <a:schemeClr val="tx1"/>
                          </a:solidFill>
                          <a:latin typeface="DevLys 010" pitchFamily="2" charset="0"/>
                        </a:rPr>
                        <a:t>- </a:t>
                      </a:r>
                      <a:r>
                        <a:rPr lang="en-US" b="0" baseline="0" err="1" smtClean="0">
                          <a:solidFill>
                            <a:schemeClr val="tx1"/>
                          </a:solidFill>
                          <a:latin typeface="DevLys 010" pitchFamily="2" charset="0"/>
                        </a:rPr>
                        <a:t>ua</a:t>
                      </a:r>
                      <a:r>
                        <a:rPr lang="en-US" b="0" baseline="0" smtClean="0">
                          <a:solidFill>
                            <a:schemeClr val="tx1"/>
                          </a:solidFill>
                          <a:latin typeface="DevLys 010" pitchFamily="2" charset="0"/>
                        </a:rPr>
                        <a:t>-] </a:t>
                      </a:r>
                      <a:r>
                        <a:rPr lang="en-US" b="0" baseline="0" err="1" smtClean="0">
                          <a:solidFill>
                            <a:schemeClr val="tx1"/>
                          </a:solidFill>
                          <a:latin typeface="DevLys 010" pitchFamily="2" charset="0"/>
                        </a:rPr>
                        <a:t>ftudk</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okgu</a:t>
                      </a:r>
                      <a:r>
                        <a:rPr lang="en-US" b="0" baseline="0" smtClean="0">
                          <a:solidFill>
                            <a:schemeClr val="tx1"/>
                          </a:solidFill>
                          <a:latin typeface="DevLys 010" pitchFamily="2" charset="0"/>
                        </a:rPr>
                        <a:t> la- le;</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b="0" err="1" smtClean="0">
                          <a:solidFill>
                            <a:schemeClr val="tx1"/>
                          </a:solidFill>
                          <a:latin typeface="DevLys 010" pitchFamily="2" charset="0"/>
                        </a:rPr>
                        <a:t>ryk'kh</a:t>
                      </a:r>
                      <a:r>
                        <a:rPr lang="en-US" b="0" smtClean="0">
                          <a:solidFill>
                            <a:schemeClr val="tx1"/>
                          </a:solidFill>
                          <a:latin typeface="DevLys 010" pitchFamily="2" charset="0"/>
                        </a:rPr>
                        <a:t> </a:t>
                      </a:r>
                      <a:r>
                        <a:rPr lang="en-US" b="0" err="1" smtClean="0">
                          <a:solidFill>
                            <a:schemeClr val="tx1"/>
                          </a:solidFill>
                          <a:latin typeface="DevLys 010" pitchFamily="2" charset="0"/>
                        </a:rPr>
                        <a:t>esa</a:t>
                      </a:r>
                      <a:r>
                        <a:rPr lang="en-US" b="0" smtClean="0">
                          <a:solidFill>
                            <a:schemeClr val="tx1"/>
                          </a:solidFill>
                          <a:latin typeface="DevLys 010" pitchFamily="2" charset="0"/>
                        </a:rPr>
                        <a:t> </a:t>
                      </a:r>
                      <a:r>
                        <a:rPr lang="en-US" b="0" err="1" smtClean="0">
                          <a:solidFill>
                            <a:schemeClr val="tx1"/>
                          </a:solidFill>
                          <a:latin typeface="DevLys 010" pitchFamily="2" charset="0"/>
                        </a:rPr>
                        <a:t>ikbZ</a:t>
                      </a:r>
                      <a:r>
                        <a:rPr lang="en-US" b="0" baseline="0" smtClean="0">
                          <a:solidFill>
                            <a:schemeClr val="tx1"/>
                          </a:solidFill>
                          <a:latin typeface="DevLys 010" pitchFamily="2" charset="0"/>
                        </a:rPr>
                        <a:t> </a:t>
                      </a:r>
                      <a:r>
                        <a:rPr lang="en-US" b="0" baseline="0" err="1" smtClean="0">
                          <a:solidFill>
                            <a:schemeClr val="tx1"/>
                          </a:solidFill>
                          <a:latin typeface="DevLys 010" pitchFamily="2" charset="0"/>
                        </a:rPr>
                        <a:t>oLrq,a</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tCr</a:t>
                      </a:r>
                      <a:r>
                        <a:rPr lang="en-US" b="0" smtClean="0">
                          <a:solidFill>
                            <a:schemeClr val="tx1"/>
                          </a:solidFill>
                          <a:latin typeface="DevLys 010" pitchFamily="2" charset="0"/>
                        </a:rPr>
                        <a:t> </a:t>
                      </a:r>
                      <a:r>
                        <a:rPr lang="en-US" b="0" err="1" smtClean="0">
                          <a:solidFill>
                            <a:schemeClr val="tx1"/>
                          </a:solidFill>
                          <a:latin typeface="DevLys 010" pitchFamily="2" charset="0"/>
                        </a:rPr>
                        <a:t>jkf'k@lkexzh</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7450">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udn</a:t>
                      </a:r>
                      <a:r>
                        <a:rPr lang="en-US" b="0" baseline="0" smtClean="0">
                          <a:solidFill>
                            <a:schemeClr val="tx1"/>
                          </a:solidFill>
                          <a:latin typeface="DevLys 010" pitchFamily="2" charset="0"/>
                        </a:rPr>
                        <a:t> </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err="1" smtClean="0">
                          <a:solidFill>
                            <a:schemeClr val="tx1"/>
                          </a:solidFill>
                          <a:latin typeface="DevLys 010" pitchFamily="2" charset="0"/>
                        </a:rPr>
                        <a:t>vU</a:t>
                      </a:r>
                      <a:r>
                        <a:rPr lang="en-US" b="0" smtClean="0">
                          <a:solidFill>
                            <a:schemeClr val="tx1"/>
                          </a:solidFill>
                          <a:latin typeface="DevLys 010" pitchFamily="2" charset="0"/>
                        </a:rPr>
                        <a:t>; </a:t>
                      </a: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latin typeface="DevLys 01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251520" y="406405"/>
            <a:ext cx="8640960" cy="584775"/>
          </a:xfrm>
          <a:prstGeom prst="rect">
            <a:avLst/>
          </a:prstGeom>
        </p:spPr>
        <p:txBody>
          <a:bodyPr wrap="square">
            <a:spAutoFit/>
          </a:bodyPr>
          <a:lstStyle/>
          <a:p>
            <a:pPr marL="434975" indent="-392113">
              <a:buClr>
                <a:srgbClr val="FFC000"/>
              </a:buClr>
              <a:buFont typeface="Arial" pitchFamily="34" charset="0"/>
              <a:buChar char="•"/>
            </a:pPr>
            <a:r>
              <a:rPr lang="en-IN" sz="3200" smtClean="0">
                <a:latin typeface="DevLys 010" pitchFamily="2" charset="0"/>
                <a:cs typeface="Times New Roman" pitchFamily="18" charset="0"/>
              </a:rPr>
              <a:t>,d </a:t>
            </a:r>
            <a:r>
              <a:rPr lang="en-IN" sz="3200" err="1" smtClean="0">
                <a:latin typeface="DevLys 010" pitchFamily="2" charset="0"/>
                <a:cs typeface="Times New Roman" pitchFamily="18" charset="0"/>
              </a:rPr>
              <a:t>jftLVj</a:t>
            </a:r>
            <a:r>
              <a:rPr lang="en-IN" sz="3200" smtClean="0">
                <a:latin typeface="DevLys 010" pitchFamily="2" charset="0"/>
                <a:cs typeface="Times New Roman" pitchFamily="18" charset="0"/>
              </a:rPr>
              <a:t> la/</a:t>
            </a:r>
            <a:r>
              <a:rPr lang="en-IN" sz="3200" err="1" smtClean="0">
                <a:latin typeface="DevLys 010" pitchFamily="2" charset="0"/>
                <a:cs typeface="Times New Roman" pitchFamily="18" charset="0"/>
              </a:rPr>
              <a:t>kkfjr</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djsxh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ftlesa</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fuEu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dkWye</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gksaxs</a:t>
            </a:r>
            <a:endParaRPr lang="en-US" sz="3200"/>
          </a:p>
        </p:txBody>
      </p:sp>
      <p:sp>
        <p:nvSpPr>
          <p:cNvPr id="6" name="Slide Number Placeholder 5"/>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ransition>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sz="quarter" idx="4294967295"/>
          </p:nvPr>
        </p:nvSpPr>
        <p:spPr>
          <a:xfrm>
            <a:off x="107255" y="765175"/>
            <a:ext cx="8785225" cy="5689600"/>
          </a:xfrm>
        </p:spPr>
        <p:txBody>
          <a:bodyPr>
            <a:noAutofit/>
          </a:bodyPr>
          <a:lstStyle/>
          <a:p>
            <a:pPr marL="571500" indent="-571500" algn="just">
              <a:buClr>
                <a:srgbClr val="FFC000"/>
              </a:buClr>
              <a:defRPr/>
            </a:pPr>
            <a:r>
              <a:rPr lang="en-IN" sz="2400" smtClean="0"/>
              <a:t>SST</a:t>
            </a:r>
            <a:r>
              <a:rPr lang="en-IN" sz="2800" smtClean="0">
                <a:latin typeface="DevLys 010" pitchFamily="2" charset="0"/>
                <a:cs typeface="Times New Roman" pitchFamily="18" charset="0"/>
              </a:rPr>
              <a:t> </a:t>
            </a:r>
            <a:r>
              <a:rPr lang="en-IN">
                <a:latin typeface="DevLys 010" pitchFamily="2" charset="0"/>
                <a:cs typeface="Times New Roman" pitchFamily="18" charset="0"/>
              </a:rPr>
              <a:t>dh </a:t>
            </a:r>
            <a:r>
              <a:rPr lang="en-IN" err="1">
                <a:latin typeface="DevLys 010" pitchFamily="2" charset="0"/>
                <a:cs typeface="Times New Roman" pitchFamily="18" charset="0"/>
              </a:rPr>
              <a:t>leLr</a:t>
            </a:r>
            <a:r>
              <a:rPr lang="en-IN">
                <a:latin typeface="DevLys 010" pitchFamily="2" charset="0"/>
                <a:cs typeface="Times New Roman" pitchFamily="18" charset="0"/>
              </a:rPr>
              <a:t> </a:t>
            </a:r>
            <a:r>
              <a:rPr lang="en-IN" err="1">
                <a:latin typeface="DevLys 010" pitchFamily="2" charset="0"/>
                <a:cs typeface="Times New Roman" pitchFamily="18" charset="0"/>
              </a:rPr>
              <a:t>dk;Zokgh</a:t>
            </a:r>
            <a:r>
              <a:rPr lang="en-IN">
                <a:latin typeface="DevLys 010" pitchFamily="2" charset="0"/>
                <a:cs typeface="Times New Roman" pitchFamily="18" charset="0"/>
              </a:rPr>
              <a:t> </a:t>
            </a:r>
            <a:r>
              <a:rPr lang="en-IN" err="1">
                <a:latin typeface="DevLys 010" pitchFamily="2" charset="0"/>
                <a:cs typeface="Times New Roman" pitchFamily="18" charset="0"/>
              </a:rPr>
              <a:t>dk;Zikyd</a:t>
            </a:r>
            <a:r>
              <a:rPr lang="en-IN">
                <a:latin typeface="DevLys 010" pitchFamily="2" charset="0"/>
                <a:cs typeface="Times New Roman" pitchFamily="18" charset="0"/>
              </a:rPr>
              <a:t> </a:t>
            </a:r>
            <a:r>
              <a:rPr lang="en-IN" err="1">
                <a:latin typeface="DevLys 010" pitchFamily="2" charset="0"/>
                <a:cs typeface="Times New Roman" pitchFamily="18" charset="0"/>
              </a:rPr>
              <a:t>eftLVsªV</a:t>
            </a:r>
            <a:r>
              <a:rPr lang="en-IN">
                <a:latin typeface="DevLys 010" pitchFamily="2" charset="0"/>
                <a:cs typeface="Times New Roman" pitchFamily="18" charset="0"/>
              </a:rPr>
              <a:t> dh </a:t>
            </a:r>
            <a:r>
              <a:rPr lang="en-IN" err="1">
                <a:latin typeface="DevLys 010" pitchFamily="2" charset="0"/>
                <a:cs typeface="Times New Roman" pitchFamily="18" charset="0"/>
              </a:rPr>
              <a:t>mifLFkfr</a:t>
            </a:r>
            <a:r>
              <a:rPr lang="en-IN">
                <a:latin typeface="DevLys 010" pitchFamily="2" charset="0"/>
                <a:cs typeface="Times New Roman" pitchFamily="18" charset="0"/>
              </a:rPr>
              <a:t> </a:t>
            </a:r>
            <a:r>
              <a:rPr lang="en-IN" err="1">
                <a:latin typeface="DevLys 010" pitchFamily="2" charset="0"/>
                <a:cs typeface="Times New Roman" pitchFamily="18" charset="0"/>
              </a:rPr>
              <a:t>esa</a:t>
            </a:r>
            <a:r>
              <a:rPr lang="en-IN">
                <a:latin typeface="DevLys 010" pitchFamily="2" charset="0"/>
                <a:cs typeface="Times New Roman" pitchFamily="18" charset="0"/>
              </a:rPr>
              <a:t> </a:t>
            </a:r>
            <a:r>
              <a:rPr lang="en-IN" err="1">
                <a:latin typeface="DevLys 010" pitchFamily="2" charset="0"/>
                <a:cs typeface="Times New Roman" pitchFamily="18" charset="0"/>
              </a:rPr>
              <a:t>gh</a:t>
            </a:r>
            <a:r>
              <a:rPr lang="en-IN">
                <a:latin typeface="DevLys 010" pitchFamily="2" charset="0"/>
                <a:cs typeface="Times New Roman" pitchFamily="18" charset="0"/>
              </a:rPr>
              <a:t> </a:t>
            </a:r>
            <a:r>
              <a:rPr lang="en-IN" err="1">
                <a:latin typeface="DevLys 010" pitchFamily="2" charset="0"/>
                <a:cs typeface="Times New Roman" pitchFamily="18" charset="0"/>
              </a:rPr>
              <a:t>gksxh</a:t>
            </a:r>
            <a:r>
              <a:rPr lang="en-IN">
                <a:latin typeface="DevLys 010" pitchFamily="2" charset="0"/>
                <a:cs typeface="Times New Roman" pitchFamily="18" charset="0"/>
              </a:rPr>
              <a:t> o </a:t>
            </a:r>
            <a:r>
              <a:rPr lang="en-IN" err="1">
                <a:latin typeface="DevLys 010" pitchFamily="2" charset="0"/>
                <a:cs typeface="Times New Roman" pitchFamily="18" charset="0"/>
              </a:rPr>
              <a:t>leLr</a:t>
            </a:r>
            <a:r>
              <a:rPr lang="en-IN">
                <a:latin typeface="DevLys 010" pitchFamily="2" charset="0"/>
                <a:cs typeface="Times New Roman" pitchFamily="18" charset="0"/>
              </a:rPr>
              <a:t> </a:t>
            </a:r>
            <a:r>
              <a:rPr lang="en-IN" err="1">
                <a:latin typeface="DevLys 010" pitchFamily="2" charset="0"/>
                <a:cs typeface="Times New Roman" pitchFamily="18" charset="0"/>
              </a:rPr>
              <a:t>izfdz;k</a:t>
            </a:r>
            <a:r>
              <a:rPr lang="en-IN">
                <a:latin typeface="DevLys 010" pitchFamily="2" charset="0"/>
                <a:cs typeface="Times New Roman" pitchFamily="18" charset="0"/>
              </a:rPr>
              <a:t> dh </a:t>
            </a:r>
            <a:r>
              <a:rPr lang="en-IN" err="1">
                <a:latin typeface="DevLys 010" pitchFamily="2" charset="0"/>
                <a:cs typeface="Times New Roman" pitchFamily="18" charset="0"/>
              </a:rPr>
              <a:t>ohfM;ksxzkQh</a:t>
            </a:r>
            <a:r>
              <a:rPr lang="en-IN">
                <a:latin typeface="DevLys 010" pitchFamily="2" charset="0"/>
                <a:cs typeface="Times New Roman" pitchFamily="18" charset="0"/>
              </a:rPr>
              <a:t> dh </a:t>
            </a:r>
            <a:r>
              <a:rPr lang="en-IN" err="1">
                <a:latin typeface="DevLys 010" pitchFamily="2" charset="0"/>
                <a:cs typeface="Times New Roman" pitchFamily="18" charset="0"/>
              </a:rPr>
              <a:t>tk;sxhA</a:t>
            </a:r>
            <a:r>
              <a:rPr lang="en-IN">
                <a:latin typeface="DevLys 010" pitchFamily="2" charset="0"/>
                <a:cs typeface="Times New Roman" pitchFamily="18" charset="0"/>
              </a:rPr>
              <a:t> </a:t>
            </a:r>
            <a:r>
              <a:rPr lang="en-IN" err="1">
                <a:latin typeface="DevLys 010" pitchFamily="2" charset="0"/>
                <a:cs typeface="Times New Roman" pitchFamily="18" charset="0"/>
              </a:rPr>
              <a:t>dk;Zikyd</a:t>
            </a:r>
            <a:r>
              <a:rPr lang="en-IN">
                <a:latin typeface="DevLys 010" pitchFamily="2" charset="0"/>
                <a:cs typeface="Times New Roman" pitchFamily="18" charset="0"/>
              </a:rPr>
              <a:t> </a:t>
            </a:r>
            <a:r>
              <a:rPr lang="en-IN" err="1">
                <a:latin typeface="DevLys 010" pitchFamily="2" charset="0"/>
                <a:cs typeface="Times New Roman" pitchFamily="18" charset="0"/>
              </a:rPr>
              <a:t>eftLVsªV</a:t>
            </a:r>
            <a:r>
              <a:rPr lang="en-IN">
                <a:latin typeface="DevLys 010" pitchFamily="2" charset="0"/>
                <a:cs typeface="Times New Roman" pitchFamily="18" charset="0"/>
              </a:rPr>
              <a:t> dh </a:t>
            </a:r>
            <a:r>
              <a:rPr lang="en-IN" err="1">
                <a:latin typeface="DevLys 010" pitchFamily="2" charset="0"/>
                <a:cs typeface="Times New Roman" pitchFamily="18" charset="0"/>
              </a:rPr>
              <a:t>vuqifLFkfr</a:t>
            </a:r>
            <a:r>
              <a:rPr lang="en-IN">
                <a:latin typeface="DevLys 010" pitchFamily="2" charset="0"/>
                <a:cs typeface="Times New Roman" pitchFamily="18" charset="0"/>
              </a:rPr>
              <a:t> </a:t>
            </a:r>
            <a:r>
              <a:rPr lang="en-IN" err="1">
                <a:latin typeface="DevLys 010" pitchFamily="2" charset="0"/>
                <a:cs typeface="Times New Roman" pitchFamily="18" charset="0"/>
              </a:rPr>
              <a:t>esa</a:t>
            </a:r>
            <a:r>
              <a:rPr lang="en-IN">
                <a:latin typeface="DevLys 010" pitchFamily="2" charset="0"/>
                <a:cs typeface="Times New Roman" pitchFamily="18" charset="0"/>
              </a:rPr>
              <a:t> </a:t>
            </a:r>
            <a:r>
              <a:rPr lang="en-IN" err="1">
                <a:latin typeface="DevLys 010" pitchFamily="2" charset="0"/>
                <a:cs typeface="Times New Roman" pitchFamily="18" charset="0"/>
              </a:rPr>
              <a:t>dk;Zokgh</a:t>
            </a:r>
            <a:r>
              <a:rPr lang="en-IN">
                <a:latin typeface="DevLys 010" pitchFamily="2" charset="0"/>
                <a:cs typeface="Times New Roman" pitchFamily="18" charset="0"/>
              </a:rPr>
              <a:t> </a:t>
            </a:r>
            <a:r>
              <a:rPr lang="en-IN" err="1">
                <a:latin typeface="DevLys 010" pitchFamily="2" charset="0"/>
                <a:cs typeface="Times New Roman" pitchFamily="18" charset="0"/>
              </a:rPr>
              <a:t>ugha</a:t>
            </a:r>
            <a:r>
              <a:rPr lang="en-IN">
                <a:latin typeface="DevLys 010" pitchFamily="2" charset="0"/>
                <a:cs typeface="Times New Roman" pitchFamily="18" charset="0"/>
              </a:rPr>
              <a:t> dh </a:t>
            </a:r>
            <a:r>
              <a:rPr lang="en-IN" err="1">
                <a:latin typeface="DevLys 010" pitchFamily="2" charset="0"/>
                <a:cs typeface="Times New Roman" pitchFamily="18" charset="0"/>
              </a:rPr>
              <a:t>tk;sxhA</a:t>
            </a:r>
            <a:endParaRPr lang="en-IN">
              <a:latin typeface="DevLys 010" pitchFamily="2" charset="0"/>
              <a:cs typeface="Times New Roman" pitchFamily="18" charset="0"/>
            </a:endParaRPr>
          </a:p>
          <a:p>
            <a:pPr marL="571500" indent="-571500" algn="just">
              <a:buClr>
                <a:srgbClr val="FFC000"/>
              </a:buClr>
              <a:defRPr/>
            </a:pPr>
            <a:r>
              <a:rPr lang="en-IN" sz="2400" smtClean="0"/>
              <a:t>SST</a:t>
            </a:r>
            <a:r>
              <a:rPr lang="en-IN" smtClean="0">
                <a:latin typeface="DevLys 010" pitchFamily="2" charset="0"/>
                <a:cs typeface="Times New Roman" pitchFamily="18" charset="0"/>
              </a:rPr>
              <a:t> </a:t>
            </a:r>
            <a:r>
              <a:rPr lang="en-IN">
                <a:latin typeface="DevLys 010" pitchFamily="2" charset="0"/>
                <a:cs typeface="Times New Roman" pitchFamily="18" charset="0"/>
              </a:rPr>
              <a:t>}</a:t>
            </a:r>
            <a:r>
              <a:rPr lang="en-IN" err="1">
                <a:latin typeface="DevLys 010" pitchFamily="2" charset="0"/>
                <a:cs typeface="Times New Roman" pitchFamily="18" charset="0"/>
              </a:rPr>
              <a:t>kjk</a:t>
            </a:r>
            <a:r>
              <a:rPr lang="en-IN">
                <a:latin typeface="DevLys 010" pitchFamily="2" charset="0"/>
                <a:cs typeface="Times New Roman" pitchFamily="18" charset="0"/>
              </a:rPr>
              <a:t> </a:t>
            </a:r>
            <a:r>
              <a:rPr lang="en-IN" err="1">
                <a:latin typeface="DevLys 010" pitchFamily="2" charset="0"/>
                <a:cs typeface="Times New Roman" pitchFamily="18" charset="0"/>
              </a:rPr>
              <a:t>ohfM;ks</a:t>
            </a:r>
            <a:r>
              <a:rPr lang="en-IN">
                <a:latin typeface="DevLys 010" pitchFamily="2" charset="0"/>
                <a:cs typeface="Times New Roman" pitchFamily="18" charset="0"/>
              </a:rPr>
              <a:t> </a:t>
            </a:r>
            <a:r>
              <a:rPr lang="en-IN" err="1">
                <a:latin typeface="DevLys 010" pitchFamily="2" charset="0"/>
                <a:cs typeface="Times New Roman" pitchFamily="18" charset="0"/>
              </a:rPr>
              <a:t>fjdkWMZ</a:t>
            </a:r>
            <a:r>
              <a:rPr lang="en-IN">
                <a:latin typeface="DevLys 010" pitchFamily="2" charset="0"/>
                <a:cs typeface="Times New Roman" pitchFamily="18" charset="0"/>
              </a:rPr>
              <a:t> </a:t>
            </a:r>
            <a:r>
              <a:rPr lang="en-IN" smtClean="0">
                <a:latin typeface="DevLys 010" pitchFamily="2" charset="0"/>
                <a:cs typeface="Times New Roman" pitchFamily="18" charset="0"/>
              </a:rPr>
              <a:t>,-</a:t>
            </a:r>
            <a:r>
              <a:rPr lang="en-IN" err="1" smtClean="0">
                <a:latin typeface="DevLys 010" pitchFamily="2" charset="0"/>
                <a:cs typeface="Times New Roman" pitchFamily="18" charset="0"/>
              </a:rPr>
              <a:t>vkj-vks</a:t>
            </a:r>
            <a:r>
              <a:rPr lang="en-IN" smtClean="0">
                <a:latin typeface="DevLys 010" pitchFamily="2" charset="0"/>
                <a:cs typeface="Times New Roman" pitchFamily="18" charset="0"/>
              </a:rPr>
              <a:t>- </a:t>
            </a:r>
            <a:r>
              <a:rPr lang="en-IN" err="1">
                <a:latin typeface="DevLys 010" pitchFamily="2" charset="0"/>
                <a:cs typeface="Times New Roman" pitchFamily="18" charset="0"/>
              </a:rPr>
              <a:t>ds</a:t>
            </a:r>
            <a:r>
              <a:rPr lang="en-IN">
                <a:latin typeface="DevLys 010" pitchFamily="2" charset="0"/>
                <a:cs typeface="Times New Roman" pitchFamily="18" charset="0"/>
              </a:rPr>
              <a:t> </a:t>
            </a:r>
            <a:r>
              <a:rPr lang="en-IN" err="1">
                <a:latin typeface="DevLys 010" pitchFamily="2" charset="0"/>
                <a:cs typeface="Times New Roman" pitchFamily="18" charset="0"/>
              </a:rPr>
              <a:t>ikl</a:t>
            </a:r>
            <a:r>
              <a:rPr lang="en-IN">
                <a:latin typeface="DevLys 010" pitchFamily="2" charset="0"/>
                <a:cs typeface="Times New Roman" pitchFamily="18" charset="0"/>
              </a:rPr>
              <a:t> </a:t>
            </a:r>
            <a:r>
              <a:rPr lang="en-IN" smtClean="0">
                <a:latin typeface="DevLys 010" pitchFamily="2" charset="0"/>
                <a:cs typeface="Times New Roman" pitchFamily="18" charset="0"/>
              </a:rPr>
              <a:t>oh-oh-</a:t>
            </a:r>
            <a:r>
              <a:rPr lang="en-IN" err="1" smtClean="0">
                <a:latin typeface="DevLys 010" pitchFamily="2" charset="0"/>
                <a:cs typeface="Times New Roman" pitchFamily="18" charset="0"/>
              </a:rPr>
              <a:t>Vh</a:t>
            </a:r>
            <a:r>
              <a:rPr lang="en-IN" smtClean="0">
                <a:latin typeface="DevLys 010" pitchFamily="2" charset="0"/>
                <a:cs typeface="Times New Roman" pitchFamily="18" charset="0"/>
              </a:rPr>
              <a:t>@,-</a:t>
            </a:r>
            <a:r>
              <a:rPr lang="en-IN" err="1" smtClean="0">
                <a:latin typeface="DevLys 010" pitchFamily="2" charset="0"/>
                <a:cs typeface="Times New Roman" pitchFamily="18" charset="0"/>
              </a:rPr>
              <a:t>Vh</a:t>
            </a:r>
            <a:r>
              <a:rPr lang="en-IN" smtClean="0">
                <a:latin typeface="DevLys 010" pitchFamily="2" charset="0"/>
                <a:cs typeface="Times New Roman" pitchFamily="18" charset="0"/>
              </a:rPr>
              <a:t>- </a:t>
            </a:r>
            <a:r>
              <a:rPr lang="en-IN" err="1" smtClean="0">
                <a:latin typeface="DevLys 010" pitchFamily="2" charset="0"/>
                <a:cs typeface="Times New Roman" pitchFamily="18" charset="0"/>
              </a:rPr>
              <a:t>dks</a:t>
            </a:r>
            <a:r>
              <a:rPr lang="en-IN" smtClean="0">
                <a:latin typeface="DevLys 010" pitchFamily="2" charset="0"/>
                <a:cs typeface="Times New Roman" pitchFamily="18" charset="0"/>
              </a:rPr>
              <a:t> </a:t>
            </a:r>
            <a:r>
              <a:rPr lang="en-IN" err="1" smtClean="0">
                <a:latin typeface="DevLys 010" pitchFamily="2" charset="0"/>
                <a:cs typeface="Times New Roman" pitchFamily="18" charset="0"/>
              </a:rPr>
              <a:t>tek</a:t>
            </a:r>
            <a:r>
              <a:rPr lang="en-IN" smtClean="0">
                <a:latin typeface="DevLys 010" pitchFamily="2" charset="0"/>
                <a:cs typeface="Times New Roman" pitchFamily="18" charset="0"/>
              </a:rPr>
              <a:t> </a:t>
            </a:r>
            <a:r>
              <a:rPr lang="en-IN" err="1">
                <a:latin typeface="DevLys 010" pitchFamily="2" charset="0"/>
                <a:cs typeface="Times New Roman" pitchFamily="18" charset="0"/>
              </a:rPr>
              <a:t>djk;k</a:t>
            </a:r>
            <a:r>
              <a:rPr lang="en-IN">
                <a:latin typeface="DevLys 010" pitchFamily="2" charset="0"/>
                <a:cs typeface="Times New Roman" pitchFamily="18" charset="0"/>
              </a:rPr>
              <a:t> </a:t>
            </a:r>
            <a:r>
              <a:rPr lang="en-IN" err="1">
                <a:latin typeface="DevLys 010" pitchFamily="2" charset="0"/>
                <a:cs typeface="Times New Roman" pitchFamily="18" charset="0"/>
              </a:rPr>
              <a:t>tk;sxkA</a:t>
            </a:r>
            <a:r>
              <a:rPr lang="en-IN">
                <a:latin typeface="DevLys 010" pitchFamily="2" charset="0"/>
                <a:cs typeface="Times New Roman" pitchFamily="18" charset="0"/>
              </a:rPr>
              <a:t> </a:t>
            </a:r>
            <a:endParaRPr lang="en-IN" smtClean="0">
              <a:latin typeface="DevLys 010" pitchFamily="2" charset="0"/>
              <a:cs typeface="Times New Roman" pitchFamily="18" charset="0"/>
            </a:endParaRPr>
          </a:p>
          <a:p>
            <a:pPr marL="571500" indent="-571500" algn="just">
              <a:buClr>
                <a:srgbClr val="FFC000"/>
              </a:buClr>
              <a:defRPr/>
            </a:pPr>
            <a:r>
              <a:rPr lang="en-IN" sz="2400" smtClean="0"/>
              <a:t>SST</a:t>
            </a:r>
            <a:r>
              <a:rPr lang="en-IN" sz="3200" smtClean="0"/>
              <a:t> </a:t>
            </a:r>
            <a:r>
              <a:rPr lang="en-IN" sz="3200" err="1" smtClean="0">
                <a:latin typeface="DevLys 010" pitchFamily="2" charset="0"/>
              </a:rPr>
              <a:t>tujy</a:t>
            </a:r>
            <a:r>
              <a:rPr lang="en-IN" sz="3200" smtClean="0">
                <a:latin typeface="DevLys 010" pitchFamily="2" charset="0"/>
              </a:rPr>
              <a:t> </a:t>
            </a:r>
            <a:r>
              <a:rPr lang="en-IN" sz="3200" err="1" smtClean="0">
                <a:latin typeface="DevLys 010" pitchFamily="2" charset="0"/>
              </a:rPr>
              <a:t>izs</a:t>
            </a:r>
            <a:r>
              <a:rPr lang="en-IN" sz="3200" smtClean="0">
                <a:latin typeface="DevLys 010" pitchFamily="2" charset="0"/>
              </a:rPr>
              <a:t>{</a:t>
            </a:r>
            <a:r>
              <a:rPr lang="en-IN" sz="3200" err="1" smtClean="0">
                <a:latin typeface="DevLys 010" pitchFamily="2" charset="0"/>
              </a:rPr>
              <a:t>kd</a:t>
            </a:r>
            <a:r>
              <a:rPr lang="en-IN" sz="3200" smtClean="0">
                <a:latin typeface="DevLys 010" pitchFamily="2" charset="0"/>
              </a:rPr>
              <a:t> ,</a:t>
            </a:r>
            <a:r>
              <a:rPr lang="en-IN" sz="3200" err="1" smtClean="0">
                <a:latin typeface="DevLys 010" pitchFamily="2" charset="0"/>
              </a:rPr>
              <a:t>oa</a:t>
            </a:r>
            <a:r>
              <a:rPr lang="en-IN" sz="3200" smtClean="0">
                <a:latin typeface="DevLys 010" pitchFamily="2" charset="0"/>
              </a:rPr>
              <a:t> O;; </a:t>
            </a:r>
            <a:r>
              <a:rPr lang="en-IN" sz="3200" err="1" smtClean="0">
                <a:latin typeface="DevLys 010" pitchFamily="2" charset="0"/>
              </a:rPr>
              <a:t>izs</a:t>
            </a:r>
            <a:r>
              <a:rPr lang="en-IN" sz="3200" smtClean="0">
                <a:latin typeface="DevLys 010" pitchFamily="2" charset="0"/>
              </a:rPr>
              <a:t>{</a:t>
            </a:r>
            <a:r>
              <a:rPr lang="en-IN" sz="3200" err="1" smtClean="0">
                <a:latin typeface="DevLys 010" pitchFamily="2" charset="0"/>
              </a:rPr>
              <a:t>kd</a:t>
            </a:r>
            <a:r>
              <a:rPr lang="en-IN" sz="3200" smtClean="0">
                <a:latin typeface="DevLys 010" pitchFamily="2" charset="0"/>
              </a:rPr>
              <a:t> dh </a:t>
            </a:r>
            <a:r>
              <a:rPr lang="en-IN" sz="3200" err="1" smtClean="0">
                <a:latin typeface="DevLys 010" pitchFamily="2" charset="0"/>
              </a:rPr>
              <a:t>ly</a:t>
            </a:r>
            <a:r>
              <a:rPr lang="en-IN" sz="3200" err="1" smtClean="0">
                <a:latin typeface="DevLys 010" pitchFamily="2" charset="0"/>
                <a:cs typeface="Times New Roman" pitchFamily="18" charset="0"/>
              </a:rPr>
              <a:t>kg</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vuqlkj</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Mh-bZ-vks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oa</a:t>
            </a:r>
            <a:r>
              <a:rPr lang="en-IN" sz="3200" smtClean="0">
                <a:latin typeface="DevLys 010" pitchFamily="2" charset="0"/>
                <a:cs typeface="Times New Roman" pitchFamily="18" charset="0"/>
              </a:rPr>
              <a:t> ,l-</a:t>
            </a:r>
            <a:r>
              <a:rPr lang="en-IN" sz="3200" err="1" smtClean="0">
                <a:latin typeface="DevLys 010" pitchFamily="2" charset="0"/>
                <a:cs typeface="Times New Roman" pitchFamily="18" charset="0"/>
              </a:rPr>
              <a:t>ih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fu;a</a:t>
            </a:r>
            <a:r>
              <a:rPr lang="en-IN" sz="3200" smtClean="0">
                <a:latin typeface="DevLys 010" pitchFamily="2" charset="0"/>
                <a:cs typeface="Times New Roman" pitchFamily="18" charset="0"/>
              </a:rPr>
              <a:t>=.k </a:t>
            </a:r>
            <a:r>
              <a:rPr lang="en-IN" sz="3200" err="1" smtClean="0">
                <a:latin typeface="DevLys 010" pitchFamily="2" charset="0"/>
                <a:cs typeface="Times New Roman" pitchFamily="18" charset="0"/>
              </a:rPr>
              <a:t>esa</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dk;Z</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djsaxs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rFkk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ernku</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ds</a:t>
            </a:r>
            <a:r>
              <a:rPr lang="en-IN" sz="3200" smtClean="0">
                <a:latin typeface="DevLys 010" pitchFamily="2" charset="0"/>
                <a:cs typeface="Times New Roman" pitchFamily="18" charset="0"/>
              </a:rPr>
              <a:t> 72 ?</a:t>
            </a:r>
            <a:r>
              <a:rPr lang="en-IN" sz="3200" err="1" smtClean="0">
                <a:latin typeface="DevLys 010" pitchFamily="2" charset="0"/>
                <a:cs typeface="Times New Roman" pitchFamily="18" charset="0"/>
              </a:rPr>
              <a:t>kaVs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iwoZ</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bl</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ra</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dks</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vkSj</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etcwr</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cuk;k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tk;sxkA</a:t>
            </a:r>
            <a:endParaRPr lang="en-IN" smtClean="0">
              <a:latin typeface="DevLys 010" pitchFamily="2" charset="0"/>
              <a:cs typeface="Times New Roman" pitchFamily="18" charset="0"/>
            </a:endParaRPr>
          </a:p>
          <a:p>
            <a:pPr marL="571500" indent="-571500" algn="just">
              <a:buClr>
                <a:srgbClr val="FFC000"/>
              </a:buClr>
              <a:defRPr/>
            </a:pPr>
            <a:r>
              <a:rPr lang="en-IN" sz="3200" err="1" smtClean="0">
                <a:latin typeface="DevLys 010" pitchFamily="2" charset="0"/>
                <a:cs typeface="Times New Roman" pitchFamily="18" charset="0"/>
              </a:rPr>
              <a:t>mDRk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ohfM;ks@MhohMh</a:t>
            </a:r>
            <a:r>
              <a:rPr lang="en-IN" sz="3200" smtClean="0">
                <a:latin typeface="DevLys 010" pitchFamily="2" charset="0"/>
                <a:cs typeface="Times New Roman" pitchFamily="18" charset="0"/>
              </a:rPr>
              <a:t> dh </a:t>
            </a:r>
            <a:r>
              <a:rPr lang="en-IN" sz="3200" err="1" smtClean="0">
                <a:latin typeface="DevLys 010" pitchFamily="2" charset="0"/>
                <a:cs typeface="Times New Roman" pitchFamily="18" charset="0"/>
              </a:rPr>
              <a:t>dkWih</a:t>
            </a:r>
            <a:r>
              <a:rPr lang="en-IN" sz="3200" smtClean="0">
                <a:latin typeface="DevLys 010" pitchFamily="2" charset="0"/>
                <a:cs typeface="Times New Roman" pitchFamily="18" charset="0"/>
              </a:rPr>
              <a:t> 300@&amp;#- </a:t>
            </a:r>
            <a:r>
              <a:rPr lang="en-IN" sz="3200" err="1" smtClean="0">
                <a:latin typeface="DevLys 010" pitchFamily="2" charset="0"/>
                <a:cs typeface="Times New Roman" pitchFamily="18" charset="0"/>
              </a:rPr>
              <a:t>ysdj</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nh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tk</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ldrh</a:t>
            </a:r>
            <a:r>
              <a:rPr lang="en-IN" sz="3200" smtClean="0">
                <a:latin typeface="DevLys 010" pitchFamily="2" charset="0"/>
                <a:cs typeface="Times New Roman" pitchFamily="18" charset="0"/>
              </a:rPr>
              <a:t> </a:t>
            </a:r>
            <a:r>
              <a:rPr lang="en-IN" sz="3200" err="1" smtClean="0">
                <a:latin typeface="DevLys 010" pitchFamily="2" charset="0"/>
                <a:cs typeface="Times New Roman" pitchFamily="18" charset="0"/>
              </a:rPr>
              <a:t>gSA</a:t>
            </a:r>
            <a:endParaRPr lang="en-IN" sz="3200" smtClean="0">
              <a:latin typeface="DevLys 010" pitchFamily="2" charset="0"/>
              <a:cs typeface="Times New Roman" pitchFamily="18" charset="0"/>
            </a:endParaRPr>
          </a:p>
          <a:p>
            <a:pPr marL="571500" indent="-571500" algn="just" eaLnBrk="1" hangingPunct="1">
              <a:buFont typeface="Wingdings" pitchFamily="2" charset="2"/>
              <a:buNone/>
            </a:pPr>
            <a:endParaRPr lang="en-IN" sz="3200" smtClean="0">
              <a:latin typeface="DevLys 010" pitchFamily="2" charset="0"/>
              <a:cs typeface="Times New Roman" pitchFamily="18" charset="0"/>
            </a:endParaRPr>
          </a:p>
          <a:p>
            <a:pPr marL="571500" indent="-571500" algn="just" eaLnBrk="1" hangingPunct="1">
              <a:buFont typeface="Wingdings" pitchFamily="2" charset="2"/>
              <a:buNone/>
            </a:pPr>
            <a:endParaRPr lang="en-IN" sz="3200" smtClean="0">
              <a:latin typeface="DevLys 010" pitchFamily="2" charset="0"/>
              <a:cs typeface="Times New Roman" pitchFamily="18" charset="0"/>
            </a:endParaRPr>
          </a:p>
        </p:txBody>
      </p:sp>
      <p:sp>
        <p:nvSpPr>
          <p:cNvPr id="38917" name="Rectangle 4"/>
          <p:cNvSpPr>
            <a:spLocks noChangeArrowheads="1"/>
          </p:cNvSpPr>
          <p:nvPr/>
        </p:nvSpPr>
        <p:spPr bwMode="auto">
          <a:xfrm>
            <a:off x="5471592" y="116632"/>
            <a:ext cx="3672408" cy="461665"/>
          </a:xfrm>
          <a:prstGeom prst="rect">
            <a:avLst/>
          </a:prstGeom>
          <a:noFill/>
          <a:ln w="9525">
            <a:noFill/>
            <a:miter lim="800000"/>
            <a:headEnd/>
            <a:tailEnd/>
          </a:ln>
        </p:spPr>
        <p:txBody>
          <a:bodyPr wrap="square">
            <a:spAutoFit/>
          </a:bodyPr>
          <a:lstStyle/>
          <a:p>
            <a:r>
              <a:rPr lang="en-IN" sz="2400" b="1">
                <a:latin typeface="DevLys 010" pitchFamily="2" charset="0"/>
                <a:cs typeface="Times New Roman" pitchFamily="18" charset="0"/>
              </a:rPr>
              <a:t>---------</a:t>
            </a:r>
            <a:r>
              <a:rPr lang="en-IN" sz="2400" b="1" err="1">
                <a:latin typeface="DevLys 010" pitchFamily="2" charset="0"/>
                <a:cs typeface="Times New Roman" pitchFamily="18" charset="0"/>
              </a:rPr>
              <a:t>LFkSfrd</a:t>
            </a:r>
            <a:r>
              <a:rPr lang="en-IN" sz="2400" b="1">
                <a:latin typeface="DevLys 010" pitchFamily="2" charset="0"/>
                <a:cs typeface="Times New Roman" pitchFamily="18" charset="0"/>
              </a:rPr>
              <a:t> </a:t>
            </a:r>
            <a:r>
              <a:rPr lang="en-IN" sz="2400" b="1" err="1">
                <a:latin typeface="DevLys 010" pitchFamily="2" charset="0"/>
                <a:cs typeface="Times New Roman" pitchFamily="18" charset="0"/>
              </a:rPr>
              <a:t>fuxjkuh</a:t>
            </a:r>
            <a:r>
              <a:rPr lang="en-IN" sz="2400" b="1">
                <a:latin typeface="DevLys 010" pitchFamily="2" charset="0"/>
                <a:cs typeface="Times New Roman" pitchFamily="18" charset="0"/>
              </a:rPr>
              <a:t> </a:t>
            </a:r>
            <a:r>
              <a:rPr lang="en-IN" sz="2400" b="1" err="1">
                <a:latin typeface="DevLys 010" pitchFamily="2" charset="0"/>
                <a:cs typeface="Times New Roman" pitchFamily="18" charset="0"/>
              </a:rPr>
              <a:t>ny</a:t>
            </a:r>
            <a:r>
              <a:rPr lang="en-IN" sz="2400" b="1">
                <a:latin typeface="DevLys 010" pitchFamily="2" charset="0"/>
                <a:cs typeface="Times New Roman" pitchFamily="18" charset="0"/>
              </a:rPr>
              <a:t> ¼</a:t>
            </a:r>
            <a:r>
              <a:rPr lang="en-IN" sz="2400" b="1"/>
              <a:t>SST</a:t>
            </a:r>
            <a:r>
              <a:rPr lang="en-IN" sz="2400" b="1" smtClean="0">
                <a:latin typeface="DevLys 010" pitchFamily="2" charset="0"/>
                <a:cs typeface="Times New Roman" pitchFamily="18" charset="0"/>
              </a:rPr>
              <a:t>½</a:t>
            </a:r>
            <a:endParaRPr lang="en-US" sz="3200"/>
          </a:p>
        </p:txBody>
      </p:sp>
      <p:sp>
        <p:nvSpPr>
          <p:cNvPr id="6" name="Slide Number Placeholder 5"/>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transition>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sz="quarter" idx="4294967295"/>
          </p:nvPr>
        </p:nvSpPr>
        <p:spPr>
          <a:xfrm>
            <a:off x="0" y="765175"/>
            <a:ext cx="8785225" cy="5256213"/>
          </a:xfrm>
        </p:spPr>
        <p:txBody>
          <a:bodyPr>
            <a:noAutofit/>
          </a:bodyPr>
          <a:lstStyle/>
          <a:p>
            <a:pPr marL="571500" indent="-571500" algn="just">
              <a:buClr>
                <a:srgbClr val="FFC000"/>
              </a:buClr>
            </a:pPr>
            <a:r>
              <a:rPr lang="en-IN" sz="3600" err="1" smtClean="0">
                <a:latin typeface="DevLys 010" pitchFamily="2" charset="0"/>
                <a:cs typeface="Times New Roman" pitchFamily="18" charset="0"/>
              </a:rPr>
              <a:t>bldk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O;kid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izpkj&amp;izlkj</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fd;k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tkuk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pkfg;sA</a:t>
            </a:r>
            <a:r>
              <a:rPr lang="en-IN" sz="3600" smtClean="0">
                <a:latin typeface="DevLys 010" pitchFamily="2" charset="0"/>
                <a:cs typeface="Times New Roman" pitchFamily="18" charset="0"/>
              </a:rPr>
              <a:t> </a:t>
            </a:r>
          </a:p>
          <a:p>
            <a:pPr marL="571500" indent="-571500" algn="just">
              <a:buClr>
                <a:srgbClr val="FFC000"/>
              </a:buClr>
            </a:pPr>
            <a:r>
              <a:rPr lang="en-IN" sz="3600" err="1" smtClean="0">
                <a:latin typeface="DevLys 010" pitchFamily="2" charset="0"/>
                <a:cs typeface="Times New Roman" pitchFamily="18" charset="0"/>
              </a:rPr>
              <a:t>pSfdax</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nkSjku</a:t>
            </a:r>
            <a:r>
              <a:rPr lang="en-IN" sz="3600" smtClean="0">
                <a:latin typeface="DevLys 010" pitchFamily="2" charset="0"/>
                <a:cs typeface="Times New Roman" pitchFamily="18" charset="0"/>
              </a:rPr>
              <a:t> 50]000@&amp; </a:t>
            </a:r>
            <a:r>
              <a:rPr lang="en-IN" sz="3600" err="1" smtClean="0">
                <a:latin typeface="DevLys 010" pitchFamily="2" charset="0"/>
                <a:cs typeface="Times New Roman" pitchFamily="18" charset="0"/>
              </a:rPr>
              <a:t>ls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T;knk</a:t>
            </a:r>
            <a:r>
              <a:rPr lang="en-IN" sz="3600" smtClean="0">
                <a:latin typeface="DevLys 010" pitchFamily="2" charset="0"/>
                <a:cs typeface="Times New Roman" pitchFamily="18" charset="0"/>
              </a:rPr>
              <a:t> dh </a:t>
            </a:r>
            <a:r>
              <a:rPr lang="en-IN" sz="3600" err="1" smtClean="0">
                <a:latin typeface="DevLys 010" pitchFamily="2" charset="0"/>
                <a:cs typeface="Times New Roman" pitchFamily="18" charset="0"/>
              </a:rPr>
              <a:t>udnh</a:t>
            </a:r>
            <a:r>
              <a:rPr lang="en-IN" sz="3600" smtClean="0">
                <a:latin typeface="DevLys 010" pitchFamily="2" charset="0"/>
                <a:cs typeface="Times New Roman" pitchFamily="18" charset="0"/>
              </a:rPr>
              <a:t> 10]000@&amp; </a:t>
            </a:r>
            <a:r>
              <a:rPr lang="en-IN" sz="3600" err="1" smtClean="0">
                <a:latin typeface="DevLys 010" pitchFamily="2" charset="0"/>
                <a:cs typeface="Times New Roman" pitchFamily="18" charset="0"/>
              </a:rPr>
              <a:t>ls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T;knk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ewY</a:t>
            </a:r>
            <a:r>
              <a:rPr lang="en-IN" sz="3600" smtClean="0">
                <a:latin typeface="DevLys 010" pitchFamily="2" charset="0"/>
                <a:cs typeface="Times New Roman" pitchFamily="18" charset="0"/>
              </a:rPr>
              <a:t>; dh '</a:t>
            </a:r>
            <a:r>
              <a:rPr lang="en-IN" sz="3600" err="1" smtClean="0">
                <a:latin typeface="DevLys 010" pitchFamily="2" charset="0"/>
                <a:cs typeface="Times New Roman" pitchFamily="18" charset="0"/>
              </a:rPr>
              <a:t>kjkc</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migkj</a:t>
            </a:r>
            <a:r>
              <a:rPr lang="en-IN" sz="3600" smtClean="0">
                <a:latin typeface="DevLys 010" pitchFamily="2" charset="0"/>
                <a:cs typeface="Times New Roman" pitchFamily="18" charset="0"/>
              </a:rPr>
              <a:t> ;k </a:t>
            </a:r>
            <a:r>
              <a:rPr lang="en-IN" sz="3600" err="1" smtClean="0">
                <a:latin typeface="DevLys 010" pitchFamily="2" charset="0"/>
                <a:cs typeface="Times New Roman" pitchFamily="18" charset="0"/>
              </a:rPr>
              <a:t>gfFk;kj</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ernkrkvksa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forj.k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fy;s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ys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tk;h</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jgh</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gS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rks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bls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tCr</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fd;k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tk;sxkA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ohfM;ksxzkQh</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Mªkboj</a:t>
            </a:r>
            <a:r>
              <a:rPr lang="en-IN" sz="3600" smtClean="0">
                <a:latin typeface="DevLys 010" pitchFamily="2" charset="0"/>
                <a:cs typeface="Times New Roman" pitchFamily="18" charset="0"/>
              </a:rPr>
              <a:t> o </a:t>
            </a:r>
            <a:r>
              <a:rPr lang="en-IN" sz="3600" err="1" smtClean="0">
                <a:latin typeface="DevLys 010" pitchFamily="2" charset="0"/>
                <a:cs typeface="Times New Roman" pitchFamily="18" charset="0"/>
              </a:rPr>
              <a:t>vU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c;ku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ntZ</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tk;saxsA</a:t>
            </a:r>
            <a:r>
              <a:rPr lang="en-IN" sz="3600" smtClean="0">
                <a:latin typeface="DevLys 010" pitchFamily="2" charset="0"/>
                <a:cs typeface="Times New Roman" pitchFamily="18" charset="0"/>
              </a:rPr>
              <a:t> </a:t>
            </a:r>
          </a:p>
          <a:p>
            <a:pPr marL="571500" indent="-571500" algn="just">
              <a:buClr>
                <a:srgbClr val="FFC000"/>
              </a:buClr>
            </a:pPr>
            <a:r>
              <a:rPr lang="en-IN" sz="3600" err="1" smtClean="0">
                <a:latin typeface="DevLys 010" pitchFamily="2" charset="0"/>
                <a:cs typeface="Times New Roman" pitchFamily="18" charset="0"/>
              </a:rPr>
              <a:t>pSfdax</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nkSjku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Vhe</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fouez</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O;ogkj</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djsxh</a:t>
            </a:r>
            <a:r>
              <a:rPr lang="en-IN" sz="3600" smtClean="0">
                <a:latin typeface="DevLys 010" pitchFamily="2" charset="0"/>
                <a:cs typeface="Times New Roman" pitchFamily="18" charset="0"/>
              </a:rPr>
              <a:t> o </a:t>
            </a:r>
            <a:r>
              <a:rPr lang="en-IN" sz="3600" err="1" smtClean="0">
                <a:latin typeface="DevLys 010" pitchFamily="2" charset="0"/>
                <a:cs typeface="Times New Roman" pitchFamily="18" charset="0"/>
              </a:rPr>
              <a:t>ukxfjdksa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mfpr</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lEeku</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djsxhA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efgykvksa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ilZ</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efgyk</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vf</a:t>
            </a:r>
            <a:r>
              <a:rPr lang="en-IN" sz="3600" smtClean="0">
                <a:latin typeface="DevLys 010" pitchFamily="2" charset="0"/>
                <a:cs typeface="Times New Roman" pitchFamily="18" charset="0"/>
              </a:rPr>
              <a:t>/</a:t>
            </a:r>
            <a:r>
              <a:rPr lang="en-IN" sz="3600" err="1" smtClean="0">
                <a:latin typeface="DevLys 010" pitchFamily="2" charset="0"/>
                <a:cs typeface="Times New Roman" pitchFamily="18" charset="0"/>
              </a:rPr>
              <a:t>kdkjh</a:t>
            </a:r>
            <a:r>
              <a:rPr lang="en-IN" sz="3600" smtClean="0">
                <a:latin typeface="DevLys 010" pitchFamily="2" charset="0"/>
                <a:cs typeface="Times New Roman" pitchFamily="18" charset="0"/>
              </a:rPr>
              <a:t> dh </a:t>
            </a:r>
            <a:r>
              <a:rPr lang="en-IN" sz="3600" err="1" smtClean="0">
                <a:latin typeface="DevLys 010" pitchFamily="2" charset="0"/>
                <a:cs typeface="Times New Roman" pitchFamily="18" charset="0"/>
              </a:rPr>
              <a:t>mifLFkfr</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esa</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gh</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pSd</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fd;s</a:t>
            </a:r>
            <a:r>
              <a:rPr lang="en-IN" sz="3600" smtClean="0">
                <a:latin typeface="DevLys 010" pitchFamily="2" charset="0"/>
                <a:cs typeface="Times New Roman" pitchFamily="18" charset="0"/>
              </a:rPr>
              <a:t> </a:t>
            </a:r>
            <a:r>
              <a:rPr lang="en-IN" sz="3600" err="1" smtClean="0">
                <a:latin typeface="DevLys 010" pitchFamily="2" charset="0"/>
                <a:cs typeface="Times New Roman" pitchFamily="18" charset="0"/>
              </a:rPr>
              <a:t>tk;saxsA</a:t>
            </a:r>
            <a:endParaRPr lang="en-IN" sz="3600">
              <a:latin typeface="DevLys 010" pitchFamily="2" charset="0"/>
              <a:cs typeface="Times New Roman" pitchFamily="18" charset="0"/>
            </a:endParaRPr>
          </a:p>
        </p:txBody>
      </p:sp>
      <p:sp>
        <p:nvSpPr>
          <p:cNvPr id="39941" name="Rectangle 4"/>
          <p:cNvSpPr>
            <a:spLocks noChangeArrowheads="1"/>
          </p:cNvSpPr>
          <p:nvPr/>
        </p:nvSpPr>
        <p:spPr bwMode="auto">
          <a:xfrm>
            <a:off x="3558480" y="44624"/>
            <a:ext cx="5334000" cy="461665"/>
          </a:xfrm>
          <a:prstGeom prst="rect">
            <a:avLst/>
          </a:prstGeom>
          <a:noFill/>
          <a:ln w="9525">
            <a:noFill/>
            <a:miter lim="800000"/>
            <a:headEnd/>
            <a:tailEnd/>
          </a:ln>
        </p:spPr>
        <p:txBody>
          <a:bodyPr wrap="square">
            <a:spAutoFit/>
          </a:bodyPr>
          <a:lstStyle/>
          <a:p>
            <a:pPr algn="r"/>
            <a:r>
              <a:rPr lang="en-IN" sz="2400" b="1">
                <a:latin typeface="DevLys 010" pitchFamily="2" charset="0"/>
                <a:cs typeface="Times New Roman" pitchFamily="18" charset="0"/>
              </a:rPr>
              <a:t>---------</a:t>
            </a:r>
            <a:r>
              <a:rPr lang="en-IN" sz="2400" b="1" err="1">
                <a:latin typeface="DevLys 010" pitchFamily="2" charset="0"/>
                <a:cs typeface="Times New Roman" pitchFamily="18" charset="0"/>
              </a:rPr>
              <a:t>LFkSfrd</a:t>
            </a:r>
            <a:r>
              <a:rPr lang="en-IN" sz="2400" b="1">
                <a:latin typeface="DevLys 010" pitchFamily="2" charset="0"/>
                <a:cs typeface="Times New Roman" pitchFamily="18" charset="0"/>
              </a:rPr>
              <a:t> </a:t>
            </a:r>
            <a:r>
              <a:rPr lang="en-IN" sz="2400" b="1" err="1">
                <a:latin typeface="DevLys 010" pitchFamily="2" charset="0"/>
                <a:cs typeface="Times New Roman" pitchFamily="18" charset="0"/>
              </a:rPr>
              <a:t>fuxjkuh</a:t>
            </a:r>
            <a:r>
              <a:rPr lang="en-IN" sz="2400" b="1">
                <a:latin typeface="DevLys 010" pitchFamily="2" charset="0"/>
                <a:cs typeface="Times New Roman" pitchFamily="18" charset="0"/>
              </a:rPr>
              <a:t> </a:t>
            </a:r>
            <a:r>
              <a:rPr lang="en-IN" sz="2400" b="1" err="1">
                <a:latin typeface="DevLys 010" pitchFamily="2" charset="0"/>
                <a:cs typeface="Times New Roman" pitchFamily="18" charset="0"/>
              </a:rPr>
              <a:t>ny</a:t>
            </a:r>
            <a:r>
              <a:rPr lang="en-IN" sz="2400" b="1">
                <a:latin typeface="DevLys 010" pitchFamily="2" charset="0"/>
                <a:cs typeface="Times New Roman" pitchFamily="18" charset="0"/>
              </a:rPr>
              <a:t> ¼</a:t>
            </a:r>
            <a:r>
              <a:rPr lang="en-IN" sz="2400" b="1">
                <a:latin typeface="Arial Narrow" pitchFamily="34" charset="0"/>
                <a:cs typeface="Times New Roman" pitchFamily="18" charset="0"/>
              </a:rPr>
              <a:t>SST</a:t>
            </a:r>
            <a:r>
              <a:rPr lang="en-IN" sz="2400" b="1">
                <a:latin typeface="DevLys 010" pitchFamily="2" charset="0"/>
                <a:cs typeface="Times New Roman" pitchFamily="18" charset="0"/>
              </a:rPr>
              <a:t>½</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ransition>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77009"/>
            <a:ext cx="8640960" cy="5016758"/>
          </a:xfrm>
          <a:prstGeom prst="rect">
            <a:avLst/>
          </a:prstGeom>
        </p:spPr>
        <p:txBody>
          <a:bodyPr wrap="square">
            <a:spAutoFit/>
          </a:bodyPr>
          <a:lstStyle/>
          <a:p>
            <a:pPr marL="571500" indent="-571500" algn="just">
              <a:buClr>
                <a:srgbClr val="FFC000"/>
              </a:buClr>
              <a:buFont typeface="Arial" pitchFamily="34" charset="0"/>
              <a:buChar char="•"/>
            </a:pPr>
            <a:r>
              <a:rPr lang="en-IN" sz="4000" err="1" smtClean="0">
                <a:latin typeface="DevLys 010" pitchFamily="2" charset="0"/>
                <a:cs typeface="Times New Roman" pitchFamily="18" charset="0"/>
              </a:rPr>
              <a:t>tCrh</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n’kk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vihy</a:t>
            </a:r>
            <a:r>
              <a:rPr lang="en-IN" sz="4000" smtClean="0">
                <a:latin typeface="DevLys 010" pitchFamily="2" charset="0"/>
                <a:cs typeface="Times New Roman" pitchFamily="18" charset="0"/>
              </a:rPr>
              <a:t> O;; </a:t>
            </a:r>
            <a:r>
              <a:rPr lang="en-IN" sz="4000" err="1" smtClean="0">
                <a:latin typeface="DevLys 010" pitchFamily="2" charset="0"/>
                <a:cs typeface="Times New Roman" pitchFamily="18" charset="0"/>
              </a:rPr>
              <a:t>eksuhVfjax</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izdks"B</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uksMy</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le{k </a:t>
            </a:r>
            <a:r>
              <a:rPr lang="en-IN" sz="4000" err="1" smtClean="0">
                <a:latin typeface="DevLys 010" pitchFamily="2" charset="0"/>
                <a:cs typeface="Times New Roman" pitchFamily="18" charset="0"/>
              </a:rPr>
              <a:t>gksxhA</a:t>
            </a:r>
            <a:r>
              <a:rPr lang="en-IN" sz="4000" smtClean="0">
                <a:latin typeface="DevLys 010" pitchFamily="2" charset="0"/>
                <a:cs typeface="Times New Roman" pitchFamily="18" charset="0"/>
              </a:rPr>
              <a:t> </a:t>
            </a:r>
          </a:p>
          <a:p>
            <a:pPr marL="571500" indent="-571500" algn="just">
              <a:buClr>
                <a:srgbClr val="FFC000"/>
              </a:buClr>
              <a:buFont typeface="Arial" pitchFamily="34" charset="0"/>
              <a:buChar char="•"/>
            </a:pPr>
            <a:r>
              <a:rPr lang="en-IN" sz="4000" err="1" smtClean="0">
                <a:latin typeface="DevLys 010" pitchFamily="2" charset="0"/>
                <a:cs typeface="Times New Roman" pitchFamily="18" charset="0"/>
              </a:rPr>
              <a:t>tCrh</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dk;Zokgh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vihy</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uke</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fy</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tk;sxk</a:t>
            </a:r>
            <a:r>
              <a:rPr lang="en-IN" sz="4000" smtClean="0">
                <a:latin typeface="DevLys 010" pitchFamily="2" charset="0"/>
                <a:cs typeface="Times New Roman" pitchFamily="18" charset="0"/>
              </a:rPr>
              <a:t> o ,d </a:t>
            </a:r>
            <a:r>
              <a:rPr lang="en-IN" sz="4000" err="1" smtClean="0">
                <a:latin typeface="DevLys 010" pitchFamily="2" charset="0"/>
                <a:cs typeface="Times New Roman" pitchFamily="18" charset="0"/>
              </a:rPr>
              <a:t>izfr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bl</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O;fDr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nh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tk;sxhA</a:t>
            </a:r>
            <a:r>
              <a:rPr lang="en-IN" sz="4000" smtClean="0">
                <a:latin typeface="DevLys 010" pitchFamily="2" charset="0"/>
                <a:cs typeface="Times New Roman" pitchFamily="18" charset="0"/>
              </a:rPr>
              <a:t> </a:t>
            </a:r>
          </a:p>
          <a:p>
            <a:pPr marL="571500" indent="-571500" algn="just">
              <a:buClr>
                <a:srgbClr val="FFC000"/>
              </a:buClr>
              <a:buFont typeface="Arial" pitchFamily="34" charset="0"/>
              <a:buChar char="•"/>
            </a:pPr>
            <a:r>
              <a:rPr lang="en-IN" sz="4000" err="1" smtClean="0">
                <a:latin typeface="DevLys 010" pitchFamily="2" charset="0"/>
                <a:cs typeface="Times New Roman" pitchFamily="18" charset="0"/>
              </a:rPr>
              <a:t>tCrh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i’pkr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tCr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jkf’k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Vsªstjh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tek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djk;h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tk;sxh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U;k;ky</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fu.kZ</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vuqlkj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fuLrkfjr</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tk;sxhA</a:t>
            </a:r>
            <a:endParaRPr lang="en-IN" sz="4000" smtClean="0">
              <a:latin typeface="DevLys 010" pitchFamily="2"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transition>
    <p:circl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36712"/>
            <a:ext cx="8640960" cy="5016758"/>
          </a:xfrm>
          <a:prstGeom prst="rect">
            <a:avLst/>
          </a:prstGeom>
        </p:spPr>
        <p:txBody>
          <a:bodyPr wrap="square">
            <a:spAutoFit/>
          </a:bodyPr>
          <a:lstStyle/>
          <a:p>
            <a:pPr marL="595313" indent="-595313" algn="just">
              <a:buClr>
                <a:srgbClr val="FFC000"/>
              </a:buClr>
              <a:buFont typeface="Arial" pitchFamily="34" charset="0"/>
              <a:buChar char="•"/>
            </a:pPr>
            <a:r>
              <a:rPr lang="en-IN" sz="4000" err="1" smtClean="0">
                <a:latin typeface="DevLys 010" pitchFamily="2" charset="0"/>
                <a:cs typeface="Times New Roman" pitchFamily="18" charset="0"/>
              </a:rPr>
              <a:t>ftyk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fuokZpu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Vsªt+jh</a:t>
            </a:r>
            <a:r>
              <a:rPr lang="en-IN" sz="4000" smtClean="0">
                <a:latin typeface="DevLys 010" pitchFamily="2" charset="0"/>
                <a:cs typeface="Times New Roman" pitchFamily="18" charset="0"/>
              </a:rPr>
              <a:t> ¼dks"k dk;kZy;½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funsZf’kr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djsaxs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dk;kZy</a:t>
            </a:r>
            <a:r>
              <a:rPr lang="en-IN" sz="4000" smtClean="0">
                <a:latin typeface="DevLys 010" pitchFamily="2" charset="0"/>
                <a:cs typeface="Times New Roman" pitchFamily="18" charset="0"/>
              </a:rPr>
              <a:t>; le; </a:t>
            </a:r>
            <a:r>
              <a:rPr lang="en-IN" sz="4000" err="1" smtClean="0">
                <a:latin typeface="DevLys 010" pitchFamily="2" charset="0"/>
                <a:cs typeface="Times New Roman" pitchFamily="18" charset="0"/>
              </a:rPr>
              <a:t>ds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Ik’pkr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vFkok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vodk’k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Hkh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tCr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udn</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jkf'k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tek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djsaxsA</a:t>
            </a:r>
            <a:endParaRPr lang="en-IN" sz="4000" smtClean="0">
              <a:latin typeface="DevLys 010" pitchFamily="2" charset="0"/>
              <a:cs typeface="Times New Roman" pitchFamily="18" charset="0"/>
            </a:endParaRPr>
          </a:p>
          <a:p>
            <a:pPr marL="595313" indent="-595313" algn="just">
              <a:buClr>
                <a:srgbClr val="FFC000"/>
              </a:buClr>
              <a:buFont typeface="Arial" pitchFamily="34" charset="0"/>
              <a:buChar char="•"/>
            </a:pPr>
            <a:r>
              <a:rPr lang="en-IN" sz="4000" smtClean="0">
                <a:latin typeface="DevLys 010" pitchFamily="2" charset="0"/>
                <a:cs typeface="Times New Roman" pitchFamily="18" charset="0"/>
              </a:rPr>
              <a:t>10 </a:t>
            </a:r>
            <a:r>
              <a:rPr lang="en-IN" sz="4000" err="1" smtClean="0">
                <a:latin typeface="DevLys 010" pitchFamily="2" charset="0"/>
                <a:cs typeface="Times New Roman" pitchFamily="18" charset="0"/>
              </a:rPr>
              <a:t>yk</a:t>
            </a:r>
            <a:r>
              <a:rPr lang="en-IN" sz="4000" smtClean="0">
                <a:latin typeface="DevLys 010" pitchFamily="2" charset="0"/>
                <a:cs typeface="Times New Roman" pitchFamily="18" charset="0"/>
              </a:rPr>
              <a:t>[k </a:t>
            </a:r>
            <a:r>
              <a:rPr lang="en-IN" sz="4000" err="1" smtClean="0">
                <a:latin typeface="DevLys 010" pitchFamily="2" charset="0"/>
                <a:cs typeface="Times New Roman" pitchFamily="18" charset="0"/>
              </a:rPr>
              <a:t>ls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tCrh</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fLFkfr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vk;dj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kdkjh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vFkok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lacaf</a:t>
            </a:r>
            <a:r>
              <a:rPr lang="en-IN" sz="4000" smtClean="0">
                <a:latin typeface="DevLys 010" pitchFamily="2" charset="0"/>
                <a:cs typeface="Times New Roman" pitchFamily="18" charset="0"/>
              </a:rPr>
              <a:t>/</a:t>
            </a:r>
            <a:r>
              <a:rPr lang="en-IN" sz="4000" err="1" smtClean="0">
                <a:latin typeface="DevLys 010" pitchFamily="2" charset="0"/>
                <a:cs typeface="Times New Roman" pitchFamily="18" charset="0"/>
              </a:rPr>
              <a:t>kr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izoZru</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foHkkx</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Hkh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lwfpr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dj</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mudks</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Hkh</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lkFk</a:t>
            </a:r>
            <a:r>
              <a:rPr lang="en-IN" sz="4000" smtClean="0">
                <a:latin typeface="DevLys 010" pitchFamily="2" charset="0"/>
                <a:cs typeface="Times New Roman" pitchFamily="18" charset="0"/>
              </a:rPr>
              <a:t> j[</a:t>
            </a:r>
            <a:r>
              <a:rPr lang="en-IN" sz="4000" err="1" smtClean="0">
                <a:latin typeface="DevLys 010" pitchFamily="2" charset="0"/>
                <a:cs typeface="Times New Roman" pitchFamily="18" charset="0"/>
              </a:rPr>
              <a:t>ksaxsA</a:t>
            </a:r>
            <a:endParaRPr lang="en-IN" sz="4000" smtClean="0">
              <a:latin typeface="DevLys 010" pitchFamily="2" charset="0"/>
              <a:cs typeface="Times New Roman" pitchFamily="18" charset="0"/>
            </a:endParaRPr>
          </a:p>
          <a:p>
            <a:pPr marL="595313" indent="-595313" algn="just">
              <a:buClr>
                <a:srgbClr val="FFC000"/>
              </a:buClr>
              <a:buFont typeface="Arial" pitchFamily="34" charset="0"/>
              <a:buChar char="•"/>
            </a:pPr>
            <a:r>
              <a:rPr lang="en-IN" sz="4000" err="1" smtClean="0">
                <a:latin typeface="DevLys 010" pitchFamily="2" charset="0"/>
                <a:cs typeface="Times New Roman" pitchFamily="18" charset="0"/>
              </a:rPr>
              <a:t>tCrh</a:t>
            </a:r>
            <a:r>
              <a:rPr lang="en-IN" sz="4000" smtClean="0">
                <a:latin typeface="DevLys 010" pitchFamily="2" charset="0"/>
                <a:cs typeface="Times New Roman" pitchFamily="18" charset="0"/>
              </a:rPr>
              <a:t> dh </a:t>
            </a:r>
            <a:r>
              <a:rPr lang="en-IN" sz="4000" err="1" smtClean="0">
                <a:latin typeface="DevLys 010" pitchFamily="2" charset="0"/>
                <a:cs typeface="Times New Roman" pitchFamily="18" charset="0"/>
              </a:rPr>
              <a:t>fLFkfr</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esa</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iapukek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cuk;k</a:t>
            </a:r>
            <a:r>
              <a:rPr lang="en-IN" sz="4000" smtClean="0">
                <a:latin typeface="DevLys 010" pitchFamily="2" charset="0"/>
                <a:cs typeface="Times New Roman" pitchFamily="18" charset="0"/>
              </a:rPr>
              <a:t> </a:t>
            </a:r>
            <a:r>
              <a:rPr lang="en-IN" sz="4000" err="1" smtClean="0">
                <a:latin typeface="DevLys 010" pitchFamily="2" charset="0"/>
                <a:cs typeface="Times New Roman" pitchFamily="18" charset="0"/>
              </a:rPr>
              <a:t>tk,xkA</a:t>
            </a:r>
            <a:r>
              <a:rPr lang="en-IN" sz="4000" smtClean="0">
                <a:latin typeface="DevLys 010" pitchFamily="2" charset="0"/>
                <a:cs typeface="Times New Roman" pitchFamily="18" charset="0"/>
              </a:rPr>
              <a:t> </a:t>
            </a:r>
            <a:endParaRPr lang="en-US" sz="400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304800" y="260648"/>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76263" algn="l" defTabSz="914400" rtl="0" eaLnBrk="1" fontAlgn="base" latinLnBrk="0" hangingPunct="1">
              <a:lnSpc>
                <a:spcPct val="100000"/>
              </a:lnSpc>
              <a:spcBef>
                <a:spcPct val="0"/>
              </a:spcBef>
              <a:spcAft>
                <a:spcPct val="0"/>
              </a:spcAft>
              <a:buClrTx/>
              <a:buSzTx/>
              <a:buFontTx/>
              <a:buNone/>
              <a:tabLst>
                <a:tab pos="3530600" algn="l"/>
              </a:tabLst>
            </a:pPr>
            <a:r>
              <a:rPr kumimoji="0" lang="en-US" sz="1200" b="1" i="0" strike="noStrike" cap="none" normalizeH="0" baseline="0" smtClean="0">
                <a:ln>
                  <a:noFill/>
                </a:ln>
                <a:solidFill>
                  <a:schemeClr val="tx1"/>
                </a:solidFill>
                <a:effectLst/>
                <a:latin typeface="Arial" pitchFamily="34" charset="0"/>
                <a:ea typeface="Times New Roman" pitchFamily="18" charset="0"/>
                <a:cs typeface="Times New Roman" pitchFamily="18" charset="0"/>
              </a:rPr>
              <a:t>						Annexure-9</a:t>
            </a:r>
            <a:endParaRPr kumimoji="0" lang="en-US" sz="1200" b="0" i="0" strike="noStrike" cap="none" normalizeH="0" baseline="0" smtClean="0">
              <a:ln>
                <a:noFill/>
              </a:ln>
              <a:solidFill>
                <a:schemeClr val="tx1"/>
              </a:solidFill>
              <a:effectLst/>
              <a:latin typeface="Arial" pitchFamily="34" charset="0"/>
              <a:cs typeface="Arial" pitchFamily="34" charset="0"/>
            </a:endParaRPr>
          </a:p>
          <a:p>
            <a:pPr marL="0" marR="0" lvl="0" indent="576263" algn="l" defTabSz="914400" rtl="0" eaLnBrk="0" fontAlgn="base" latinLnBrk="0" hangingPunct="0">
              <a:lnSpc>
                <a:spcPct val="100000"/>
              </a:lnSpc>
              <a:spcBef>
                <a:spcPct val="0"/>
              </a:spcBef>
              <a:spcAft>
                <a:spcPct val="0"/>
              </a:spcAft>
              <a:buClrTx/>
              <a:buSzTx/>
              <a:buFontTx/>
              <a:buNone/>
              <a:tabLst>
                <a:tab pos="3530600" algn="l"/>
              </a:tabLst>
            </a:pPr>
            <a:r>
              <a:rPr kumimoji="0" lang="en-US" sz="12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Daily Activity Report by Static Surveillance Teams </a:t>
            </a:r>
            <a:r>
              <a:rPr kumimoji="0" 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on seizure of Cash/ Other items related Complaints on the date………….. </a:t>
            </a:r>
            <a:r>
              <a:rPr kumimoji="0" lang="en-US" sz="12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Place of Check Post…………. …………….	Name and Designation of the Magistrate…………… District……….......... State…………	Name and Designation of the Police Officer …………………..……</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5474" name="Rectangle 2"/>
          <p:cNvSpPr>
            <a:spLocks noChangeArrowheads="1"/>
          </p:cNvSpPr>
          <p:nvPr/>
        </p:nvSpPr>
        <p:spPr bwMode="auto">
          <a:xfrm>
            <a:off x="457200" y="4797152"/>
            <a:ext cx="85344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				Signature</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					Name &amp; Designation of the Officer in Charge of</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					Static Surveillance Team/ Nodal Officer of State Police HQ</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Note:</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1.The Officer in charge of the SST will submit the report for each Static Surveillance Team in this format to the SP with copy to RO, DEO, General Observer and Expenditure Observer.</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2.The SP will send the report to the Nodal Officer in State Headquarter after compiling the data for the entire district.</a:t>
            </a:r>
            <a:endParaRPr kumimoji="0" lang="en-US" sz="11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ea typeface="Arial" pitchFamily="34" charset="0"/>
                <a:cs typeface="Times New Roman" pitchFamily="18" charset="0"/>
              </a:rPr>
              <a:t>3.The Nodal Officer of State Police HQ will compile the data for the whole state and send the report to Commission with copy to CEO of the State/UT</a:t>
            </a:r>
            <a:endParaRPr kumimoji="0" lang="en-US" sz="1100" b="1"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459195501"/>
              </p:ext>
            </p:extLst>
          </p:nvPr>
        </p:nvGraphicFramePr>
        <p:xfrm>
          <a:off x="323528" y="1196752"/>
          <a:ext cx="8640961" cy="3456385"/>
        </p:xfrm>
        <a:graphic>
          <a:graphicData uri="http://schemas.openxmlformats.org/drawingml/2006/table">
            <a:tbl>
              <a:tblPr/>
              <a:tblGrid>
                <a:gridCol w="264521"/>
                <a:gridCol w="1234423"/>
                <a:gridCol w="726761"/>
                <a:gridCol w="948527"/>
                <a:gridCol w="881731"/>
                <a:gridCol w="440865"/>
                <a:gridCol w="1146249"/>
                <a:gridCol w="1763461"/>
                <a:gridCol w="1234423"/>
              </a:tblGrid>
              <a:tr h="263017">
                <a:tc>
                  <a:txBody>
                    <a:bodyPr/>
                    <a:lstStyle/>
                    <a:p>
                      <a:pPr marL="410845" marR="377190" algn="ctr">
                        <a:lnSpc>
                          <a:spcPts val="1000"/>
                        </a:lnSpc>
                        <a:spcBef>
                          <a:spcPts val="0"/>
                        </a:spcBef>
                        <a:spcAft>
                          <a:spcPts val="0"/>
                        </a:spcAft>
                      </a:pPr>
                      <a:r>
                        <a:rPr lang="en-US" sz="1100" b="1" smtClean="0">
                          <a:latin typeface="Arial"/>
                          <a:ea typeface="Calibri"/>
                          <a:cs typeface="Times New Roman"/>
                        </a:rPr>
                        <a:t>1</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6565" marR="445770" algn="ctr">
                        <a:lnSpc>
                          <a:spcPts val="1000"/>
                        </a:lnSpc>
                        <a:spcBef>
                          <a:spcPts val="0"/>
                        </a:spcBef>
                        <a:spcAft>
                          <a:spcPts val="0"/>
                        </a:spcAft>
                      </a:pPr>
                      <a:endParaRPr lang="en-US" sz="1100" b="1" smtClean="0">
                        <a:latin typeface="Arial"/>
                        <a:ea typeface="Arial"/>
                        <a:cs typeface="Times New Roman"/>
                      </a:endParaRPr>
                    </a:p>
                    <a:p>
                      <a:pPr marL="456565" marR="445770" algn="ctr">
                        <a:lnSpc>
                          <a:spcPts val="1000"/>
                        </a:lnSpc>
                        <a:spcBef>
                          <a:spcPts val="0"/>
                        </a:spcBef>
                        <a:spcAft>
                          <a:spcPts val="0"/>
                        </a:spcAft>
                      </a:pPr>
                      <a:r>
                        <a:rPr lang="en-US" sz="1100" b="1" smtClean="0">
                          <a:latin typeface="Arial"/>
                          <a:ea typeface="Arial"/>
                          <a:cs typeface="Times New Roman"/>
                        </a:rPr>
                        <a:t>2</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685165" marR="674370" algn="ctr">
                        <a:lnSpc>
                          <a:spcPts val="1000"/>
                        </a:lnSpc>
                        <a:spcBef>
                          <a:spcPts val="0"/>
                        </a:spcBef>
                        <a:spcAft>
                          <a:spcPts val="0"/>
                        </a:spcAft>
                      </a:pPr>
                      <a:endParaRPr lang="en-US" sz="1100" b="1" smtClean="0">
                        <a:latin typeface="Arial"/>
                        <a:ea typeface="Arial"/>
                        <a:cs typeface="Times New Roman"/>
                      </a:endParaRPr>
                    </a:p>
                    <a:p>
                      <a:pPr marL="685165" marR="674370" algn="ctr">
                        <a:lnSpc>
                          <a:spcPts val="1000"/>
                        </a:lnSpc>
                        <a:spcBef>
                          <a:spcPts val="0"/>
                        </a:spcBef>
                        <a:spcAft>
                          <a:spcPts val="0"/>
                        </a:spcAft>
                      </a:pPr>
                      <a:r>
                        <a:rPr lang="en-US" sz="1100" b="1" smtClean="0">
                          <a:latin typeface="Arial"/>
                          <a:ea typeface="Arial"/>
                          <a:cs typeface="Times New Roman"/>
                        </a:rPr>
                        <a:t>3</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85165" marR="674370" algn="ctr">
                        <a:lnSpc>
                          <a:spcPts val="1000"/>
                        </a:lnSpc>
                        <a:spcBef>
                          <a:spcPts val="0"/>
                        </a:spcBef>
                        <a:spcAft>
                          <a:spcPts val="0"/>
                        </a:spcAft>
                      </a:pPr>
                      <a:endParaRPr lang="en-US" sz="9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0" marR="319405" algn="ctr">
                        <a:lnSpc>
                          <a:spcPts val="1000"/>
                        </a:lnSpc>
                        <a:spcBef>
                          <a:spcPts val="0"/>
                        </a:spcBef>
                        <a:spcAft>
                          <a:spcPts val="0"/>
                        </a:spcAft>
                      </a:pPr>
                      <a:endParaRPr lang="en-US" sz="1100" b="1" smtClean="0">
                        <a:latin typeface="Arial"/>
                        <a:ea typeface="Arial"/>
                        <a:cs typeface="Times New Roman"/>
                      </a:endParaRPr>
                    </a:p>
                    <a:p>
                      <a:pPr marL="330200" marR="319405" algn="ctr">
                        <a:lnSpc>
                          <a:spcPts val="1000"/>
                        </a:lnSpc>
                        <a:spcBef>
                          <a:spcPts val="0"/>
                        </a:spcBef>
                        <a:spcAft>
                          <a:spcPts val="0"/>
                        </a:spcAft>
                      </a:pPr>
                      <a:r>
                        <a:rPr lang="en-US" sz="1100" b="1" smtClean="0">
                          <a:latin typeface="Arial"/>
                          <a:ea typeface="Arial"/>
                          <a:cs typeface="Times New Roman"/>
                        </a:rPr>
                        <a:t>4</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40" marR="104775" algn="ctr">
                        <a:lnSpc>
                          <a:spcPts val="1000"/>
                        </a:lnSpc>
                        <a:spcBef>
                          <a:spcPts val="0"/>
                        </a:spcBef>
                        <a:spcAft>
                          <a:spcPts val="0"/>
                        </a:spcAft>
                      </a:pPr>
                      <a:endParaRPr lang="en-US" sz="1100" b="1" smtClean="0">
                        <a:latin typeface="Arial"/>
                        <a:ea typeface="Arial"/>
                        <a:cs typeface="Times New Roman"/>
                      </a:endParaRPr>
                    </a:p>
                    <a:p>
                      <a:pPr marL="116840" marR="104775" algn="ctr">
                        <a:lnSpc>
                          <a:spcPts val="1000"/>
                        </a:lnSpc>
                        <a:spcBef>
                          <a:spcPts val="0"/>
                        </a:spcBef>
                        <a:spcAft>
                          <a:spcPts val="0"/>
                        </a:spcAft>
                      </a:pPr>
                      <a:r>
                        <a:rPr lang="en-US" sz="1100" b="1" smtClean="0">
                          <a:latin typeface="Arial"/>
                          <a:ea typeface="Arial"/>
                          <a:cs typeface="Times New Roman"/>
                        </a:rPr>
                        <a:t>5</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3060" marR="340995" algn="ctr">
                        <a:lnSpc>
                          <a:spcPts val="1000"/>
                        </a:lnSpc>
                        <a:spcBef>
                          <a:spcPts val="0"/>
                        </a:spcBef>
                        <a:spcAft>
                          <a:spcPts val="0"/>
                        </a:spcAft>
                      </a:pPr>
                      <a:endParaRPr lang="en-US" sz="1100" b="1" smtClean="0">
                        <a:latin typeface="Arial"/>
                        <a:ea typeface="Arial"/>
                        <a:cs typeface="Times New Roman"/>
                      </a:endParaRPr>
                    </a:p>
                    <a:p>
                      <a:pPr marL="353060" marR="340995" algn="ctr">
                        <a:lnSpc>
                          <a:spcPts val="1000"/>
                        </a:lnSpc>
                        <a:spcBef>
                          <a:spcPts val="0"/>
                        </a:spcBef>
                        <a:spcAft>
                          <a:spcPts val="0"/>
                        </a:spcAft>
                      </a:pPr>
                      <a:r>
                        <a:rPr lang="en-US" sz="1100" b="1" smtClean="0">
                          <a:latin typeface="Arial"/>
                          <a:ea typeface="Arial"/>
                          <a:cs typeface="Times New Roman"/>
                        </a:rPr>
                        <a:t>6</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0865" marR="560070" algn="ctr">
                        <a:lnSpc>
                          <a:spcPts val="1000"/>
                        </a:lnSpc>
                        <a:spcBef>
                          <a:spcPts val="0"/>
                        </a:spcBef>
                        <a:spcAft>
                          <a:spcPts val="0"/>
                        </a:spcAft>
                      </a:pPr>
                      <a:endParaRPr lang="en-US" sz="1100" b="1" smtClean="0">
                        <a:latin typeface="Arial"/>
                        <a:ea typeface="Arial"/>
                        <a:cs typeface="Times New Roman"/>
                      </a:endParaRPr>
                    </a:p>
                    <a:p>
                      <a:pPr marL="570865" marR="560070" algn="ctr">
                        <a:lnSpc>
                          <a:spcPts val="1000"/>
                        </a:lnSpc>
                        <a:spcBef>
                          <a:spcPts val="0"/>
                        </a:spcBef>
                        <a:spcAft>
                          <a:spcPts val="0"/>
                        </a:spcAft>
                      </a:pPr>
                      <a:r>
                        <a:rPr lang="en-US" sz="1100" b="1" smtClean="0">
                          <a:latin typeface="Arial"/>
                          <a:ea typeface="Arial"/>
                          <a:cs typeface="Times New Roman"/>
                        </a:rPr>
                        <a:t>7</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3225" marR="391160" algn="ctr">
                        <a:lnSpc>
                          <a:spcPts val="1030"/>
                        </a:lnSpc>
                        <a:spcBef>
                          <a:spcPts val="0"/>
                        </a:spcBef>
                        <a:spcAft>
                          <a:spcPts val="0"/>
                        </a:spcAft>
                      </a:pPr>
                      <a:endParaRPr lang="en-US" sz="1100" b="1" smtClean="0">
                        <a:latin typeface="Times New Roman"/>
                        <a:ea typeface="Times New Roman"/>
                        <a:cs typeface="Times New Roman"/>
                      </a:endParaRPr>
                    </a:p>
                    <a:p>
                      <a:pPr marL="403225" marR="391160" algn="ctr">
                        <a:lnSpc>
                          <a:spcPts val="1030"/>
                        </a:lnSpc>
                        <a:spcBef>
                          <a:spcPts val="0"/>
                        </a:spcBef>
                        <a:spcAft>
                          <a:spcPts val="0"/>
                        </a:spcAft>
                      </a:pPr>
                      <a:r>
                        <a:rPr lang="en-US" sz="1100" b="1" smtClean="0">
                          <a:latin typeface="Times New Roman"/>
                          <a:ea typeface="Times New Roman"/>
                          <a:cs typeface="Times New Roman"/>
                        </a:rPr>
                        <a:t>8</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291">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3820" marR="71755" algn="ctr">
                        <a:lnSpc>
                          <a:spcPts val="1040"/>
                        </a:lnSpc>
                        <a:spcBef>
                          <a:spcPts val="0"/>
                        </a:spcBef>
                        <a:spcAft>
                          <a:spcPts val="0"/>
                        </a:spcAft>
                      </a:pPr>
                      <a:endParaRPr lang="en-US" sz="1100" b="1" smtClean="0">
                        <a:latin typeface="Arial"/>
                        <a:ea typeface="Arial"/>
                        <a:cs typeface="Times New Roman"/>
                      </a:endParaRPr>
                    </a:p>
                    <a:p>
                      <a:pPr marL="83820" marR="71755" algn="ctr">
                        <a:lnSpc>
                          <a:spcPts val="1040"/>
                        </a:lnSpc>
                        <a:spcBef>
                          <a:spcPts val="0"/>
                        </a:spcBef>
                        <a:spcAft>
                          <a:spcPts val="0"/>
                        </a:spcAft>
                      </a:pPr>
                      <a:r>
                        <a:rPr lang="en-US" sz="1100" b="1" smtClean="0">
                          <a:latin typeface="Arial"/>
                          <a:ea typeface="Arial"/>
                          <a:cs typeface="Times New Roman"/>
                        </a:rPr>
                        <a:t>N</a:t>
                      </a:r>
                      <a:r>
                        <a:rPr lang="en-US" sz="1100" b="1" spc="5" smtClean="0">
                          <a:latin typeface="Arial"/>
                          <a:ea typeface="Arial"/>
                          <a:cs typeface="Times New Roman"/>
                        </a:rPr>
                        <a:t>umbe</a:t>
                      </a:r>
                      <a:r>
                        <a:rPr lang="en-US" sz="1100" b="1" smtClean="0">
                          <a:latin typeface="Arial"/>
                          <a:ea typeface="Arial"/>
                          <a:cs typeface="Times New Roman"/>
                        </a:rPr>
                        <a:t>r </a:t>
                      </a:r>
                      <a:r>
                        <a:rPr lang="en-US" sz="1100" b="1">
                          <a:latin typeface="Arial"/>
                          <a:ea typeface="Arial"/>
                          <a:cs typeface="Times New Roman"/>
                        </a:rPr>
                        <a:t>&amp;</a:t>
                      </a:r>
                      <a:r>
                        <a:rPr lang="en-US" sz="1100" b="1" spc="-10">
                          <a:latin typeface="Arial"/>
                          <a:ea typeface="Arial"/>
                          <a:cs typeface="Times New Roman"/>
                        </a:rPr>
                        <a:t> </a:t>
                      </a:r>
                      <a:r>
                        <a:rPr lang="en-US" sz="1100" b="1" spc="5">
                          <a:latin typeface="Arial"/>
                          <a:ea typeface="Arial"/>
                          <a:cs typeface="Times New Roman"/>
                        </a:rPr>
                        <a:t>n</a:t>
                      </a:r>
                      <a:r>
                        <a:rPr lang="en-US" sz="1100" b="1" spc="-10">
                          <a:latin typeface="Arial"/>
                          <a:ea typeface="Arial"/>
                          <a:cs typeface="Times New Roman"/>
                        </a:rPr>
                        <a:t>a</a:t>
                      </a:r>
                      <a:r>
                        <a:rPr lang="en-US" sz="1100" b="1" spc="5">
                          <a:latin typeface="Arial"/>
                          <a:ea typeface="Arial"/>
                          <a:cs typeface="Times New Roman"/>
                        </a:rPr>
                        <a:t>m</a:t>
                      </a:r>
                      <a:r>
                        <a:rPr lang="en-US" sz="1100" b="1">
                          <a:latin typeface="Arial"/>
                          <a:ea typeface="Arial"/>
                          <a:cs typeface="Times New Roman"/>
                        </a:rPr>
                        <a:t>e </a:t>
                      </a:r>
                      <a:r>
                        <a:rPr lang="en-US" sz="1100" b="1" spc="5">
                          <a:latin typeface="Arial"/>
                          <a:ea typeface="Arial"/>
                          <a:cs typeface="Times New Roman"/>
                        </a:rPr>
                        <a:t>o</a:t>
                      </a:r>
                      <a:r>
                        <a:rPr lang="en-US" sz="1100" b="1">
                          <a:latin typeface="Arial"/>
                          <a:ea typeface="Arial"/>
                          <a:cs typeface="Times New Roman"/>
                        </a:rPr>
                        <a:t>f</a:t>
                      </a:r>
                      <a:endParaRPr lang="en-US" sz="1100" b="1">
                        <a:latin typeface="Calibri"/>
                        <a:ea typeface="Calibri"/>
                        <a:cs typeface="Times New Roman"/>
                      </a:endParaRPr>
                    </a:p>
                    <a:p>
                      <a:pPr marL="54610" marR="40005" algn="ctr">
                        <a:lnSpc>
                          <a:spcPts val="1015"/>
                        </a:lnSpc>
                        <a:spcBef>
                          <a:spcPts val="0"/>
                        </a:spcBef>
                        <a:spcAft>
                          <a:spcPts val="0"/>
                        </a:spcAft>
                      </a:pPr>
                      <a:r>
                        <a:rPr lang="en-US" sz="1100" b="1">
                          <a:latin typeface="Arial"/>
                          <a:ea typeface="Arial"/>
                          <a:cs typeface="Times New Roman"/>
                        </a:rPr>
                        <a:t>C</a:t>
                      </a:r>
                      <a:r>
                        <a:rPr lang="en-US" sz="1100" b="1" spc="5">
                          <a:latin typeface="Arial"/>
                          <a:ea typeface="Arial"/>
                          <a:cs typeface="Times New Roman"/>
                        </a:rPr>
                        <a:t>ons</a:t>
                      </a:r>
                      <a:r>
                        <a:rPr lang="en-US" sz="1100" b="1">
                          <a:latin typeface="Arial"/>
                          <a:ea typeface="Arial"/>
                          <a:cs typeface="Times New Roman"/>
                        </a:rPr>
                        <a:t>t</a:t>
                      </a:r>
                      <a:r>
                        <a:rPr lang="en-US" sz="1100" b="1" spc="-10">
                          <a:latin typeface="Arial"/>
                          <a:ea typeface="Arial"/>
                          <a:cs typeface="Times New Roman"/>
                        </a:rPr>
                        <a:t>i</a:t>
                      </a:r>
                      <a:r>
                        <a:rPr lang="en-US" sz="1100" b="1">
                          <a:latin typeface="Arial"/>
                          <a:ea typeface="Arial"/>
                          <a:cs typeface="Times New Roman"/>
                        </a:rPr>
                        <a:t>t</a:t>
                      </a:r>
                      <a:r>
                        <a:rPr lang="en-US" sz="1100" b="1" spc="5">
                          <a:latin typeface="Arial"/>
                          <a:ea typeface="Arial"/>
                          <a:cs typeface="Times New Roman"/>
                        </a:rPr>
                        <a:t>ue</a:t>
                      </a:r>
                      <a:r>
                        <a:rPr lang="en-US" sz="1100" b="1" spc="-10">
                          <a:latin typeface="Arial"/>
                          <a:ea typeface="Arial"/>
                          <a:cs typeface="Times New Roman"/>
                        </a:rPr>
                        <a:t>n</a:t>
                      </a:r>
                      <a:r>
                        <a:rPr lang="en-US" sz="1100" b="1" spc="5">
                          <a:latin typeface="Arial"/>
                          <a:ea typeface="Arial"/>
                          <a:cs typeface="Times New Roman"/>
                        </a:rPr>
                        <a:t>c</a:t>
                      </a:r>
                      <a:r>
                        <a:rPr lang="en-US" sz="1100" b="1" spc="-5">
                          <a:latin typeface="Arial"/>
                          <a:ea typeface="Arial"/>
                          <a:cs typeface="Times New Roman"/>
                        </a:rPr>
                        <a:t>y</a:t>
                      </a:r>
                      <a:r>
                        <a:rPr lang="en-US" sz="1100" b="1">
                          <a:latin typeface="Arial"/>
                          <a:ea typeface="Arial"/>
                          <a:cs typeface="Times New Roman"/>
                        </a:rPr>
                        <a:t>/</a:t>
                      </a:r>
                      <a:r>
                        <a:rPr lang="en-US" sz="1100" b="1" spc="5">
                          <a:latin typeface="Arial"/>
                          <a:ea typeface="Arial"/>
                          <a:cs typeface="Times New Roman"/>
                        </a:rPr>
                        <a:t>d</a:t>
                      </a:r>
                      <a:r>
                        <a:rPr lang="en-US" sz="1100" b="1" spc="-10">
                          <a:latin typeface="Arial"/>
                          <a:ea typeface="Arial"/>
                          <a:cs typeface="Times New Roman"/>
                        </a:rPr>
                        <a:t>i</a:t>
                      </a:r>
                      <a:r>
                        <a:rPr lang="en-US" sz="1100" b="1" spc="5">
                          <a:latin typeface="Arial"/>
                          <a:ea typeface="Arial"/>
                          <a:cs typeface="Times New Roman"/>
                        </a:rPr>
                        <a:t>s</a:t>
                      </a:r>
                      <a:r>
                        <a:rPr lang="en-US" sz="1100" b="1">
                          <a:latin typeface="Arial"/>
                          <a:ea typeface="Arial"/>
                          <a:cs typeface="Times New Roman"/>
                        </a:rPr>
                        <a:t>t</a:t>
                      </a:r>
                      <a:endParaRPr lang="en-US" sz="1100" b="1">
                        <a:latin typeface="Calibri"/>
                        <a:ea typeface="Calibri"/>
                        <a:cs typeface="Times New Roman"/>
                      </a:endParaRPr>
                    </a:p>
                    <a:p>
                      <a:pPr marL="412750" marR="400050" algn="ctr">
                        <a:lnSpc>
                          <a:spcPts val="1030"/>
                        </a:lnSpc>
                        <a:spcBef>
                          <a:spcPts val="0"/>
                        </a:spcBef>
                        <a:spcAft>
                          <a:spcPts val="0"/>
                        </a:spcAft>
                      </a:pPr>
                      <a:r>
                        <a:rPr lang="en-US" sz="1100" b="1" err="1">
                          <a:latin typeface="Arial"/>
                          <a:ea typeface="Arial"/>
                          <a:cs typeface="Times New Roman"/>
                        </a:rPr>
                        <a:t>r</a:t>
                      </a:r>
                      <a:r>
                        <a:rPr lang="en-US" sz="1100" b="1" spc="5" err="1">
                          <a:latin typeface="Arial"/>
                          <a:ea typeface="Arial"/>
                          <a:cs typeface="Times New Roman"/>
                        </a:rPr>
                        <a:t>ic</a:t>
                      </a:r>
                      <a:r>
                        <a:rPr lang="en-US" sz="1100" b="1" err="1">
                          <a:latin typeface="Arial"/>
                          <a:ea typeface="Arial"/>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62560" marR="151765" algn="ctr">
                        <a:lnSpc>
                          <a:spcPts val="1025"/>
                        </a:lnSpc>
                        <a:spcBef>
                          <a:spcPts val="0"/>
                        </a:spcBef>
                        <a:spcAft>
                          <a:spcPts val="0"/>
                        </a:spcAft>
                      </a:pPr>
                      <a:endParaRPr lang="en-US" sz="1100" b="1" smtClean="0">
                        <a:latin typeface="Arial"/>
                        <a:ea typeface="Arial"/>
                        <a:cs typeface="Times New Roman"/>
                      </a:endParaRPr>
                    </a:p>
                    <a:p>
                      <a:pPr marL="162560" marR="151765" algn="ctr">
                        <a:lnSpc>
                          <a:spcPts val="1025"/>
                        </a:lnSpc>
                        <a:spcBef>
                          <a:spcPts val="0"/>
                        </a:spcBef>
                        <a:spcAft>
                          <a:spcPts val="0"/>
                        </a:spcAft>
                      </a:pPr>
                      <a:r>
                        <a:rPr lang="en-US" sz="1100" b="1" smtClean="0">
                          <a:latin typeface="Arial"/>
                          <a:ea typeface="Arial"/>
                          <a:cs typeface="Times New Roman"/>
                        </a:rPr>
                        <a:t>N</a:t>
                      </a:r>
                      <a:r>
                        <a:rPr lang="en-US" sz="1100" b="1" spc="5" smtClean="0">
                          <a:latin typeface="Arial"/>
                          <a:ea typeface="Arial"/>
                          <a:cs typeface="Times New Roman"/>
                        </a:rPr>
                        <a:t>am</a:t>
                      </a:r>
                      <a:r>
                        <a:rPr lang="en-US" sz="1100" b="1" smtClean="0">
                          <a:latin typeface="Arial"/>
                          <a:ea typeface="Arial"/>
                          <a:cs typeface="Times New Roman"/>
                        </a:rPr>
                        <a:t>e</a:t>
                      </a:r>
                      <a:r>
                        <a:rPr lang="en-US" sz="1100" b="1" spc="5" smtClean="0">
                          <a:latin typeface="Arial"/>
                          <a:ea typeface="Arial"/>
                          <a:cs typeface="Times New Roman"/>
                        </a:rPr>
                        <a:t> </a:t>
                      </a:r>
                      <a:r>
                        <a:rPr lang="en-US" sz="1100" b="1" spc="-10">
                          <a:latin typeface="Arial"/>
                          <a:ea typeface="Arial"/>
                          <a:cs typeface="Times New Roman"/>
                        </a:rPr>
                        <a:t>a</a:t>
                      </a:r>
                      <a:r>
                        <a:rPr lang="en-US" sz="1100" b="1" spc="5">
                          <a:latin typeface="Arial"/>
                          <a:ea typeface="Arial"/>
                          <a:cs typeface="Times New Roman"/>
                        </a:rPr>
                        <a:t>n</a:t>
                      </a:r>
                      <a:r>
                        <a:rPr lang="en-US" sz="1100" b="1">
                          <a:latin typeface="Arial"/>
                          <a:ea typeface="Arial"/>
                          <a:cs typeface="Times New Roman"/>
                        </a:rPr>
                        <a:t>d</a:t>
                      </a:r>
                      <a:r>
                        <a:rPr lang="en-US" sz="1100" b="1" spc="5">
                          <a:latin typeface="Arial"/>
                          <a:ea typeface="Arial"/>
                          <a:cs typeface="Times New Roman"/>
                        </a:rPr>
                        <a:t> </a:t>
                      </a:r>
                      <a:r>
                        <a:rPr lang="en-US" sz="1100" b="1">
                          <a:latin typeface="Arial"/>
                          <a:ea typeface="Arial"/>
                          <a:cs typeface="Times New Roman"/>
                        </a:rPr>
                        <a:t>A</a:t>
                      </a:r>
                      <a:r>
                        <a:rPr lang="en-US" sz="1100" b="1" spc="-10">
                          <a:latin typeface="Arial"/>
                          <a:ea typeface="Arial"/>
                          <a:cs typeface="Times New Roman"/>
                        </a:rPr>
                        <a:t>d</a:t>
                      </a:r>
                      <a:r>
                        <a:rPr lang="en-US" sz="1100" b="1" spc="5">
                          <a:latin typeface="Arial"/>
                          <a:ea typeface="Arial"/>
                          <a:cs typeface="Times New Roman"/>
                        </a:rPr>
                        <a:t>d</a:t>
                      </a:r>
                      <a:r>
                        <a:rPr lang="en-US" sz="1100" b="1">
                          <a:latin typeface="Arial"/>
                          <a:ea typeface="Arial"/>
                          <a:cs typeface="Times New Roman"/>
                        </a:rPr>
                        <a:t>r</a:t>
                      </a:r>
                      <a:r>
                        <a:rPr lang="en-US" sz="1100" b="1" spc="5">
                          <a:latin typeface="Arial"/>
                          <a:ea typeface="Arial"/>
                          <a:cs typeface="Times New Roman"/>
                        </a:rPr>
                        <a:t>e</a:t>
                      </a:r>
                      <a:r>
                        <a:rPr lang="en-US" sz="1100" b="1" spc="-5">
                          <a:latin typeface="Arial"/>
                          <a:ea typeface="Arial"/>
                          <a:cs typeface="Times New Roman"/>
                        </a:rPr>
                        <a:t>s</a:t>
                      </a:r>
                      <a:r>
                        <a:rPr lang="en-US" sz="1100" b="1">
                          <a:latin typeface="Arial"/>
                          <a:ea typeface="Arial"/>
                          <a:cs typeface="Times New Roman"/>
                        </a:rPr>
                        <a:t>s</a:t>
                      </a:r>
                      <a:r>
                        <a:rPr lang="en-US" sz="1100" b="1" spc="10">
                          <a:latin typeface="Arial"/>
                          <a:ea typeface="Arial"/>
                          <a:cs typeface="Times New Roman"/>
                        </a:rPr>
                        <a:t> </a:t>
                      </a:r>
                      <a:r>
                        <a:rPr lang="en-US" sz="1100" b="1" spc="-10">
                          <a:latin typeface="Arial"/>
                          <a:ea typeface="Arial"/>
                          <a:cs typeface="Times New Roman"/>
                        </a:rPr>
                        <a:t>o</a:t>
                      </a:r>
                      <a:r>
                        <a:rPr lang="en-US" sz="1100" b="1">
                          <a:latin typeface="Arial"/>
                          <a:ea typeface="Arial"/>
                          <a:cs typeface="Times New Roman"/>
                        </a:rPr>
                        <a:t>f</a:t>
                      </a:r>
                      <a:endParaRPr lang="en-US" sz="1100" b="1">
                        <a:latin typeface="Calibri"/>
                        <a:ea typeface="Calibri"/>
                        <a:cs typeface="Times New Roman"/>
                      </a:endParaRPr>
                    </a:p>
                    <a:p>
                      <a:pPr marL="95885" marR="85090" algn="ctr">
                        <a:lnSpc>
                          <a:spcPct val="115000"/>
                        </a:lnSpc>
                        <a:spcBef>
                          <a:spcPts val="10"/>
                        </a:spcBef>
                        <a:spcAft>
                          <a:spcPts val="0"/>
                        </a:spcAft>
                      </a:pPr>
                      <a:r>
                        <a:rPr lang="en-US" sz="1100" b="1">
                          <a:latin typeface="Arial"/>
                          <a:ea typeface="Arial"/>
                          <a:cs typeface="Times New Roman"/>
                        </a:rPr>
                        <a:t>P</a:t>
                      </a:r>
                      <a:r>
                        <a:rPr lang="en-US" sz="1100" b="1" spc="5">
                          <a:latin typeface="Arial"/>
                          <a:ea typeface="Arial"/>
                          <a:cs typeface="Times New Roman"/>
                        </a:rPr>
                        <a:t>e</a:t>
                      </a:r>
                      <a:r>
                        <a:rPr lang="en-US" sz="1100" b="1">
                          <a:latin typeface="Arial"/>
                          <a:ea typeface="Arial"/>
                          <a:cs typeface="Times New Roman"/>
                        </a:rPr>
                        <a:t>r</a:t>
                      </a:r>
                      <a:r>
                        <a:rPr lang="en-US" sz="1100" b="1" spc="5">
                          <a:latin typeface="Arial"/>
                          <a:ea typeface="Arial"/>
                          <a:cs typeface="Times New Roman"/>
                        </a:rPr>
                        <a:t>so</a:t>
                      </a:r>
                      <a:r>
                        <a:rPr lang="en-US" sz="1100" b="1" spc="-10">
                          <a:latin typeface="Arial"/>
                          <a:ea typeface="Arial"/>
                          <a:cs typeface="Times New Roman"/>
                        </a:rPr>
                        <a:t>n</a:t>
                      </a:r>
                      <a:r>
                        <a:rPr lang="en-US" sz="1100" b="1">
                          <a:latin typeface="Arial"/>
                          <a:ea typeface="Arial"/>
                          <a:cs typeface="Times New Roman"/>
                        </a:rPr>
                        <a:t>s</a:t>
                      </a:r>
                      <a:r>
                        <a:rPr lang="en-US" sz="1100" b="1" spc="-5">
                          <a:latin typeface="Arial"/>
                          <a:ea typeface="Arial"/>
                          <a:cs typeface="Times New Roman"/>
                        </a:rPr>
                        <a:t> </a:t>
                      </a:r>
                      <a:r>
                        <a:rPr lang="en-US" sz="1100" b="1" spc="5">
                          <a:latin typeface="Arial"/>
                          <a:ea typeface="Arial"/>
                          <a:cs typeface="Times New Roman"/>
                        </a:rPr>
                        <a:t>sea</a:t>
                      </a:r>
                      <a:r>
                        <a:rPr lang="en-US" sz="1100" b="1" spc="-10">
                          <a:latin typeface="Arial"/>
                          <a:ea typeface="Arial"/>
                          <a:cs typeface="Times New Roman"/>
                        </a:rPr>
                        <a:t>r</a:t>
                      </a:r>
                      <a:r>
                        <a:rPr lang="en-US" sz="1100" b="1" spc="5">
                          <a:latin typeface="Arial"/>
                          <a:ea typeface="Arial"/>
                          <a:cs typeface="Times New Roman"/>
                        </a:rPr>
                        <a:t>che</a:t>
                      </a:r>
                      <a:r>
                        <a:rPr lang="en-US" sz="1100" b="1">
                          <a:latin typeface="Arial"/>
                          <a:ea typeface="Arial"/>
                          <a:cs typeface="Times New Roman"/>
                        </a:rPr>
                        <a:t>d</a:t>
                      </a:r>
                      <a:r>
                        <a:rPr lang="en-US" sz="1100" b="1" spc="-5">
                          <a:latin typeface="Arial"/>
                          <a:ea typeface="Arial"/>
                          <a:cs typeface="Times New Roman"/>
                        </a:rPr>
                        <a:t> </a:t>
                      </a:r>
                      <a:r>
                        <a:rPr lang="en-US" sz="1100" b="1" spc="5">
                          <a:latin typeface="Arial"/>
                          <a:ea typeface="Arial"/>
                          <a:cs typeface="Times New Roman"/>
                        </a:rPr>
                        <a:t>a</a:t>
                      </a:r>
                      <a:r>
                        <a:rPr lang="en-US" sz="1100" b="1">
                          <a:latin typeface="Arial"/>
                          <a:ea typeface="Arial"/>
                          <a:cs typeface="Times New Roman"/>
                        </a:rPr>
                        <a:t>t</a:t>
                      </a:r>
                      <a:r>
                        <a:rPr lang="en-US" sz="1100" b="1" spc="5">
                          <a:latin typeface="Arial"/>
                          <a:ea typeface="Arial"/>
                          <a:cs typeface="Times New Roman"/>
                        </a:rPr>
                        <a:t> </a:t>
                      </a:r>
                      <a:r>
                        <a:rPr lang="en-US" sz="1100" b="1" spc="-10">
                          <a:latin typeface="Arial"/>
                          <a:ea typeface="Arial"/>
                          <a:cs typeface="Times New Roman"/>
                        </a:rPr>
                        <a:t>t</a:t>
                      </a:r>
                      <a:r>
                        <a:rPr lang="en-US" sz="1100" b="1" spc="5">
                          <a:latin typeface="Arial"/>
                          <a:ea typeface="Arial"/>
                          <a:cs typeface="Times New Roman"/>
                        </a:rPr>
                        <a:t>h</a:t>
                      </a:r>
                      <a:r>
                        <a:rPr lang="en-US" sz="1100" b="1">
                          <a:latin typeface="Arial"/>
                          <a:ea typeface="Arial"/>
                          <a:cs typeface="Times New Roman"/>
                        </a:rPr>
                        <a:t>e</a:t>
                      </a:r>
                      <a:endParaRPr lang="en-US" sz="1100" b="1">
                        <a:latin typeface="Calibri"/>
                        <a:ea typeface="Calibri"/>
                        <a:cs typeface="Times New Roman"/>
                      </a:endParaRPr>
                    </a:p>
                    <a:p>
                      <a:pPr marL="424815" marR="412115" algn="ctr">
                        <a:lnSpc>
                          <a:spcPts val="1030"/>
                        </a:lnSpc>
                        <a:spcBef>
                          <a:spcPts val="0"/>
                        </a:spcBef>
                        <a:spcAft>
                          <a:spcPts val="0"/>
                        </a:spcAft>
                      </a:pPr>
                      <a:r>
                        <a:rPr lang="en-US" sz="1100" b="1">
                          <a:latin typeface="Arial"/>
                          <a:ea typeface="Arial"/>
                          <a:cs typeface="Times New Roman"/>
                        </a:rPr>
                        <a:t>C</a:t>
                      </a:r>
                      <a:r>
                        <a:rPr lang="en-US" sz="1100" b="1" spc="5">
                          <a:latin typeface="Arial"/>
                          <a:ea typeface="Arial"/>
                          <a:cs typeface="Times New Roman"/>
                        </a:rPr>
                        <a:t>hec</a:t>
                      </a:r>
                      <a:r>
                        <a:rPr lang="en-US" sz="1100" b="1">
                          <a:latin typeface="Arial"/>
                          <a:ea typeface="Arial"/>
                          <a:cs typeface="Times New Roman"/>
                        </a:rPr>
                        <a:t>k</a:t>
                      </a:r>
                      <a:r>
                        <a:rPr lang="en-US" sz="1100" b="1" spc="-5">
                          <a:latin typeface="Arial"/>
                          <a:ea typeface="Arial"/>
                          <a:cs typeface="Times New Roman"/>
                        </a:rPr>
                        <a:t> </a:t>
                      </a:r>
                      <a:r>
                        <a:rPr lang="en-US" sz="1100" b="1">
                          <a:latin typeface="Arial"/>
                          <a:ea typeface="Arial"/>
                          <a:cs typeface="Times New Roman"/>
                        </a:rPr>
                        <a:t>P</a:t>
                      </a:r>
                      <a:r>
                        <a:rPr lang="en-US" sz="1100" b="1" spc="5">
                          <a:latin typeface="Arial"/>
                          <a:ea typeface="Arial"/>
                          <a:cs typeface="Times New Roman"/>
                        </a:rPr>
                        <a:t>os</a:t>
                      </a:r>
                      <a:r>
                        <a:rPr lang="en-US" sz="1100" b="1">
                          <a:latin typeface="Arial"/>
                          <a:ea typeface="Arial"/>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62560" marR="151765" algn="ctr">
                        <a:lnSpc>
                          <a:spcPts val="1025"/>
                        </a:lnSpc>
                        <a:spcBef>
                          <a:spcPts val="0"/>
                        </a:spcBef>
                        <a:spcAft>
                          <a:spcPts val="0"/>
                        </a:spcAft>
                      </a:pPr>
                      <a:endParaRPr lang="en-US" sz="9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705" marR="40005" algn="ctr">
                        <a:lnSpc>
                          <a:spcPts val="1025"/>
                        </a:lnSpc>
                        <a:spcBef>
                          <a:spcPts val="0"/>
                        </a:spcBef>
                        <a:spcAft>
                          <a:spcPts val="0"/>
                        </a:spcAft>
                      </a:pPr>
                      <a:endParaRPr lang="en-US" sz="1100" b="1" smtClean="0">
                        <a:latin typeface="Arial"/>
                        <a:ea typeface="Arial"/>
                        <a:cs typeface="Times New Roman"/>
                      </a:endParaRPr>
                    </a:p>
                    <a:p>
                      <a:pPr marL="52705" marR="40005" algn="ctr">
                        <a:lnSpc>
                          <a:spcPts val="1025"/>
                        </a:lnSpc>
                        <a:spcBef>
                          <a:spcPts val="0"/>
                        </a:spcBef>
                        <a:spcAft>
                          <a:spcPts val="0"/>
                        </a:spcAft>
                      </a:pPr>
                      <a:r>
                        <a:rPr lang="en-US" sz="1100" b="1" smtClean="0">
                          <a:latin typeface="Arial"/>
                          <a:ea typeface="Arial"/>
                          <a:cs typeface="Times New Roman"/>
                        </a:rPr>
                        <a:t>C</a:t>
                      </a:r>
                      <a:r>
                        <a:rPr lang="en-US" sz="1100" b="1" spc="5" smtClean="0">
                          <a:latin typeface="Arial"/>
                          <a:ea typeface="Arial"/>
                          <a:cs typeface="Times New Roman"/>
                        </a:rPr>
                        <a:t>ash</a:t>
                      </a:r>
                      <a:r>
                        <a:rPr lang="en-US" sz="1100" b="1">
                          <a:latin typeface="Arial"/>
                          <a:ea typeface="Arial"/>
                          <a:cs typeface="Times New Roman"/>
                        </a:rPr>
                        <a:t>/</a:t>
                      </a:r>
                      <a:r>
                        <a:rPr lang="en-US" sz="1100" b="1" spc="5">
                          <a:latin typeface="Arial"/>
                          <a:ea typeface="Arial"/>
                          <a:cs typeface="Times New Roman"/>
                        </a:rPr>
                        <a:t> </a:t>
                      </a:r>
                      <a:r>
                        <a:rPr lang="en-US" sz="1100" b="1" spc="-5">
                          <a:latin typeface="Arial"/>
                          <a:ea typeface="Arial"/>
                          <a:cs typeface="Times New Roman"/>
                        </a:rPr>
                        <a:t>O</a:t>
                      </a:r>
                      <a:r>
                        <a:rPr lang="en-US" sz="1100" b="1">
                          <a:latin typeface="Arial"/>
                          <a:ea typeface="Arial"/>
                          <a:cs typeface="Times New Roman"/>
                        </a:rPr>
                        <a:t>t</a:t>
                      </a:r>
                      <a:r>
                        <a:rPr lang="en-US" sz="1100" b="1" spc="-10">
                          <a:latin typeface="Arial"/>
                          <a:ea typeface="Arial"/>
                          <a:cs typeface="Times New Roman"/>
                        </a:rPr>
                        <a:t>h</a:t>
                      </a:r>
                      <a:r>
                        <a:rPr lang="en-US" sz="1100" b="1" spc="5">
                          <a:latin typeface="Arial"/>
                          <a:ea typeface="Arial"/>
                          <a:cs typeface="Times New Roman"/>
                        </a:rPr>
                        <a:t>e</a:t>
                      </a:r>
                      <a:r>
                        <a:rPr lang="en-US" sz="1100" b="1">
                          <a:latin typeface="Arial"/>
                          <a:ea typeface="Arial"/>
                          <a:cs typeface="Times New Roman"/>
                        </a:rPr>
                        <a:t>r</a:t>
                      </a:r>
                      <a:endParaRPr lang="en-US" sz="1100" b="1">
                        <a:latin typeface="Calibri"/>
                        <a:ea typeface="Calibri"/>
                        <a:cs typeface="Times New Roman"/>
                      </a:endParaRPr>
                    </a:p>
                    <a:p>
                      <a:pPr marL="222250" marR="211455" algn="ctr">
                        <a:lnSpc>
                          <a:spcPct val="115000"/>
                        </a:lnSpc>
                        <a:spcBef>
                          <a:spcPts val="10"/>
                        </a:spcBef>
                        <a:spcAft>
                          <a:spcPts val="0"/>
                        </a:spcAft>
                      </a:pPr>
                      <a:r>
                        <a:rPr lang="en-US" sz="1100" b="1">
                          <a:latin typeface="Arial"/>
                          <a:ea typeface="Arial"/>
                          <a:cs typeface="Times New Roman"/>
                        </a:rPr>
                        <a:t>It</a:t>
                      </a:r>
                      <a:r>
                        <a:rPr lang="en-US" sz="1100" b="1" spc="5">
                          <a:latin typeface="Arial"/>
                          <a:ea typeface="Arial"/>
                          <a:cs typeface="Times New Roman"/>
                        </a:rPr>
                        <a:t>e</a:t>
                      </a:r>
                      <a:r>
                        <a:rPr lang="en-US" sz="1100" b="1" spc="-5">
                          <a:latin typeface="Arial"/>
                          <a:ea typeface="Arial"/>
                          <a:cs typeface="Times New Roman"/>
                        </a:rPr>
                        <a:t>m</a:t>
                      </a:r>
                      <a:r>
                        <a:rPr lang="en-US" sz="1100" b="1">
                          <a:latin typeface="Arial"/>
                          <a:ea typeface="Arial"/>
                          <a:cs typeface="Times New Roman"/>
                        </a:rPr>
                        <a:t>s</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835" marR="0">
                        <a:lnSpc>
                          <a:spcPts val="1025"/>
                        </a:lnSpc>
                        <a:spcBef>
                          <a:spcPts val="0"/>
                        </a:spcBef>
                        <a:spcAft>
                          <a:spcPts val="0"/>
                        </a:spcAft>
                      </a:pPr>
                      <a:endParaRPr lang="en-US" sz="1100" b="1" smtClean="0">
                        <a:latin typeface="Arial"/>
                        <a:ea typeface="Arial"/>
                        <a:cs typeface="Times New Roman"/>
                      </a:endParaRPr>
                    </a:p>
                    <a:p>
                      <a:pPr marL="76835" marR="0">
                        <a:lnSpc>
                          <a:spcPts val="1025"/>
                        </a:lnSpc>
                        <a:spcBef>
                          <a:spcPts val="0"/>
                        </a:spcBef>
                        <a:spcAft>
                          <a:spcPts val="0"/>
                        </a:spcAft>
                      </a:pPr>
                      <a:r>
                        <a:rPr lang="en-US" sz="1100" b="1" smtClean="0">
                          <a:latin typeface="Arial"/>
                          <a:ea typeface="Arial"/>
                          <a:cs typeface="Times New Roman"/>
                        </a:rPr>
                        <a:t>FIR</a:t>
                      </a:r>
                      <a:endParaRPr lang="en-US" sz="1100" b="1">
                        <a:latin typeface="Calibri"/>
                        <a:ea typeface="Calibri"/>
                        <a:cs typeface="Times New Roman"/>
                      </a:endParaRPr>
                    </a:p>
                    <a:p>
                      <a:pPr marL="64770" marR="0">
                        <a:lnSpc>
                          <a:spcPct val="115000"/>
                        </a:lnSpc>
                        <a:spcBef>
                          <a:spcPts val="10"/>
                        </a:spcBef>
                        <a:spcAft>
                          <a:spcPts val="0"/>
                        </a:spcAft>
                      </a:pPr>
                      <a:r>
                        <a:rPr lang="en-US" sz="1100" b="1">
                          <a:latin typeface="Arial"/>
                          <a:ea typeface="Arial"/>
                          <a:cs typeface="Times New Roman"/>
                        </a:rPr>
                        <a:t>f</a:t>
                      </a:r>
                      <a:r>
                        <a:rPr lang="en-US" sz="1100" b="1" spc="5">
                          <a:latin typeface="Arial"/>
                          <a:ea typeface="Arial"/>
                          <a:cs typeface="Times New Roman"/>
                        </a:rPr>
                        <a:t>ile</a:t>
                      </a:r>
                      <a:r>
                        <a:rPr lang="en-US" sz="1100" b="1">
                          <a:latin typeface="Arial"/>
                          <a:ea typeface="Arial"/>
                          <a:cs typeface="Times New Roman"/>
                        </a:rPr>
                        <a:t>d</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0645" marR="67945" algn="ctr">
                        <a:lnSpc>
                          <a:spcPts val="1040"/>
                        </a:lnSpc>
                        <a:spcBef>
                          <a:spcPts val="0"/>
                        </a:spcBef>
                        <a:spcAft>
                          <a:spcPts val="0"/>
                        </a:spcAft>
                      </a:pPr>
                      <a:endParaRPr lang="en-US" sz="1100" b="1" smtClean="0">
                        <a:latin typeface="Arial"/>
                        <a:ea typeface="Arial"/>
                        <a:cs typeface="Times New Roman"/>
                      </a:endParaRPr>
                    </a:p>
                    <a:p>
                      <a:pPr marL="80645" marR="67945" algn="ctr">
                        <a:lnSpc>
                          <a:spcPts val="1040"/>
                        </a:lnSpc>
                        <a:spcBef>
                          <a:spcPts val="0"/>
                        </a:spcBef>
                        <a:spcAft>
                          <a:spcPts val="0"/>
                        </a:spcAft>
                      </a:pPr>
                      <a:r>
                        <a:rPr lang="en-US" sz="1100" b="1" smtClean="0">
                          <a:latin typeface="Arial"/>
                          <a:ea typeface="Arial"/>
                          <a:cs typeface="Times New Roman"/>
                        </a:rPr>
                        <a:t>N</a:t>
                      </a:r>
                      <a:r>
                        <a:rPr lang="en-US" sz="1100" b="1" spc="5" smtClean="0">
                          <a:latin typeface="Arial"/>
                          <a:ea typeface="Arial"/>
                          <a:cs typeface="Times New Roman"/>
                        </a:rPr>
                        <a:t>am</a:t>
                      </a:r>
                      <a:r>
                        <a:rPr lang="en-US" sz="1100" b="1" smtClean="0">
                          <a:latin typeface="Arial"/>
                          <a:ea typeface="Arial"/>
                          <a:cs typeface="Times New Roman"/>
                        </a:rPr>
                        <a:t>e</a:t>
                      </a:r>
                      <a:r>
                        <a:rPr lang="en-US" sz="1100" b="1" spc="5" smtClean="0">
                          <a:latin typeface="Arial"/>
                          <a:ea typeface="Arial"/>
                          <a:cs typeface="Times New Roman"/>
                        </a:rPr>
                        <a:t> </a:t>
                      </a:r>
                      <a:r>
                        <a:rPr lang="en-US" sz="1100" b="1" spc="-10">
                          <a:latin typeface="Arial"/>
                          <a:ea typeface="Arial"/>
                          <a:cs typeface="Times New Roman"/>
                        </a:rPr>
                        <a:t>o</a:t>
                      </a:r>
                      <a:r>
                        <a:rPr lang="en-US" sz="1100" b="1">
                          <a:latin typeface="Arial"/>
                          <a:ea typeface="Arial"/>
                          <a:cs typeface="Times New Roman"/>
                        </a:rPr>
                        <a:t>f </a:t>
                      </a:r>
                      <a:r>
                        <a:rPr lang="en-US" sz="1100" b="1" spc="5">
                          <a:latin typeface="Arial"/>
                          <a:ea typeface="Arial"/>
                          <a:cs typeface="Times New Roman"/>
                        </a:rPr>
                        <a:t>can</a:t>
                      </a:r>
                      <a:r>
                        <a:rPr lang="en-US" sz="1100" b="1" spc="-10">
                          <a:latin typeface="Arial"/>
                          <a:ea typeface="Arial"/>
                          <a:cs typeface="Times New Roman"/>
                        </a:rPr>
                        <a:t>d</a:t>
                      </a:r>
                      <a:r>
                        <a:rPr lang="en-US" sz="1100" b="1" spc="5">
                          <a:latin typeface="Arial"/>
                          <a:ea typeface="Arial"/>
                          <a:cs typeface="Times New Roman"/>
                        </a:rPr>
                        <a:t>ida</a:t>
                      </a:r>
                      <a:r>
                        <a:rPr lang="en-US" sz="1100" b="1" spc="-10">
                          <a:latin typeface="Arial"/>
                          <a:ea typeface="Arial"/>
                          <a:cs typeface="Times New Roman"/>
                        </a:rPr>
                        <a:t>t</a:t>
                      </a:r>
                      <a:r>
                        <a:rPr lang="en-US" sz="1100" b="1">
                          <a:latin typeface="Arial"/>
                          <a:ea typeface="Arial"/>
                          <a:cs typeface="Times New Roman"/>
                        </a:rPr>
                        <a:t>e</a:t>
                      </a:r>
                      <a:r>
                        <a:rPr lang="en-US" sz="1100" b="1" spc="5">
                          <a:latin typeface="Arial"/>
                          <a:ea typeface="Arial"/>
                          <a:cs typeface="Times New Roman"/>
                        </a:rPr>
                        <a:t> o</a:t>
                      </a:r>
                      <a:r>
                        <a:rPr lang="en-US" sz="1100" b="1">
                          <a:latin typeface="Arial"/>
                          <a:ea typeface="Arial"/>
                          <a:cs typeface="Times New Roman"/>
                        </a:rPr>
                        <a:t>r</a:t>
                      </a:r>
                      <a:endParaRPr lang="en-US" sz="1100" b="1">
                        <a:latin typeface="Calibri"/>
                        <a:ea typeface="Calibri"/>
                        <a:cs typeface="Times New Roman"/>
                      </a:endParaRPr>
                    </a:p>
                    <a:p>
                      <a:pPr marL="72390" marR="60325" algn="ctr">
                        <a:lnSpc>
                          <a:spcPts val="1015"/>
                        </a:lnSpc>
                        <a:spcBef>
                          <a:spcPts val="0"/>
                        </a:spcBef>
                        <a:spcAft>
                          <a:spcPts val="0"/>
                        </a:spcAft>
                      </a:pPr>
                      <a:r>
                        <a:rPr lang="en-US" sz="1100" b="1" spc="5">
                          <a:latin typeface="Arial"/>
                          <a:ea typeface="Arial"/>
                          <a:cs typeface="Times New Roman"/>
                        </a:rPr>
                        <a:t>pa</a:t>
                      </a:r>
                      <a:r>
                        <a:rPr lang="en-US" sz="1100" b="1">
                          <a:latin typeface="Arial"/>
                          <a:ea typeface="Arial"/>
                          <a:cs typeface="Times New Roman"/>
                        </a:rPr>
                        <a:t>rty</a:t>
                      </a:r>
                      <a:r>
                        <a:rPr lang="en-US" sz="1100" b="1" spc="-5">
                          <a:latin typeface="Arial"/>
                          <a:ea typeface="Arial"/>
                          <a:cs typeface="Times New Roman"/>
                        </a:rPr>
                        <a:t> </a:t>
                      </a:r>
                      <a:r>
                        <a:rPr lang="en-US" sz="1100" b="1" spc="5">
                          <a:latin typeface="Arial"/>
                          <a:ea typeface="Arial"/>
                          <a:cs typeface="Times New Roman"/>
                        </a:rPr>
                        <a:t>ha</a:t>
                      </a:r>
                      <a:r>
                        <a:rPr lang="en-US" sz="1100" b="1" spc="-5">
                          <a:latin typeface="Arial"/>
                          <a:ea typeface="Arial"/>
                          <a:cs typeface="Times New Roman"/>
                        </a:rPr>
                        <a:t>v</a:t>
                      </a:r>
                      <a:r>
                        <a:rPr lang="en-US" sz="1100" b="1" spc="5">
                          <a:latin typeface="Arial"/>
                          <a:ea typeface="Arial"/>
                          <a:cs typeface="Times New Roman"/>
                        </a:rPr>
                        <a:t>in</a:t>
                      </a:r>
                      <a:r>
                        <a:rPr lang="en-US" sz="1100" b="1">
                          <a:latin typeface="Arial"/>
                          <a:ea typeface="Arial"/>
                          <a:cs typeface="Times New Roman"/>
                        </a:rPr>
                        <a:t>g</a:t>
                      </a:r>
                      <a:endParaRPr lang="en-US" sz="1100" b="1">
                        <a:latin typeface="Calibri"/>
                        <a:ea typeface="Calibri"/>
                        <a:cs typeface="Times New Roman"/>
                      </a:endParaRPr>
                    </a:p>
                    <a:p>
                      <a:pPr marL="269240" marR="258445" algn="ctr">
                        <a:lnSpc>
                          <a:spcPts val="1030"/>
                        </a:lnSpc>
                        <a:spcBef>
                          <a:spcPts val="0"/>
                        </a:spcBef>
                        <a:spcAft>
                          <a:spcPts val="0"/>
                        </a:spcAft>
                      </a:pPr>
                      <a:r>
                        <a:rPr lang="en-US" sz="1100" b="1" spc="5">
                          <a:latin typeface="Arial"/>
                          <a:ea typeface="Arial"/>
                          <a:cs typeface="Times New Roman"/>
                        </a:rPr>
                        <a:t>lin</a:t>
                      </a:r>
                      <a:r>
                        <a:rPr lang="en-US" sz="1100" b="1" spc="-5">
                          <a:latin typeface="Arial"/>
                          <a:ea typeface="Arial"/>
                          <a:cs typeface="Times New Roman"/>
                        </a:rPr>
                        <a:t>k</a:t>
                      </a:r>
                      <a:r>
                        <a:rPr lang="en-US" sz="1100" b="1">
                          <a:latin typeface="Arial"/>
                          <a:ea typeface="Arial"/>
                          <a:cs typeface="Times New Roman"/>
                        </a:rPr>
                        <a:t>s</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7945" marR="55245" algn="ctr">
                        <a:lnSpc>
                          <a:spcPts val="1005"/>
                        </a:lnSpc>
                        <a:spcBef>
                          <a:spcPts val="0"/>
                        </a:spcBef>
                        <a:spcAft>
                          <a:spcPts val="0"/>
                        </a:spcAft>
                      </a:pPr>
                      <a:endParaRPr lang="en-US" sz="1100" b="1" smtClean="0">
                        <a:latin typeface="Times New Roman"/>
                        <a:ea typeface="Times New Roman"/>
                        <a:cs typeface="Times New Roman"/>
                      </a:endParaRPr>
                    </a:p>
                    <a:p>
                      <a:pPr marL="67945" marR="55245" algn="ctr">
                        <a:lnSpc>
                          <a:spcPts val="1005"/>
                        </a:lnSpc>
                        <a:spcBef>
                          <a:spcPts val="0"/>
                        </a:spcBef>
                        <a:spcAft>
                          <a:spcPts val="0"/>
                        </a:spcAft>
                      </a:pPr>
                      <a:r>
                        <a:rPr lang="en-US" sz="1100" b="1" smtClean="0">
                          <a:latin typeface="Times New Roman"/>
                          <a:ea typeface="Times New Roman"/>
                          <a:cs typeface="Times New Roman"/>
                        </a:rPr>
                        <a:t>N</a:t>
                      </a:r>
                      <a:r>
                        <a:rPr lang="en-US" sz="1100" b="1" spc="10" smtClean="0">
                          <a:latin typeface="Times New Roman"/>
                          <a:ea typeface="Times New Roman"/>
                          <a:cs typeface="Times New Roman"/>
                        </a:rPr>
                        <a:t>a</a:t>
                      </a:r>
                      <a:r>
                        <a:rPr lang="en-US" sz="1100" b="1" spc="-15" smtClean="0">
                          <a:latin typeface="Times New Roman"/>
                          <a:ea typeface="Times New Roman"/>
                          <a:cs typeface="Times New Roman"/>
                        </a:rPr>
                        <a:t>m</a:t>
                      </a:r>
                      <a:r>
                        <a:rPr lang="en-US" sz="1100" b="1" smtClean="0">
                          <a:latin typeface="Times New Roman"/>
                          <a:ea typeface="Times New Roman"/>
                          <a:cs typeface="Times New Roman"/>
                        </a:rPr>
                        <a:t>e </a:t>
                      </a:r>
                      <a:r>
                        <a:rPr lang="en-US" sz="1100" b="1">
                          <a:latin typeface="Times New Roman"/>
                          <a:ea typeface="Times New Roman"/>
                          <a:cs typeface="Times New Roman"/>
                        </a:rPr>
                        <a:t>&amp; </a:t>
                      </a:r>
                      <a:r>
                        <a:rPr lang="en-US" sz="1100" b="1" spc="5">
                          <a:latin typeface="Times New Roman"/>
                          <a:ea typeface="Times New Roman"/>
                          <a:cs typeface="Times New Roman"/>
                        </a:rPr>
                        <a:t>d</a:t>
                      </a:r>
                      <a:r>
                        <a:rPr lang="en-US" sz="1100" b="1" spc="-5">
                          <a:latin typeface="Times New Roman"/>
                          <a:ea typeface="Times New Roman"/>
                          <a:cs typeface="Times New Roman"/>
                        </a:rPr>
                        <a:t>e</a:t>
                      </a:r>
                      <a:r>
                        <a:rPr lang="en-US" sz="1100" b="1">
                          <a:latin typeface="Times New Roman"/>
                          <a:ea typeface="Times New Roman"/>
                          <a:cs typeface="Times New Roman"/>
                        </a:rPr>
                        <a:t>si</a:t>
                      </a:r>
                      <a:r>
                        <a:rPr lang="en-US" sz="1100" b="1" spc="-5">
                          <a:latin typeface="Times New Roman"/>
                          <a:ea typeface="Times New Roman"/>
                          <a:cs typeface="Times New Roman"/>
                        </a:rPr>
                        <a:t>g</a:t>
                      </a:r>
                      <a:r>
                        <a:rPr lang="en-US" sz="1100" b="1" spc="5">
                          <a:latin typeface="Times New Roman"/>
                          <a:ea typeface="Times New Roman"/>
                          <a:cs typeface="Times New Roman"/>
                        </a:rPr>
                        <a:t>n</a:t>
                      </a:r>
                      <a:r>
                        <a:rPr lang="en-US" sz="1100" b="1" spc="-5">
                          <a:latin typeface="Times New Roman"/>
                          <a:ea typeface="Times New Roman"/>
                          <a:cs typeface="Times New Roman"/>
                        </a:rPr>
                        <a:t>a</a:t>
                      </a:r>
                      <a:r>
                        <a:rPr lang="en-US" sz="1100" b="1">
                          <a:latin typeface="Times New Roman"/>
                          <a:ea typeface="Times New Roman"/>
                          <a:cs typeface="Times New Roman"/>
                        </a:rPr>
                        <a:t>ti</a:t>
                      </a:r>
                      <a:r>
                        <a:rPr lang="en-US" sz="1100" b="1" spc="5">
                          <a:latin typeface="Times New Roman"/>
                          <a:ea typeface="Times New Roman"/>
                          <a:cs typeface="Times New Roman"/>
                        </a:rPr>
                        <a:t>o</a:t>
                      </a:r>
                      <a:r>
                        <a:rPr lang="en-US" sz="1100" b="1">
                          <a:latin typeface="Times New Roman"/>
                          <a:ea typeface="Times New Roman"/>
                          <a:cs typeface="Times New Roman"/>
                        </a:rPr>
                        <a:t>n</a:t>
                      </a:r>
                      <a:r>
                        <a:rPr lang="en-US" sz="1100" b="1" spc="10">
                          <a:latin typeface="Times New Roman"/>
                          <a:ea typeface="Times New Roman"/>
                          <a:cs typeface="Times New Roman"/>
                        </a:rPr>
                        <a:t> </a:t>
                      </a:r>
                      <a:r>
                        <a:rPr lang="en-US" sz="1100" b="1" spc="5">
                          <a:latin typeface="Times New Roman"/>
                          <a:ea typeface="Times New Roman"/>
                          <a:cs typeface="Times New Roman"/>
                        </a:rPr>
                        <a:t>o</a:t>
                      </a:r>
                      <a:r>
                        <a:rPr lang="en-US" sz="1100" b="1">
                          <a:latin typeface="Times New Roman"/>
                          <a:ea typeface="Times New Roman"/>
                          <a:cs typeface="Times New Roman"/>
                        </a:rPr>
                        <a:t>f</a:t>
                      </a:r>
                      <a:endParaRPr lang="en-US" sz="1100" b="1">
                        <a:latin typeface="Calibri"/>
                        <a:ea typeface="Calibri"/>
                        <a:cs typeface="Times New Roman"/>
                      </a:endParaRPr>
                    </a:p>
                    <a:p>
                      <a:pPr marL="99060" marR="86360" indent="635" algn="ctr">
                        <a:lnSpc>
                          <a:spcPts val="1030"/>
                        </a:lnSpc>
                        <a:spcBef>
                          <a:spcPts val="25"/>
                        </a:spcBef>
                        <a:spcAft>
                          <a:spcPts val="0"/>
                        </a:spcAft>
                      </a:pPr>
                      <a:r>
                        <a:rPr lang="en-US" sz="1100" b="1" spc="-15">
                          <a:latin typeface="Times New Roman"/>
                          <a:ea typeface="Times New Roman"/>
                          <a:cs typeface="Times New Roman"/>
                        </a:rPr>
                        <a:t>A</a:t>
                      </a:r>
                      <a:r>
                        <a:rPr lang="en-US" sz="1100" b="1" spc="5">
                          <a:latin typeface="Times New Roman"/>
                          <a:ea typeface="Times New Roman"/>
                          <a:cs typeface="Times New Roman"/>
                        </a:rPr>
                        <a:t>u</a:t>
                      </a:r>
                      <a:r>
                        <a:rPr lang="en-US" sz="1100" b="1">
                          <a:latin typeface="Times New Roman"/>
                          <a:ea typeface="Times New Roman"/>
                          <a:cs typeface="Times New Roman"/>
                        </a:rPr>
                        <a:t>t</a:t>
                      </a:r>
                      <a:r>
                        <a:rPr lang="en-US" sz="1100" b="1" spc="5">
                          <a:latin typeface="Times New Roman"/>
                          <a:ea typeface="Times New Roman"/>
                          <a:cs typeface="Times New Roman"/>
                        </a:rPr>
                        <a:t>ho</a:t>
                      </a:r>
                      <a:r>
                        <a:rPr lang="en-US" sz="1100" b="1">
                          <a:latin typeface="Times New Roman"/>
                          <a:ea typeface="Times New Roman"/>
                          <a:cs typeface="Times New Roman"/>
                        </a:rPr>
                        <a:t>rity</a:t>
                      </a:r>
                      <a:r>
                        <a:rPr lang="en-US" sz="1100" b="1" spc="-15">
                          <a:latin typeface="Times New Roman"/>
                          <a:ea typeface="Times New Roman"/>
                          <a:cs typeface="Times New Roman"/>
                        </a:rPr>
                        <a:t> </a:t>
                      </a:r>
                      <a:r>
                        <a:rPr lang="en-US" sz="1100" b="1">
                          <a:latin typeface="Times New Roman"/>
                          <a:ea typeface="Times New Roman"/>
                          <a:cs typeface="Times New Roman"/>
                        </a:rPr>
                        <a:t>to</a:t>
                      </a:r>
                      <a:r>
                        <a:rPr lang="en-US" sz="1100" b="1" spc="10">
                          <a:latin typeface="Times New Roman"/>
                          <a:ea typeface="Times New Roman"/>
                          <a:cs typeface="Times New Roman"/>
                        </a:rPr>
                        <a:t> </a:t>
                      </a:r>
                      <a:r>
                        <a:rPr lang="en-US" sz="1100" b="1" spc="-15">
                          <a:latin typeface="Times New Roman"/>
                          <a:ea typeface="Times New Roman"/>
                          <a:cs typeface="Times New Roman"/>
                        </a:rPr>
                        <a:t>w</a:t>
                      </a:r>
                      <a:r>
                        <a:rPr lang="en-US" sz="1100" b="1" spc="5">
                          <a:latin typeface="Times New Roman"/>
                          <a:ea typeface="Times New Roman"/>
                          <a:cs typeface="Times New Roman"/>
                        </a:rPr>
                        <a:t>ho</a:t>
                      </a:r>
                      <a:r>
                        <a:rPr lang="en-US" sz="1100" b="1">
                          <a:latin typeface="Times New Roman"/>
                          <a:ea typeface="Times New Roman"/>
                          <a:cs typeface="Times New Roman"/>
                        </a:rPr>
                        <a:t>m </a:t>
                      </a:r>
                      <a:r>
                        <a:rPr lang="en-US" sz="1100" b="1" spc="-5">
                          <a:latin typeface="Times New Roman"/>
                          <a:ea typeface="Times New Roman"/>
                          <a:cs typeface="Times New Roman"/>
                        </a:rPr>
                        <a:t>ca</a:t>
                      </a:r>
                      <a:r>
                        <a:rPr lang="en-US" sz="1100" b="1">
                          <a:latin typeface="Times New Roman"/>
                          <a:ea typeface="Times New Roman"/>
                          <a:cs typeface="Times New Roman"/>
                        </a:rPr>
                        <a:t>s</a:t>
                      </a:r>
                      <a:r>
                        <a:rPr lang="en-US" sz="1100" b="1" spc="5">
                          <a:latin typeface="Times New Roman"/>
                          <a:ea typeface="Times New Roman"/>
                          <a:cs typeface="Times New Roman"/>
                        </a:rPr>
                        <a:t>h</a:t>
                      </a:r>
                      <a:r>
                        <a:rPr lang="en-US" sz="1100" b="1">
                          <a:latin typeface="Times New Roman"/>
                          <a:ea typeface="Times New Roman"/>
                          <a:cs typeface="Times New Roman"/>
                        </a:rPr>
                        <a:t>,</a:t>
                      </a:r>
                      <a:r>
                        <a:rPr lang="en-US" sz="1100" b="1" spc="5">
                          <a:latin typeface="Times New Roman"/>
                          <a:ea typeface="Times New Roman"/>
                          <a:cs typeface="Times New Roman"/>
                        </a:rPr>
                        <a:t> </a:t>
                      </a:r>
                      <a:r>
                        <a:rPr lang="en-US" sz="1100" b="1" spc="-5">
                          <a:latin typeface="Times New Roman"/>
                          <a:ea typeface="Times New Roman"/>
                          <a:cs typeface="Times New Roman"/>
                        </a:rPr>
                        <a:t>g</a:t>
                      </a:r>
                      <a:r>
                        <a:rPr lang="en-US" sz="1100" b="1" spc="5">
                          <a:latin typeface="Times New Roman"/>
                          <a:ea typeface="Times New Roman"/>
                          <a:cs typeface="Times New Roman"/>
                        </a:rPr>
                        <a:t>ood</a:t>
                      </a:r>
                      <a:r>
                        <a:rPr lang="en-US" sz="1100" b="1">
                          <a:latin typeface="Times New Roman"/>
                          <a:ea typeface="Times New Roman"/>
                          <a:cs typeface="Times New Roman"/>
                        </a:rPr>
                        <a:t>s s</a:t>
                      </a:r>
                      <a:r>
                        <a:rPr lang="en-US" sz="1100" b="1" spc="-5">
                          <a:latin typeface="Times New Roman"/>
                          <a:ea typeface="Times New Roman"/>
                          <a:cs typeface="Times New Roman"/>
                        </a:rPr>
                        <a:t>e</a:t>
                      </a:r>
                      <a:r>
                        <a:rPr lang="en-US" sz="1100" b="1">
                          <a:latin typeface="Times New Roman"/>
                          <a:ea typeface="Times New Roman"/>
                          <a:cs typeface="Times New Roman"/>
                        </a:rPr>
                        <a:t>i</a:t>
                      </a:r>
                      <a:r>
                        <a:rPr lang="en-US" sz="1100" b="1" spc="-5">
                          <a:latin typeface="Times New Roman"/>
                          <a:ea typeface="Times New Roman"/>
                          <a:cs typeface="Times New Roman"/>
                        </a:rPr>
                        <a:t>ze</a:t>
                      </a:r>
                      <a:r>
                        <a:rPr lang="en-US" sz="1100" b="1">
                          <a:latin typeface="Times New Roman"/>
                          <a:ea typeface="Times New Roman"/>
                          <a:cs typeface="Times New Roman"/>
                        </a:rPr>
                        <a:t>d </a:t>
                      </a:r>
                      <a:r>
                        <a:rPr lang="en-US" sz="1100" b="1" spc="-5">
                          <a:latin typeface="Times New Roman"/>
                          <a:ea typeface="Times New Roman"/>
                          <a:cs typeface="Times New Roman"/>
                        </a:rPr>
                        <a:t>g</a:t>
                      </a:r>
                      <a:r>
                        <a:rPr lang="en-US" sz="1100" b="1" spc="5">
                          <a:latin typeface="Times New Roman"/>
                          <a:ea typeface="Times New Roman"/>
                          <a:cs typeface="Times New Roman"/>
                        </a:rPr>
                        <a:t>ood</a:t>
                      </a:r>
                      <a:r>
                        <a:rPr lang="en-US" sz="1100" b="1">
                          <a:latin typeface="Times New Roman"/>
                          <a:ea typeface="Times New Roman"/>
                          <a:cs typeface="Times New Roman"/>
                        </a:rPr>
                        <a:t>s </a:t>
                      </a:r>
                      <a:r>
                        <a:rPr lang="en-US" sz="1100" b="1" spc="-5">
                          <a:latin typeface="Times New Roman"/>
                          <a:ea typeface="Times New Roman"/>
                          <a:cs typeface="Times New Roman"/>
                        </a:rPr>
                        <a:t>a</a:t>
                      </a:r>
                      <a:r>
                        <a:rPr lang="en-US" sz="1100" b="1">
                          <a:latin typeface="Times New Roman"/>
                          <a:ea typeface="Times New Roman"/>
                          <a:cs typeface="Times New Roman"/>
                        </a:rPr>
                        <a:t>re </a:t>
                      </a:r>
                      <a:r>
                        <a:rPr lang="en-US" sz="1100" b="1" spc="5">
                          <a:latin typeface="Times New Roman"/>
                          <a:ea typeface="Times New Roman"/>
                          <a:cs typeface="Times New Roman"/>
                        </a:rPr>
                        <a:t>h</a:t>
                      </a:r>
                      <a:r>
                        <a:rPr lang="en-US" sz="1100" b="1" spc="-5">
                          <a:latin typeface="Times New Roman"/>
                          <a:ea typeface="Times New Roman"/>
                          <a:cs typeface="Times New Roman"/>
                        </a:rPr>
                        <a:t>an</a:t>
                      </a:r>
                      <a:r>
                        <a:rPr lang="en-US" sz="1100" b="1" spc="5">
                          <a:latin typeface="Times New Roman"/>
                          <a:ea typeface="Times New Roman"/>
                          <a:cs typeface="Times New Roman"/>
                        </a:rPr>
                        <a:t>d</a:t>
                      </a:r>
                      <a:r>
                        <a:rPr lang="en-US" sz="1100" b="1" spc="-5">
                          <a:latin typeface="Times New Roman"/>
                          <a:ea typeface="Times New Roman"/>
                          <a:cs typeface="Times New Roman"/>
                        </a:rPr>
                        <a:t>e</a:t>
                      </a:r>
                      <a:r>
                        <a:rPr lang="en-US" sz="1100" b="1">
                          <a:latin typeface="Times New Roman"/>
                          <a:ea typeface="Times New Roman"/>
                          <a:cs typeface="Times New Roman"/>
                        </a:rPr>
                        <a:t>d</a:t>
                      </a:r>
                      <a:r>
                        <a:rPr lang="en-US" sz="1100" b="1" spc="-5">
                          <a:latin typeface="Times New Roman"/>
                          <a:ea typeface="Times New Roman"/>
                          <a:cs typeface="Times New Roman"/>
                        </a:rPr>
                        <a:t> </a:t>
                      </a:r>
                      <a:r>
                        <a:rPr lang="en-US" sz="1100" b="1" spc="5">
                          <a:latin typeface="Times New Roman"/>
                          <a:ea typeface="Times New Roman"/>
                          <a:cs typeface="Times New Roman"/>
                        </a:rPr>
                        <a:t>o</a:t>
                      </a:r>
                      <a:r>
                        <a:rPr lang="en-US" sz="1100" b="1" spc="-5">
                          <a:latin typeface="Times New Roman"/>
                          <a:ea typeface="Times New Roman"/>
                          <a:cs typeface="Times New Roman"/>
                        </a:rPr>
                        <a:t>ve</a:t>
                      </a:r>
                      <a:r>
                        <a:rPr lang="en-US" sz="1100" b="1">
                          <a:latin typeface="Times New Roman"/>
                          <a:ea typeface="Times New Roman"/>
                          <a:cs typeface="Times New Roman"/>
                        </a:rPr>
                        <a:t>r </a:t>
                      </a:r>
                      <a:r>
                        <a:rPr lang="en-US" sz="1100" b="1" spc="-5">
                          <a:latin typeface="Times New Roman"/>
                          <a:ea typeface="Times New Roman"/>
                          <a:cs typeface="Times New Roman"/>
                        </a:rPr>
                        <a:t>a</a:t>
                      </a:r>
                      <a:r>
                        <a:rPr lang="en-US" sz="1100" b="1" spc="-10">
                          <a:latin typeface="Times New Roman"/>
                          <a:ea typeface="Times New Roman"/>
                          <a:cs typeface="Times New Roman"/>
                        </a:rPr>
                        <a:t>f</a:t>
                      </a:r>
                      <a:r>
                        <a:rPr lang="en-US" sz="1100" b="1">
                          <a:latin typeface="Times New Roman"/>
                          <a:ea typeface="Times New Roman"/>
                          <a:cs typeface="Times New Roman"/>
                        </a:rPr>
                        <a:t>t</a:t>
                      </a:r>
                      <a:r>
                        <a:rPr lang="en-US" sz="1100" b="1" spc="-5">
                          <a:latin typeface="Times New Roman"/>
                          <a:ea typeface="Times New Roman"/>
                          <a:cs typeface="Times New Roman"/>
                        </a:rPr>
                        <a:t>e</a:t>
                      </a:r>
                      <a:r>
                        <a:rPr lang="en-US" sz="1100" b="1">
                          <a:latin typeface="Times New Roman"/>
                          <a:ea typeface="Times New Roman"/>
                          <a:cs typeface="Times New Roman"/>
                        </a:rPr>
                        <a:t>r</a:t>
                      </a:r>
                      <a:r>
                        <a:rPr lang="en-US" sz="1100" b="1" spc="5">
                          <a:latin typeface="Times New Roman"/>
                          <a:ea typeface="Times New Roman"/>
                          <a:cs typeface="Times New Roman"/>
                        </a:rPr>
                        <a:t> </a:t>
                      </a:r>
                      <a:r>
                        <a:rPr lang="en-US" sz="1100" b="1" spc="10">
                          <a:latin typeface="Times New Roman"/>
                          <a:ea typeface="Times New Roman"/>
                          <a:cs typeface="Times New Roman"/>
                        </a:rPr>
                        <a:t>s</a:t>
                      </a:r>
                      <a:r>
                        <a:rPr lang="en-US" sz="1100" b="1" spc="-5">
                          <a:latin typeface="Times New Roman"/>
                          <a:ea typeface="Times New Roman"/>
                          <a:cs typeface="Times New Roman"/>
                        </a:rPr>
                        <a:t>e</a:t>
                      </a:r>
                      <a:r>
                        <a:rPr lang="en-US" sz="1100" b="1">
                          <a:latin typeface="Times New Roman"/>
                          <a:ea typeface="Times New Roman"/>
                          <a:cs typeface="Times New Roman"/>
                        </a:rPr>
                        <a:t>i</a:t>
                      </a:r>
                      <a:r>
                        <a:rPr lang="en-US" sz="1100" b="1" spc="-5">
                          <a:latin typeface="Times New Roman"/>
                          <a:ea typeface="Times New Roman"/>
                          <a:cs typeface="Times New Roman"/>
                        </a:rPr>
                        <a:t>z</a:t>
                      </a:r>
                      <a:r>
                        <a:rPr lang="en-US" sz="1100" b="1" spc="5">
                          <a:latin typeface="Times New Roman"/>
                          <a:ea typeface="Times New Roman"/>
                          <a:cs typeface="Times New Roman"/>
                        </a:rPr>
                        <a:t>u</a:t>
                      </a:r>
                      <a:r>
                        <a:rPr lang="en-US" sz="1100" b="1">
                          <a:latin typeface="Times New Roman"/>
                          <a:ea typeface="Times New Roman"/>
                          <a:cs typeface="Times New Roman"/>
                        </a:rPr>
                        <a:t>re</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3520" marR="0">
                        <a:lnSpc>
                          <a:spcPts val="1025"/>
                        </a:lnSpc>
                        <a:spcBef>
                          <a:spcPts val="0"/>
                        </a:spcBef>
                        <a:spcAft>
                          <a:spcPts val="0"/>
                        </a:spcAft>
                      </a:pPr>
                      <a:endParaRPr lang="en-US" sz="1100" b="1" smtClean="0">
                        <a:latin typeface="Arial"/>
                        <a:ea typeface="Arial"/>
                        <a:cs typeface="Times New Roman"/>
                      </a:endParaRPr>
                    </a:p>
                    <a:p>
                      <a:pPr marL="223520" marR="0">
                        <a:lnSpc>
                          <a:spcPts val="1025"/>
                        </a:lnSpc>
                        <a:spcBef>
                          <a:spcPts val="0"/>
                        </a:spcBef>
                        <a:spcAft>
                          <a:spcPts val="0"/>
                        </a:spcAft>
                      </a:pPr>
                      <a:r>
                        <a:rPr lang="en-US" sz="1100" b="1" smtClean="0">
                          <a:latin typeface="Arial"/>
                          <a:ea typeface="Arial"/>
                          <a:cs typeface="Times New Roman"/>
                        </a:rPr>
                        <a:t>R</a:t>
                      </a:r>
                      <a:r>
                        <a:rPr lang="en-US" sz="1100" b="1" spc="5" smtClean="0">
                          <a:latin typeface="Arial"/>
                          <a:ea typeface="Arial"/>
                          <a:cs typeface="Times New Roman"/>
                        </a:rPr>
                        <a:t>ema</a:t>
                      </a:r>
                      <a:r>
                        <a:rPr lang="en-US" sz="1100" b="1" smtClean="0">
                          <a:latin typeface="Arial"/>
                          <a:ea typeface="Arial"/>
                          <a:cs typeface="Times New Roman"/>
                        </a:rPr>
                        <a:t>r</a:t>
                      </a:r>
                      <a:r>
                        <a:rPr lang="en-US" sz="1100" b="1" spc="-5" smtClean="0">
                          <a:latin typeface="Arial"/>
                          <a:ea typeface="Arial"/>
                          <a:cs typeface="Times New Roman"/>
                        </a:rPr>
                        <a:t>k</a:t>
                      </a:r>
                      <a:r>
                        <a:rPr lang="en-US" sz="1100" b="1" smtClean="0">
                          <a:latin typeface="Arial"/>
                          <a:ea typeface="Arial"/>
                          <a:cs typeface="Times New Roman"/>
                        </a:rPr>
                        <a:t>s</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307">
                <a:tc>
                  <a:txBody>
                    <a:bodyPr/>
                    <a:lstStyle/>
                    <a:p>
                      <a:pPr marL="64770" marR="0">
                        <a:lnSpc>
                          <a:spcPts val="1020"/>
                        </a:lnSpc>
                        <a:spcBef>
                          <a:spcPts val="0"/>
                        </a:spcBef>
                        <a:spcAft>
                          <a:spcPts val="0"/>
                        </a:spcAft>
                      </a:pPr>
                      <a:endParaRPr lang="en-US" sz="1100" b="1" smtClean="0">
                        <a:latin typeface="Arial"/>
                        <a:ea typeface="Arial"/>
                        <a:cs typeface="Times New Roman"/>
                      </a:endParaRPr>
                    </a:p>
                    <a:p>
                      <a:pPr marL="64770" marR="0">
                        <a:lnSpc>
                          <a:spcPts val="1020"/>
                        </a:lnSpc>
                        <a:spcBef>
                          <a:spcPts val="0"/>
                        </a:spcBef>
                        <a:spcAft>
                          <a:spcPts val="0"/>
                        </a:spcAft>
                      </a:pPr>
                      <a:r>
                        <a:rPr lang="en-US" sz="1100" b="1" smtClean="0">
                          <a:latin typeface="Arial"/>
                          <a:ea typeface="Arial"/>
                          <a:cs typeface="Times New Roman"/>
                        </a:rPr>
                        <a:t>1</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100" b="1"/>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662">
                <a:tc>
                  <a:txBody>
                    <a:bodyPr/>
                    <a:lstStyle/>
                    <a:p>
                      <a:pPr marL="64770" marR="0">
                        <a:lnSpc>
                          <a:spcPts val="1025"/>
                        </a:lnSpc>
                        <a:spcBef>
                          <a:spcPts val="0"/>
                        </a:spcBef>
                        <a:spcAft>
                          <a:spcPts val="0"/>
                        </a:spcAft>
                      </a:pPr>
                      <a:endParaRPr lang="en-US" sz="1100" b="1" smtClean="0">
                        <a:latin typeface="Arial"/>
                        <a:ea typeface="Arial"/>
                        <a:cs typeface="Times New Roman"/>
                      </a:endParaRPr>
                    </a:p>
                    <a:p>
                      <a:pPr marL="64770" marR="0">
                        <a:lnSpc>
                          <a:spcPts val="1025"/>
                        </a:lnSpc>
                        <a:spcBef>
                          <a:spcPts val="0"/>
                        </a:spcBef>
                        <a:spcAft>
                          <a:spcPts val="0"/>
                        </a:spcAft>
                      </a:pPr>
                      <a:r>
                        <a:rPr lang="en-US" sz="1100" b="1" smtClean="0">
                          <a:latin typeface="Arial"/>
                          <a:ea typeface="Arial"/>
                          <a:cs typeface="Times New Roman"/>
                        </a:rPr>
                        <a:t>2</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100" b="1"/>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318">
                <a:tc>
                  <a:txBody>
                    <a:bodyPr/>
                    <a:lstStyle/>
                    <a:p>
                      <a:pPr marL="64770" marR="0">
                        <a:lnSpc>
                          <a:spcPts val="1020"/>
                        </a:lnSpc>
                        <a:spcBef>
                          <a:spcPts val="0"/>
                        </a:spcBef>
                        <a:spcAft>
                          <a:spcPts val="0"/>
                        </a:spcAft>
                      </a:pPr>
                      <a:endParaRPr lang="en-US" sz="1100" b="1" smtClean="0">
                        <a:latin typeface="Arial"/>
                        <a:ea typeface="Arial"/>
                        <a:cs typeface="Times New Roman"/>
                      </a:endParaRPr>
                    </a:p>
                    <a:p>
                      <a:pPr marL="64770" marR="0">
                        <a:lnSpc>
                          <a:spcPts val="1020"/>
                        </a:lnSpc>
                        <a:spcBef>
                          <a:spcPts val="0"/>
                        </a:spcBef>
                        <a:spcAft>
                          <a:spcPts val="0"/>
                        </a:spcAft>
                      </a:pPr>
                      <a:r>
                        <a:rPr lang="en-US" sz="1100" b="1" smtClean="0">
                          <a:latin typeface="Arial"/>
                          <a:ea typeface="Arial"/>
                          <a:cs typeface="Times New Roman"/>
                        </a:rPr>
                        <a:t>3</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100" b="1"/>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541">
                <a:tc gridSpan="7">
                  <a:txBody>
                    <a:bodyPr/>
                    <a:lstStyle/>
                    <a:p>
                      <a:pPr marL="858838" marR="2333625" indent="0" algn="ctr">
                        <a:lnSpc>
                          <a:spcPts val="1000"/>
                        </a:lnSpc>
                        <a:spcBef>
                          <a:spcPts val="0"/>
                        </a:spcBef>
                        <a:spcAft>
                          <a:spcPts val="0"/>
                        </a:spcAft>
                      </a:pPr>
                      <a:endParaRPr lang="en-US" sz="1100" b="1" smtClean="0">
                        <a:latin typeface="Arial"/>
                        <a:ea typeface="Arial"/>
                        <a:cs typeface="Times New Roman"/>
                      </a:endParaRPr>
                    </a:p>
                    <a:p>
                      <a:pPr marL="858838" marR="2333625" indent="0" algn="ctr">
                        <a:lnSpc>
                          <a:spcPts val="1000"/>
                        </a:lnSpc>
                        <a:spcBef>
                          <a:spcPts val="0"/>
                        </a:spcBef>
                        <a:spcAft>
                          <a:spcPts val="0"/>
                        </a:spcAft>
                      </a:pPr>
                      <a:endParaRPr lang="en-US" sz="1100" b="1" smtClean="0">
                        <a:latin typeface="Arial"/>
                        <a:ea typeface="Arial"/>
                        <a:cs typeface="Times New Roman"/>
                      </a:endParaRPr>
                    </a:p>
                    <a:p>
                      <a:pPr marL="858838" marR="2333625" indent="0" algn="ctr">
                        <a:lnSpc>
                          <a:spcPts val="1000"/>
                        </a:lnSpc>
                        <a:spcBef>
                          <a:spcPts val="0"/>
                        </a:spcBef>
                        <a:spcAft>
                          <a:spcPts val="0"/>
                        </a:spcAft>
                      </a:pPr>
                      <a:r>
                        <a:rPr lang="en-US" sz="1100" b="1" smtClean="0">
                          <a:latin typeface="Arial"/>
                          <a:ea typeface="Arial"/>
                          <a:cs typeface="Times New Roman"/>
                        </a:rPr>
                        <a:t>D</a:t>
                      </a:r>
                      <a:r>
                        <a:rPr lang="en-US" sz="1100" b="1" spc="5" smtClean="0">
                          <a:latin typeface="Arial"/>
                          <a:ea typeface="Arial"/>
                          <a:cs typeface="Times New Roman"/>
                        </a:rPr>
                        <a:t>esc</a:t>
                      </a:r>
                      <a:r>
                        <a:rPr lang="en-US" sz="1100" b="1" smtClean="0">
                          <a:latin typeface="Arial"/>
                          <a:ea typeface="Arial"/>
                          <a:cs typeface="Times New Roman"/>
                        </a:rPr>
                        <a:t>ription</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70535" marR="175895" indent="-262255">
                        <a:lnSpc>
                          <a:spcPts val="1030"/>
                        </a:lnSpc>
                        <a:spcBef>
                          <a:spcPts val="10"/>
                        </a:spcBef>
                        <a:spcAft>
                          <a:spcPts val="0"/>
                        </a:spcAft>
                      </a:pPr>
                      <a:endParaRPr lang="en-US" sz="1100" b="1" smtClean="0">
                        <a:latin typeface="Times New Roman"/>
                        <a:ea typeface="Times New Roman"/>
                        <a:cs typeface="Times New Roman"/>
                      </a:endParaRPr>
                    </a:p>
                    <a:p>
                      <a:pPr marL="470535" marR="175895" indent="-262255">
                        <a:lnSpc>
                          <a:spcPts val="1030"/>
                        </a:lnSpc>
                        <a:spcBef>
                          <a:spcPts val="10"/>
                        </a:spcBef>
                        <a:spcAft>
                          <a:spcPts val="0"/>
                        </a:spcAft>
                      </a:pPr>
                      <a:r>
                        <a:rPr lang="en-US" sz="1100" b="1" smtClean="0">
                          <a:latin typeface="Times New Roman"/>
                          <a:ea typeface="Times New Roman"/>
                          <a:cs typeface="Times New Roman"/>
                        </a:rPr>
                        <a:t>Fi</a:t>
                      </a:r>
                      <a:r>
                        <a:rPr lang="en-US" sz="1100" b="1" spc="5" smtClean="0">
                          <a:latin typeface="Times New Roman"/>
                          <a:ea typeface="Times New Roman"/>
                          <a:cs typeface="Times New Roman"/>
                        </a:rPr>
                        <a:t>g</a:t>
                      </a:r>
                      <a:r>
                        <a:rPr lang="en-US" sz="1100" b="1" spc="-10" smtClean="0">
                          <a:latin typeface="Times New Roman"/>
                          <a:ea typeface="Times New Roman"/>
                          <a:cs typeface="Times New Roman"/>
                        </a:rPr>
                        <a:t>u</a:t>
                      </a:r>
                      <a:r>
                        <a:rPr lang="en-US" sz="1100" b="1" spc="-5" smtClean="0">
                          <a:latin typeface="Times New Roman"/>
                          <a:ea typeface="Times New Roman"/>
                          <a:cs typeface="Times New Roman"/>
                        </a:rPr>
                        <a:t>r</a:t>
                      </a:r>
                      <a:r>
                        <a:rPr lang="en-US" sz="1100" b="1" smtClean="0">
                          <a:latin typeface="Times New Roman"/>
                          <a:ea typeface="Times New Roman"/>
                          <a:cs typeface="Times New Roman"/>
                        </a:rPr>
                        <a:t>e </a:t>
                      </a:r>
                      <a:r>
                        <a:rPr lang="en-US" sz="1100" b="1" spc="-5">
                          <a:latin typeface="Times New Roman"/>
                          <a:ea typeface="Times New Roman"/>
                          <a:cs typeface="Times New Roman"/>
                        </a:rPr>
                        <a:t>o</a:t>
                      </a:r>
                      <a:r>
                        <a:rPr lang="en-US" sz="1100" b="1">
                          <a:latin typeface="Times New Roman"/>
                          <a:ea typeface="Times New Roman"/>
                          <a:cs typeface="Times New Roman"/>
                        </a:rPr>
                        <a:t>n</a:t>
                      </a:r>
                      <a:r>
                        <a:rPr lang="en-US" sz="1100" b="1" spc="5">
                          <a:latin typeface="Times New Roman"/>
                          <a:ea typeface="Times New Roman"/>
                          <a:cs typeface="Times New Roman"/>
                        </a:rPr>
                        <a:t> </a:t>
                      </a:r>
                      <a:r>
                        <a:rPr lang="en-US" sz="1100" b="1" spc="-10">
                          <a:latin typeface="Times New Roman"/>
                          <a:ea typeface="Times New Roman"/>
                          <a:cs typeface="Times New Roman"/>
                        </a:rPr>
                        <a:t>d</a:t>
                      </a:r>
                      <a:r>
                        <a:rPr lang="en-US" sz="1100" b="1" spc="-5">
                          <a:latin typeface="Times New Roman"/>
                          <a:ea typeface="Times New Roman"/>
                          <a:cs typeface="Times New Roman"/>
                        </a:rPr>
                        <a:t>a</a:t>
                      </a:r>
                      <a:r>
                        <a:rPr lang="en-US" sz="1100" b="1" spc="10">
                          <a:latin typeface="Times New Roman"/>
                          <a:ea typeface="Times New Roman"/>
                          <a:cs typeface="Times New Roman"/>
                        </a:rPr>
                        <a:t>t</a:t>
                      </a:r>
                      <a:r>
                        <a:rPr lang="en-US" sz="1100" b="1">
                          <a:latin typeface="Times New Roman"/>
                          <a:ea typeface="Times New Roman"/>
                          <a:cs typeface="Times New Roman"/>
                        </a:rPr>
                        <a:t>e </a:t>
                      </a:r>
                      <a:r>
                        <a:rPr lang="en-US" sz="1100" b="1" spc="-5">
                          <a:latin typeface="Times New Roman"/>
                          <a:ea typeface="Times New Roman"/>
                          <a:cs typeface="Times New Roman"/>
                        </a:rPr>
                        <a:t>o</a:t>
                      </a:r>
                      <a:r>
                        <a:rPr lang="en-US" sz="1100" b="1">
                          <a:latin typeface="Times New Roman"/>
                          <a:ea typeface="Times New Roman"/>
                          <a:cs typeface="Times New Roman"/>
                        </a:rPr>
                        <a:t>f </a:t>
                      </a:r>
                      <a:r>
                        <a:rPr lang="en-US" sz="1100" b="1" spc="-5">
                          <a:latin typeface="Times New Roman"/>
                          <a:ea typeface="Times New Roman"/>
                          <a:cs typeface="Times New Roman"/>
                        </a:rPr>
                        <a:t>re</a:t>
                      </a:r>
                      <a:r>
                        <a:rPr lang="en-US" sz="1100" b="1" spc="5">
                          <a:latin typeface="Times New Roman"/>
                          <a:ea typeface="Times New Roman"/>
                          <a:cs typeface="Times New Roman"/>
                        </a:rPr>
                        <a:t>p</a:t>
                      </a:r>
                      <a:r>
                        <a:rPr lang="en-US" sz="1100" b="1" spc="-5">
                          <a:latin typeface="Times New Roman"/>
                          <a:ea typeface="Times New Roman"/>
                          <a:cs typeface="Times New Roman"/>
                        </a:rPr>
                        <a:t>or</a:t>
                      </a:r>
                      <a:r>
                        <a:rPr lang="en-US" sz="1100" b="1">
                          <a:latin typeface="Times New Roman"/>
                          <a:ea typeface="Times New Roman"/>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7340" marR="138430" indent="-135890">
                        <a:lnSpc>
                          <a:spcPts val="1030"/>
                        </a:lnSpc>
                        <a:spcBef>
                          <a:spcPts val="10"/>
                        </a:spcBef>
                        <a:spcAft>
                          <a:spcPts val="0"/>
                        </a:spcAft>
                      </a:pPr>
                      <a:endParaRPr lang="en-US" sz="1100" b="1" smtClean="0">
                        <a:latin typeface="Times New Roman"/>
                        <a:ea typeface="Times New Roman"/>
                        <a:cs typeface="Times New Roman"/>
                      </a:endParaRPr>
                    </a:p>
                    <a:p>
                      <a:pPr marL="307340" marR="138430" indent="-135890">
                        <a:lnSpc>
                          <a:spcPts val="1030"/>
                        </a:lnSpc>
                        <a:spcBef>
                          <a:spcPts val="10"/>
                        </a:spcBef>
                        <a:spcAft>
                          <a:spcPts val="0"/>
                        </a:spcAft>
                      </a:pPr>
                      <a:r>
                        <a:rPr lang="en-US" sz="1100" b="1" smtClean="0">
                          <a:latin typeface="Times New Roman"/>
                          <a:ea typeface="Times New Roman"/>
                          <a:cs typeface="Times New Roman"/>
                        </a:rPr>
                        <a:t>P</a:t>
                      </a:r>
                      <a:r>
                        <a:rPr lang="en-US" sz="1100" b="1" spc="-5" smtClean="0">
                          <a:latin typeface="Times New Roman"/>
                          <a:ea typeface="Times New Roman"/>
                          <a:cs typeface="Times New Roman"/>
                        </a:rPr>
                        <a:t>ro</a:t>
                      </a:r>
                      <a:r>
                        <a:rPr lang="en-US" sz="1100" b="1" spc="5" smtClean="0">
                          <a:latin typeface="Times New Roman"/>
                          <a:ea typeface="Times New Roman"/>
                          <a:cs typeface="Times New Roman"/>
                        </a:rPr>
                        <a:t>g</a:t>
                      </a:r>
                      <a:r>
                        <a:rPr lang="en-US" sz="1100" b="1" spc="-5" smtClean="0">
                          <a:latin typeface="Times New Roman"/>
                          <a:ea typeface="Times New Roman"/>
                          <a:cs typeface="Times New Roman"/>
                        </a:rPr>
                        <a:t>re</a:t>
                      </a:r>
                      <a:r>
                        <a:rPr lang="en-US" sz="1100" b="1" smtClean="0">
                          <a:latin typeface="Times New Roman"/>
                          <a:ea typeface="Times New Roman"/>
                          <a:cs typeface="Times New Roman"/>
                        </a:rPr>
                        <a:t>ssi</a:t>
                      </a:r>
                      <a:r>
                        <a:rPr lang="en-US" sz="1100" b="1" spc="5" smtClean="0">
                          <a:latin typeface="Times New Roman"/>
                          <a:ea typeface="Times New Roman"/>
                          <a:cs typeface="Times New Roman"/>
                        </a:rPr>
                        <a:t>v</a:t>
                      </a:r>
                      <a:r>
                        <a:rPr lang="en-US" sz="1100" b="1" smtClean="0">
                          <a:latin typeface="Times New Roman"/>
                          <a:ea typeface="Times New Roman"/>
                          <a:cs typeface="Times New Roman"/>
                        </a:rPr>
                        <a:t>e </a:t>
                      </a:r>
                      <a:r>
                        <a:rPr lang="en-US" sz="1100" b="1">
                          <a:latin typeface="Times New Roman"/>
                          <a:ea typeface="Times New Roman"/>
                          <a:cs typeface="Times New Roman"/>
                        </a:rPr>
                        <a:t>fi</a:t>
                      </a:r>
                      <a:r>
                        <a:rPr lang="en-US" sz="1100" b="1" spc="5">
                          <a:latin typeface="Times New Roman"/>
                          <a:ea typeface="Times New Roman"/>
                          <a:cs typeface="Times New Roman"/>
                        </a:rPr>
                        <a:t>g</a:t>
                      </a:r>
                      <a:r>
                        <a:rPr lang="en-US" sz="1100" b="1" spc="-10">
                          <a:latin typeface="Times New Roman"/>
                          <a:ea typeface="Times New Roman"/>
                          <a:cs typeface="Times New Roman"/>
                        </a:rPr>
                        <a:t>u</a:t>
                      </a:r>
                      <a:r>
                        <a:rPr lang="en-US" sz="1100" b="1" spc="-5">
                          <a:latin typeface="Times New Roman"/>
                          <a:ea typeface="Times New Roman"/>
                          <a:cs typeface="Times New Roman"/>
                        </a:rPr>
                        <a:t>r</a:t>
                      </a:r>
                      <a:r>
                        <a:rPr lang="en-US" sz="1100" b="1">
                          <a:latin typeface="Times New Roman"/>
                          <a:ea typeface="Times New Roman"/>
                          <a:cs typeface="Times New Roman"/>
                        </a:rPr>
                        <a:t>e</a:t>
                      </a:r>
                      <a:endParaRPr lang="en-US" sz="1100" b="1">
                        <a:latin typeface="Calibri"/>
                        <a:ea typeface="Calibri"/>
                        <a:cs typeface="Times New Roman"/>
                      </a:endParaRPr>
                    </a:p>
                    <a:p>
                      <a:pPr marL="349885" marR="102235" indent="-214630">
                        <a:lnSpc>
                          <a:spcPts val="1030"/>
                        </a:lnSpc>
                        <a:spcBef>
                          <a:spcPts val="10"/>
                        </a:spcBef>
                        <a:spcAft>
                          <a:spcPts val="0"/>
                        </a:spcAft>
                      </a:pPr>
                      <a:r>
                        <a:rPr lang="en-US" sz="1100" b="1">
                          <a:latin typeface="Times New Roman"/>
                          <a:ea typeface="Times New Roman"/>
                          <a:cs typeface="Times New Roman"/>
                        </a:rPr>
                        <a:t>i</a:t>
                      </a:r>
                      <a:r>
                        <a:rPr lang="en-US" sz="1100" b="1" spc="-10">
                          <a:latin typeface="Times New Roman"/>
                          <a:ea typeface="Times New Roman"/>
                          <a:cs typeface="Times New Roman"/>
                        </a:rPr>
                        <a:t>n</a:t>
                      </a:r>
                      <a:r>
                        <a:rPr lang="en-US" sz="1100" b="1" spc="-5">
                          <a:latin typeface="Times New Roman"/>
                          <a:ea typeface="Times New Roman"/>
                          <a:cs typeface="Times New Roman"/>
                        </a:rPr>
                        <a:t>c</a:t>
                      </a:r>
                      <a:r>
                        <a:rPr lang="en-US" sz="1100" b="1">
                          <a:latin typeface="Times New Roman"/>
                          <a:ea typeface="Times New Roman"/>
                          <a:cs typeface="Times New Roman"/>
                        </a:rPr>
                        <a:t>l</a:t>
                      </a:r>
                      <a:r>
                        <a:rPr lang="en-US" sz="1100" b="1" spc="5">
                          <a:latin typeface="Times New Roman"/>
                          <a:ea typeface="Times New Roman"/>
                          <a:cs typeface="Times New Roman"/>
                        </a:rPr>
                        <a:t>u</a:t>
                      </a:r>
                      <a:r>
                        <a:rPr lang="en-US" sz="1100" b="1" spc="-10">
                          <a:latin typeface="Times New Roman"/>
                          <a:ea typeface="Times New Roman"/>
                          <a:cs typeface="Times New Roman"/>
                        </a:rPr>
                        <a:t>d</a:t>
                      </a:r>
                      <a:r>
                        <a:rPr lang="en-US" sz="1100" b="1" spc="15">
                          <a:latin typeface="Times New Roman"/>
                          <a:ea typeface="Times New Roman"/>
                          <a:cs typeface="Times New Roman"/>
                        </a:rPr>
                        <a:t>i</a:t>
                      </a:r>
                      <a:r>
                        <a:rPr lang="en-US" sz="1100" b="1" spc="-10">
                          <a:latin typeface="Times New Roman"/>
                          <a:ea typeface="Times New Roman"/>
                          <a:cs typeface="Times New Roman"/>
                        </a:rPr>
                        <a:t>n</a:t>
                      </a:r>
                      <a:r>
                        <a:rPr lang="en-US" sz="1100" b="1">
                          <a:latin typeface="Times New Roman"/>
                          <a:ea typeface="Times New Roman"/>
                          <a:cs typeface="Times New Roman"/>
                        </a:rPr>
                        <a:t>g</a:t>
                      </a:r>
                      <a:r>
                        <a:rPr lang="en-US" sz="1100" b="1" spc="10">
                          <a:latin typeface="Times New Roman"/>
                          <a:ea typeface="Times New Roman"/>
                          <a:cs typeface="Times New Roman"/>
                        </a:rPr>
                        <a:t> </a:t>
                      </a:r>
                      <a:r>
                        <a:rPr lang="en-US" sz="1100" b="1">
                          <a:latin typeface="Times New Roman"/>
                          <a:ea typeface="Times New Roman"/>
                          <a:cs typeface="Times New Roman"/>
                        </a:rPr>
                        <a:t>t</a:t>
                      </a:r>
                      <a:r>
                        <a:rPr lang="en-US" sz="1100" b="1" spc="-10">
                          <a:latin typeface="Times New Roman"/>
                          <a:ea typeface="Times New Roman"/>
                          <a:cs typeface="Times New Roman"/>
                        </a:rPr>
                        <a:t>h</a:t>
                      </a:r>
                      <a:r>
                        <a:rPr lang="en-US" sz="1100" b="1">
                          <a:latin typeface="Times New Roman"/>
                          <a:ea typeface="Times New Roman"/>
                          <a:cs typeface="Times New Roman"/>
                        </a:rPr>
                        <a:t>e </a:t>
                      </a:r>
                      <a:r>
                        <a:rPr lang="en-US" sz="1100" b="1" spc="-10">
                          <a:latin typeface="Times New Roman"/>
                          <a:ea typeface="Times New Roman"/>
                          <a:cs typeface="Times New Roman"/>
                        </a:rPr>
                        <a:t>d</a:t>
                      </a:r>
                      <a:r>
                        <a:rPr lang="en-US" sz="1100" b="1" spc="-5">
                          <a:latin typeface="Times New Roman"/>
                          <a:ea typeface="Times New Roman"/>
                          <a:cs typeface="Times New Roman"/>
                        </a:rPr>
                        <a:t>a</a:t>
                      </a:r>
                      <a:r>
                        <a:rPr lang="en-US" sz="1100" b="1">
                          <a:latin typeface="Times New Roman"/>
                          <a:ea typeface="Times New Roman"/>
                          <a:cs typeface="Times New Roman"/>
                        </a:rPr>
                        <a:t>te</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83">
                <a:tc gridSpan="3">
                  <a:txBody>
                    <a:bodyPr/>
                    <a:lstStyle/>
                    <a:p>
                      <a:pPr marL="64770" marR="0">
                        <a:lnSpc>
                          <a:spcPts val="1025"/>
                        </a:lnSpc>
                        <a:spcBef>
                          <a:spcPts val="0"/>
                        </a:spcBef>
                        <a:spcAft>
                          <a:spcPts val="0"/>
                        </a:spcAft>
                      </a:pPr>
                      <a:r>
                        <a:rPr lang="en-US" sz="1100" b="1">
                          <a:latin typeface="Arial"/>
                          <a:ea typeface="Arial"/>
                          <a:cs typeface="Times New Roman"/>
                        </a:rPr>
                        <a:t>A.</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64770" marR="0">
                        <a:lnSpc>
                          <a:spcPts val="1025"/>
                        </a:lnSpc>
                        <a:spcBef>
                          <a:spcPts val="0"/>
                        </a:spcBef>
                        <a:spcAft>
                          <a:spcPts val="0"/>
                        </a:spcAft>
                      </a:pPr>
                      <a:r>
                        <a:rPr lang="en-US" sz="1100" b="1" spc="-10">
                          <a:latin typeface="Arial"/>
                          <a:ea typeface="Arial"/>
                          <a:cs typeface="Times New Roman"/>
                        </a:rPr>
                        <a:t>T</a:t>
                      </a:r>
                      <a:r>
                        <a:rPr lang="en-US" sz="1100" b="1" spc="5">
                          <a:latin typeface="Arial"/>
                          <a:ea typeface="Arial"/>
                          <a:cs typeface="Times New Roman"/>
                        </a:rPr>
                        <a:t>o</a:t>
                      </a:r>
                      <a:r>
                        <a:rPr lang="en-US" sz="1100" b="1">
                          <a:latin typeface="Arial"/>
                          <a:ea typeface="Arial"/>
                          <a:cs typeface="Times New Roman"/>
                        </a:rPr>
                        <a:t>t</a:t>
                      </a:r>
                      <a:r>
                        <a:rPr lang="en-US" sz="1100" b="1" spc="5">
                          <a:latin typeface="Arial"/>
                          <a:ea typeface="Arial"/>
                          <a:cs typeface="Times New Roman"/>
                        </a:rPr>
                        <a:t>a</a:t>
                      </a:r>
                      <a:r>
                        <a:rPr lang="en-US" sz="1100" b="1">
                          <a:latin typeface="Arial"/>
                          <a:ea typeface="Arial"/>
                          <a:cs typeface="Times New Roman"/>
                        </a:rPr>
                        <a:t>l</a:t>
                      </a:r>
                      <a:r>
                        <a:rPr lang="en-US" sz="1100" b="1" spc="5">
                          <a:latin typeface="Arial"/>
                          <a:ea typeface="Arial"/>
                          <a:cs typeface="Times New Roman"/>
                        </a:rPr>
                        <a:t> a</a:t>
                      </a:r>
                      <a:r>
                        <a:rPr lang="en-US" sz="1100" b="1" spc="-5">
                          <a:latin typeface="Arial"/>
                          <a:ea typeface="Arial"/>
                          <a:cs typeface="Times New Roman"/>
                        </a:rPr>
                        <a:t>m</a:t>
                      </a:r>
                      <a:r>
                        <a:rPr lang="en-US" sz="1100" b="1" spc="5">
                          <a:latin typeface="Arial"/>
                          <a:ea typeface="Arial"/>
                          <a:cs typeface="Times New Roman"/>
                        </a:rPr>
                        <a:t>oun</a:t>
                      </a:r>
                      <a:r>
                        <a:rPr lang="en-US" sz="1100" b="1">
                          <a:latin typeface="Arial"/>
                          <a:ea typeface="Arial"/>
                          <a:cs typeface="Times New Roman"/>
                        </a:rPr>
                        <a:t>t</a:t>
                      </a:r>
                      <a:r>
                        <a:rPr lang="en-US" sz="1100" b="1" spc="-10">
                          <a:latin typeface="Arial"/>
                          <a:ea typeface="Arial"/>
                          <a:cs typeface="Times New Roman"/>
                        </a:rPr>
                        <a:t> </a:t>
                      </a:r>
                      <a:r>
                        <a:rPr lang="en-US" sz="1100" b="1" spc="5">
                          <a:latin typeface="Arial"/>
                          <a:ea typeface="Arial"/>
                          <a:cs typeface="Times New Roman"/>
                        </a:rPr>
                        <a:t>o</a:t>
                      </a:r>
                      <a:r>
                        <a:rPr lang="en-US" sz="1100" b="1">
                          <a:latin typeface="Arial"/>
                          <a:ea typeface="Arial"/>
                          <a:cs typeface="Times New Roman"/>
                        </a:rPr>
                        <a:t>f</a:t>
                      </a:r>
                      <a:r>
                        <a:rPr lang="en-US" sz="1100" b="1" spc="5">
                          <a:latin typeface="Arial"/>
                          <a:ea typeface="Arial"/>
                          <a:cs typeface="Times New Roman"/>
                        </a:rPr>
                        <a:t> </a:t>
                      </a:r>
                      <a:r>
                        <a:rPr lang="en-US" sz="1100" b="1" spc="-5">
                          <a:latin typeface="Arial"/>
                          <a:ea typeface="Arial"/>
                          <a:cs typeface="Times New Roman"/>
                        </a:rPr>
                        <a:t>c</a:t>
                      </a:r>
                      <a:r>
                        <a:rPr lang="en-US" sz="1100" b="1" spc="5">
                          <a:latin typeface="Arial"/>
                          <a:ea typeface="Arial"/>
                          <a:cs typeface="Times New Roman"/>
                        </a:rPr>
                        <a:t>a</a:t>
                      </a:r>
                      <a:r>
                        <a:rPr lang="en-US" sz="1100" b="1" spc="-5">
                          <a:latin typeface="Arial"/>
                          <a:ea typeface="Arial"/>
                          <a:cs typeface="Times New Roman"/>
                        </a:rPr>
                        <a:t>s</a:t>
                      </a:r>
                      <a:r>
                        <a:rPr lang="en-US" sz="1100" b="1">
                          <a:latin typeface="Arial"/>
                          <a:ea typeface="Arial"/>
                          <a:cs typeface="Times New Roman"/>
                        </a:rPr>
                        <a:t>h</a:t>
                      </a:r>
                      <a:r>
                        <a:rPr lang="en-US" sz="1100" b="1" spc="5">
                          <a:latin typeface="Arial"/>
                          <a:ea typeface="Arial"/>
                          <a:cs typeface="Times New Roman"/>
                        </a:rPr>
                        <a:t> </a:t>
                      </a:r>
                      <a:r>
                        <a:rPr lang="en-US" sz="1100" b="1">
                          <a:latin typeface="Arial"/>
                          <a:ea typeface="Arial"/>
                          <a:cs typeface="Times New Roman"/>
                        </a:rPr>
                        <a:t>S</a:t>
                      </a:r>
                      <a:r>
                        <a:rPr lang="en-US" sz="1100" b="1" spc="5">
                          <a:latin typeface="Arial"/>
                          <a:ea typeface="Arial"/>
                          <a:cs typeface="Times New Roman"/>
                        </a:rPr>
                        <a:t>ei</a:t>
                      </a:r>
                      <a:r>
                        <a:rPr lang="en-US" sz="1100" b="1" spc="-5">
                          <a:latin typeface="Arial"/>
                          <a:ea typeface="Arial"/>
                          <a:cs typeface="Times New Roman"/>
                        </a:rPr>
                        <a:t>z</a:t>
                      </a:r>
                      <a:r>
                        <a:rPr lang="en-US" sz="1100" b="1" spc="5">
                          <a:latin typeface="Arial"/>
                          <a:ea typeface="Arial"/>
                          <a:cs typeface="Times New Roman"/>
                        </a:rPr>
                        <a:t>e</a:t>
                      </a:r>
                      <a:r>
                        <a:rPr lang="en-US" sz="1100" b="1">
                          <a:latin typeface="Arial"/>
                          <a:ea typeface="Arial"/>
                          <a:cs typeface="Times New Roman"/>
                        </a:rPr>
                        <a:t>d</a:t>
                      </a:r>
                      <a:r>
                        <a:rPr lang="en-US" sz="1100" b="1" spc="235">
                          <a:latin typeface="Arial"/>
                          <a:ea typeface="Arial"/>
                          <a:cs typeface="Times New Roman"/>
                        </a:rPr>
                        <a:t> </a:t>
                      </a:r>
                      <a:r>
                        <a:rPr lang="en-US" sz="1100" b="1" spc="5">
                          <a:latin typeface="Arial"/>
                          <a:ea typeface="Arial"/>
                          <a:cs typeface="Times New Roman"/>
                        </a:rPr>
                        <a:t>b</a:t>
                      </a:r>
                      <a:r>
                        <a:rPr lang="en-US" sz="1100" b="1">
                          <a:latin typeface="Arial"/>
                          <a:ea typeface="Arial"/>
                          <a:cs typeface="Times New Roman"/>
                        </a:rPr>
                        <a:t>y</a:t>
                      </a:r>
                      <a:r>
                        <a:rPr lang="en-US" sz="1100" b="1" spc="-5">
                          <a:latin typeface="Arial"/>
                          <a:ea typeface="Arial"/>
                          <a:cs typeface="Times New Roman"/>
                        </a:rPr>
                        <a:t> </a:t>
                      </a:r>
                      <a:r>
                        <a:rPr lang="en-US" sz="1100" b="1">
                          <a:latin typeface="Arial"/>
                          <a:ea typeface="Arial"/>
                          <a:cs typeface="Times New Roman"/>
                        </a:rPr>
                        <a:t>SST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83">
                <a:tc gridSpan="3">
                  <a:txBody>
                    <a:bodyPr/>
                    <a:lstStyle/>
                    <a:p>
                      <a:pPr marL="64770" marR="0">
                        <a:lnSpc>
                          <a:spcPts val="1025"/>
                        </a:lnSpc>
                        <a:spcBef>
                          <a:spcPts val="0"/>
                        </a:spcBef>
                        <a:spcAft>
                          <a:spcPts val="0"/>
                        </a:spcAft>
                      </a:pPr>
                      <a:r>
                        <a:rPr lang="en-US" sz="1100" b="1">
                          <a:latin typeface="Arial"/>
                          <a:ea typeface="Arial"/>
                          <a:cs typeface="Times New Roman"/>
                        </a:rPr>
                        <a:t>B.</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64770" marR="0">
                        <a:lnSpc>
                          <a:spcPts val="1025"/>
                        </a:lnSpc>
                        <a:spcBef>
                          <a:spcPts val="0"/>
                        </a:spcBef>
                        <a:spcAft>
                          <a:spcPts val="0"/>
                        </a:spcAft>
                      </a:pPr>
                      <a:r>
                        <a:rPr lang="en-US" sz="1100" b="1" spc="-10">
                          <a:latin typeface="Arial"/>
                          <a:ea typeface="Arial"/>
                          <a:cs typeface="Times New Roman"/>
                        </a:rPr>
                        <a:t>T</a:t>
                      </a:r>
                      <a:r>
                        <a:rPr lang="en-US" sz="1100" b="1" spc="5">
                          <a:latin typeface="Arial"/>
                          <a:ea typeface="Arial"/>
                          <a:cs typeface="Times New Roman"/>
                        </a:rPr>
                        <a:t>o</a:t>
                      </a:r>
                      <a:r>
                        <a:rPr lang="en-US" sz="1100" b="1">
                          <a:latin typeface="Arial"/>
                          <a:ea typeface="Arial"/>
                          <a:cs typeface="Times New Roman"/>
                        </a:rPr>
                        <a:t>t</a:t>
                      </a:r>
                      <a:r>
                        <a:rPr lang="en-US" sz="1100" b="1" spc="5">
                          <a:latin typeface="Arial"/>
                          <a:ea typeface="Arial"/>
                          <a:cs typeface="Times New Roman"/>
                        </a:rPr>
                        <a:t>a</a:t>
                      </a:r>
                      <a:r>
                        <a:rPr lang="en-US" sz="1100" b="1">
                          <a:latin typeface="Arial"/>
                          <a:ea typeface="Arial"/>
                          <a:cs typeface="Times New Roman"/>
                        </a:rPr>
                        <a:t>l</a:t>
                      </a:r>
                      <a:r>
                        <a:rPr lang="en-US" sz="1100" b="1" spc="5">
                          <a:latin typeface="Arial"/>
                          <a:ea typeface="Arial"/>
                          <a:cs typeface="Times New Roman"/>
                        </a:rPr>
                        <a:t> a</a:t>
                      </a:r>
                      <a:r>
                        <a:rPr lang="en-US" sz="1100" b="1" spc="-5">
                          <a:latin typeface="Arial"/>
                          <a:ea typeface="Arial"/>
                          <a:cs typeface="Times New Roman"/>
                        </a:rPr>
                        <a:t>m</a:t>
                      </a:r>
                      <a:r>
                        <a:rPr lang="en-US" sz="1100" b="1" spc="5">
                          <a:latin typeface="Arial"/>
                          <a:ea typeface="Arial"/>
                          <a:cs typeface="Times New Roman"/>
                        </a:rPr>
                        <a:t>oun</a:t>
                      </a:r>
                      <a:r>
                        <a:rPr lang="en-US" sz="1100" b="1">
                          <a:latin typeface="Arial"/>
                          <a:ea typeface="Arial"/>
                          <a:cs typeface="Times New Roman"/>
                        </a:rPr>
                        <a:t>t</a:t>
                      </a:r>
                      <a:r>
                        <a:rPr lang="en-US" sz="1100" b="1" spc="-10">
                          <a:latin typeface="Arial"/>
                          <a:ea typeface="Arial"/>
                          <a:cs typeface="Times New Roman"/>
                        </a:rPr>
                        <a:t> </a:t>
                      </a:r>
                      <a:r>
                        <a:rPr lang="en-US" sz="1100" b="1" spc="5">
                          <a:latin typeface="Arial"/>
                          <a:ea typeface="Arial"/>
                          <a:cs typeface="Times New Roman"/>
                        </a:rPr>
                        <a:t>o</a:t>
                      </a:r>
                      <a:r>
                        <a:rPr lang="en-US" sz="1100" b="1">
                          <a:latin typeface="Arial"/>
                          <a:ea typeface="Arial"/>
                          <a:cs typeface="Times New Roman"/>
                        </a:rPr>
                        <a:t>f</a:t>
                      </a:r>
                      <a:r>
                        <a:rPr lang="en-US" sz="1100" b="1" spc="5">
                          <a:latin typeface="Arial"/>
                          <a:ea typeface="Arial"/>
                          <a:cs typeface="Times New Roman"/>
                        </a:rPr>
                        <a:t> </a:t>
                      </a:r>
                      <a:r>
                        <a:rPr lang="en-US" sz="1100" b="1" spc="-5">
                          <a:latin typeface="Arial"/>
                          <a:ea typeface="Arial"/>
                          <a:cs typeface="Times New Roman"/>
                        </a:rPr>
                        <a:t>O</a:t>
                      </a:r>
                      <a:r>
                        <a:rPr lang="en-US" sz="1100" b="1">
                          <a:latin typeface="Arial"/>
                          <a:ea typeface="Arial"/>
                          <a:cs typeface="Times New Roman"/>
                        </a:rPr>
                        <a:t>t</a:t>
                      </a:r>
                      <a:r>
                        <a:rPr lang="en-US" sz="1100" b="1" spc="5">
                          <a:latin typeface="Arial"/>
                          <a:ea typeface="Arial"/>
                          <a:cs typeface="Times New Roman"/>
                        </a:rPr>
                        <a:t>he</a:t>
                      </a:r>
                      <a:r>
                        <a:rPr lang="en-US" sz="1100" b="1">
                          <a:latin typeface="Arial"/>
                          <a:ea typeface="Arial"/>
                          <a:cs typeface="Times New Roman"/>
                        </a:rPr>
                        <a:t>r</a:t>
                      </a:r>
                      <a:r>
                        <a:rPr lang="en-US" sz="1100" b="1" spc="-10">
                          <a:latin typeface="Arial"/>
                          <a:ea typeface="Arial"/>
                          <a:cs typeface="Times New Roman"/>
                        </a:rPr>
                        <a:t> </a:t>
                      </a:r>
                      <a:r>
                        <a:rPr lang="en-US" sz="1100" b="1" spc="5">
                          <a:latin typeface="Arial"/>
                          <a:ea typeface="Arial"/>
                          <a:cs typeface="Times New Roman"/>
                        </a:rPr>
                        <a:t>i</a:t>
                      </a:r>
                      <a:r>
                        <a:rPr lang="en-US" sz="1100" b="1">
                          <a:latin typeface="Arial"/>
                          <a:ea typeface="Arial"/>
                          <a:cs typeface="Times New Roman"/>
                        </a:rPr>
                        <a:t>t</a:t>
                      </a:r>
                      <a:r>
                        <a:rPr lang="en-US" sz="1100" b="1" spc="-10">
                          <a:latin typeface="Arial"/>
                          <a:ea typeface="Arial"/>
                          <a:cs typeface="Times New Roman"/>
                        </a:rPr>
                        <a:t>e</a:t>
                      </a:r>
                      <a:r>
                        <a:rPr lang="en-US" sz="1100" b="1" spc="5">
                          <a:latin typeface="Arial"/>
                          <a:ea typeface="Arial"/>
                          <a:cs typeface="Times New Roman"/>
                        </a:rPr>
                        <a:t>m</a:t>
                      </a:r>
                      <a:r>
                        <a:rPr lang="en-US" sz="1100" b="1">
                          <a:latin typeface="Arial"/>
                          <a:ea typeface="Arial"/>
                          <a:cs typeface="Times New Roman"/>
                        </a:rPr>
                        <a:t>s</a:t>
                      </a:r>
                      <a:r>
                        <a:rPr lang="en-US" sz="1100" b="1" spc="-5">
                          <a:latin typeface="Arial"/>
                          <a:ea typeface="Arial"/>
                          <a:cs typeface="Times New Roman"/>
                        </a:rPr>
                        <a:t> s</a:t>
                      </a:r>
                      <a:r>
                        <a:rPr lang="en-US" sz="1100" b="1" spc="5">
                          <a:latin typeface="Arial"/>
                          <a:ea typeface="Arial"/>
                          <a:cs typeface="Times New Roman"/>
                        </a:rPr>
                        <a:t>ei</a:t>
                      </a:r>
                      <a:r>
                        <a:rPr lang="en-US" sz="1100" b="1" spc="-5">
                          <a:latin typeface="Arial"/>
                          <a:ea typeface="Arial"/>
                          <a:cs typeface="Times New Roman"/>
                        </a:rPr>
                        <a:t>z</a:t>
                      </a:r>
                      <a:r>
                        <a:rPr lang="en-US" sz="1100" b="1" spc="5">
                          <a:latin typeface="Arial"/>
                          <a:ea typeface="Arial"/>
                          <a:cs typeface="Times New Roman"/>
                        </a:rPr>
                        <a:t>e</a:t>
                      </a:r>
                      <a:r>
                        <a:rPr lang="en-US" sz="1100" b="1">
                          <a:latin typeface="Arial"/>
                          <a:ea typeface="Arial"/>
                          <a:cs typeface="Times New Roman"/>
                        </a:rPr>
                        <a:t>d</a:t>
                      </a:r>
                      <a:r>
                        <a:rPr lang="en-US" sz="1100" b="1" spc="5">
                          <a:latin typeface="Arial"/>
                          <a:ea typeface="Arial"/>
                          <a:cs typeface="Times New Roman"/>
                        </a:rPr>
                        <a:t> b</a:t>
                      </a:r>
                      <a:r>
                        <a:rPr lang="en-US" sz="1100" b="1">
                          <a:latin typeface="Arial"/>
                          <a:ea typeface="Arial"/>
                          <a:cs typeface="Times New Roman"/>
                        </a:rPr>
                        <a:t>y</a:t>
                      </a:r>
                      <a:r>
                        <a:rPr lang="en-US" sz="1100" b="1" spc="-5">
                          <a:latin typeface="Arial"/>
                          <a:ea typeface="Arial"/>
                          <a:cs typeface="Times New Roman"/>
                        </a:rPr>
                        <a:t> </a:t>
                      </a:r>
                      <a:r>
                        <a:rPr lang="en-US" sz="1100" b="1">
                          <a:latin typeface="Arial"/>
                          <a:ea typeface="Arial"/>
                          <a:cs typeface="Times New Roman"/>
                        </a:rPr>
                        <a:t>SST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083">
                <a:tc gridSpan="3">
                  <a:txBody>
                    <a:bodyPr/>
                    <a:lstStyle/>
                    <a:p>
                      <a:pPr marL="64770" marR="0">
                        <a:lnSpc>
                          <a:spcPts val="1025"/>
                        </a:lnSpc>
                        <a:spcBef>
                          <a:spcPts val="0"/>
                        </a:spcBef>
                        <a:spcAft>
                          <a:spcPts val="0"/>
                        </a:spcAft>
                      </a:pPr>
                      <a:r>
                        <a:rPr lang="en-US" sz="1100" b="1">
                          <a:latin typeface="Arial"/>
                          <a:ea typeface="Arial"/>
                          <a:cs typeface="Times New Roman"/>
                        </a:rPr>
                        <a:t>C.</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64770" marR="0">
                        <a:lnSpc>
                          <a:spcPts val="1025"/>
                        </a:lnSpc>
                        <a:spcBef>
                          <a:spcPts val="0"/>
                        </a:spcBef>
                        <a:spcAft>
                          <a:spcPts val="0"/>
                        </a:spcAft>
                      </a:pPr>
                      <a:r>
                        <a:rPr lang="en-US" sz="1100" b="1">
                          <a:latin typeface="Arial"/>
                          <a:ea typeface="Arial"/>
                          <a:cs typeface="Times New Roman"/>
                        </a:rPr>
                        <a:t>N</a:t>
                      </a:r>
                      <a:r>
                        <a:rPr lang="en-US" sz="1100" b="1" spc="5">
                          <a:latin typeface="Arial"/>
                          <a:ea typeface="Arial"/>
                          <a:cs typeface="Times New Roman"/>
                        </a:rPr>
                        <a:t>o</a:t>
                      </a:r>
                      <a:r>
                        <a:rPr lang="en-US" sz="1100" b="1">
                          <a:latin typeface="Arial"/>
                          <a:ea typeface="Arial"/>
                          <a:cs typeface="Times New Roman"/>
                        </a:rPr>
                        <a:t>.</a:t>
                      </a:r>
                      <a:r>
                        <a:rPr lang="en-US" sz="1100" b="1" spc="5">
                          <a:latin typeface="Arial"/>
                          <a:ea typeface="Arial"/>
                          <a:cs typeface="Times New Roman"/>
                        </a:rPr>
                        <a:t> o</a:t>
                      </a:r>
                      <a:r>
                        <a:rPr lang="en-US" sz="1100" b="1">
                          <a:latin typeface="Arial"/>
                          <a:ea typeface="Arial"/>
                          <a:cs typeface="Times New Roman"/>
                        </a:rPr>
                        <a:t>f</a:t>
                      </a:r>
                      <a:r>
                        <a:rPr lang="en-US" sz="1100" b="1" spc="5">
                          <a:latin typeface="Arial"/>
                          <a:ea typeface="Arial"/>
                          <a:cs typeface="Times New Roman"/>
                        </a:rPr>
                        <a:t> </a:t>
                      </a:r>
                      <a:r>
                        <a:rPr lang="en-US" sz="1100" b="1">
                          <a:latin typeface="Arial"/>
                          <a:ea typeface="Arial"/>
                          <a:cs typeface="Times New Roman"/>
                        </a:rPr>
                        <a:t>FI</a:t>
                      </a:r>
                      <a:r>
                        <a:rPr lang="en-US" sz="1100" b="1" spc="-15">
                          <a:latin typeface="Arial"/>
                          <a:ea typeface="Arial"/>
                          <a:cs typeface="Times New Roman"/>
                        </a:rPr>
                        <a:t>R</a:t>
                      </a:r>
                      <a:r>
                        <a:rPr lang="en-US" sz="1100" b="1">
                          <a:latin typeface="Arial"/>
                          <a:ea typeface="Arial"/>
                          <a:cs typeface="Times New Roman"/>
                        </a:rPr>
                        <a:t>s</a:t>
                      </a:r>
                      <a:r>
                        <a:rPr lang="en-US" sz="1100" b="1" spc="10">
                          <a:latin typeface="Arial"/>
                          <a:ea typeface="Arial"/>
                          <a:cs typeface="Times New Roman"/>
                        </a:rPr>
                        <a:t> </a:t>
                      </a:r>
                      <a:r>
                        <a:rPr lang="en-US" sz="1100" b="1" spc="-10">
                          <a:latin typeface="Arial"/>
                          <a:ea typeface="Arial"/>
                          <a:cs typeface="Times New Roman"/>
                        </a:rPr>
                        <a:t>l</a:t>
                      </a:r>
                      <a:r>
                        <a:rPr lang="en-US" sz="1100" b="1" spc="5">
                          <a:latin typeface="Arial"/>
                          <a:ea typeface="Arial"/>
                          <a:cs typeface="Times New Roman"/>
                        </a:rPr>
                        <a:t>odg</a:t>
                      </a:r>
                      <a:r>
                        <a:rPr lang="en-US" sz="1100" b="1" spc="-10">
                          <a:latin typeface="Arial"/>
                          <a:ea typeface="Arial"/>
                          <a:cs typeface="Times New Roman"/>
                        </a:rPr>
                        <a:t>e</a:t>
                      </a:r>
                      <a:r>
                        <a:rPr lang="en-US" sz="1100" b="1">
                          <a:latin typeface="Arial"/>
                          <a:ea typeface="Arial"/>
                          <a:cs typeface="Times New Roman"/>
                        </a:rPr>
                        <a:t>d</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85</a:t>
            </a:fld>
            <a:endParaRPr lang="en-US"/>
          </a:p>
        </p:txBody>
      </p:sp>
    </p:spTree>
  </p:cSld>
  <p:clrMapOvr>
    <a:masterClrMapping/>
  </p:clrMapOvr>
  <p:transition>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1161109"/>
          <a:ext cx="8712970" cy="5423908"/>
        </p:xfrm>
        <a:graphic>
          <a:graphicData uri="http://schemas.openxmlformats.org/drawingml/2006/table">
            <a:tbl>
              <a:tblPr/>
              <a:tblGrid>
                <a:gridCol w="1380765"/>
                <a:gridCol w="1067507"/>
                <a:gridCol w="576064"/>
                <a:gridCol w="576064"/>
                <a:gridCol w="521105"/>
                <a:gridCol w="559015"/>
                <a:gridCol w="397540"/>
                <a:gridCol w="399259"/>
                <a:gridCol w="515709"/>
                <a:gridCol w="582251"/>
                <a:gridCol w="573933"/>
                <a:gridCol w="237057"/>
                <a:gridCol w="232901"/>
                <a:gridCol w="266173"/>
                <a:gridCol w="262011"/>
                <a:gridCol w="565616"/>
              </a:tblGrid>
              <a:tr h="205807">
                <a:tc gridSpan="16">
                  <a:txBody>
                    <a:bodyPr/>
                    <a:lstStyle/>
                    <a:p>
                      <a:pPr algn="ctr" fontAlgn="b"/>
                      <a:r>
                        <a:rPr lang="en-US" sz="2000" b="0" i="0" u="none" strike="noStrike">
                          <a:solidFill>
                            <a:srgbClr val="000000"/>
                          </a:solidFill>
                          <a:latin typeface="Cambria"/>
                        </a:rPr>
                        <a:t>Cumulative Report of seizure of cash/other items by SST –Rajasthan State 05 Nov 2013 to 01-12-2013 till 12:00 hrs.</a:t>
                      </a:r>
                    </a:p>
                  </a:txBody>
                  <a:tcPr marL="4107" marR="4107" marT="410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5407">
                <a:tc rowSpan="2">
                  <a:txBody>
                    <a:bodyPr/>
                    <a:lstStyle/>
                    <a:p>
                      <a:pPr algn="ctr" fontAlgn="t"/>
                      <a:r>
                        <a:rPr lang="en-US" sz="2000" b="0" i="0" u="none" strike="noStrike">
                          <a:solidFill>
                            <a:srgbClr val="000000"/>
                          </a:solidFill>
                          <a:latin typeface="Cambria"/>
                        </a:rPr>
                        <a:t>Date</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2000" b="0" i="0" u="none" strike="noStrike">
                          <a:solidFill>
                            <a:srgbClr val="000000"/>
                          </a:solidFill>
                          <a:latin typeface="Cambria"/>
                        </a:rPr>
                        <a:t>CASH</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2000" b="0" i="0" u="none" strike="noStrike">
                          <a:solidFill>
                            <a:srgbClr val="000000"/>
                          </a:solidFill>
                          <a:latin typeface="Cambria"/>
                        </a:rPr>
                        <a:t>LIQUOR SEIZED BY SST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rgbClr val="000000"/>
                          </a:solidFill>
                          <a:latin typeface="Cambria"/>
                        </a:rPr>
                        <a:t>NDPS</a:t>
                      </a:r>
                      <a:r>
                        <a:rPr lang="en-US" sz="2000" b="0" i="0" u="none" strike="noStrike">
                          <a:solidFill>
                            <a:srgbClr val="000000"/>
                          </a:solidFill>
                          <a:latin typeface="Cambria"/>
                        </a:rPr>
                        <a:t>  ITEMS SEIZED BY SST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200" b="0" i="0" u="none" strike="noStrike">
                          <a:solidFill>
                            <a:srgbClr val="000000"/>
                          </a:solidFill>
                          <a:latin typeface="Cambria"/>
                        </a:rPr>
                        <a:t>OTHER ITEMS (EXPENDITURE RELATED) SEIZED BY SST</a:t>
                      </a:r>
                      <a:endParaRPr lang="en-US" sz="2000" b="0" i="0" u="none" strike="noStrike">
                        <a:solidFill>
                          <a:srgbClr val="000000"/>
                        </a:solidFill>
                        <a:latin typeface="Cambria"/>
                      </a:endParaRP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2000" b="0" i="0" u="none" strike="noStrike">
                          <a:solidFill>
                            <a:srgbClr val="000000"/>
                          </a:solidFill>
                          <a:latin typeface="Cambria"/>
                        </a:rPr>
                        <a:t>FIR FILED</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877">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rgbClr val="000000"/>
                          </a:solidFill>
                          <a:latin typeface="Cambria"/>
                        </a:rPr>
                        <a:t>Qtr</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Bottle</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err="1">
                          <a:solidFill>
                            <a:srgbClr val="000000"/>
                          </a:solidFill>
                          <a:latin typeface="Cambria"/>
                        </a:rPr>
                        <a:t>Ltr</a:t>
                      </a:r>
                      <a:endParaRPr lang="en-US" sz="2000" b="0" i="0" u="none" strike="noStrike">
                        <a:solidFill>
                          <a:srgbClr val="000000"/>
                        </a:solidFill>
                        <a:latin typeface="Cambria"/>
                      </a:endParaRP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Sprit</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Smack</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Ganja</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Doda Post</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Brown Sugar</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Opium</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Car</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Jeep</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Byke</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mbria"/>
                        </a:rPr>
                        <a:t>Truck</a:t>
                      </a:r>
                    </a:p>
                  </a:txBody>
                  <a:tcPr marL="4107" marR="4107" marT="4107"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0">
                <a:tc>
                  <a:txBody>
                    <a:bodyPr/>
                    <a:lstStyle/>
                    <a:p>
                      <a:pPr algn="l" fontAlgn="t"/>
                      <a:r>
                        <a:rPr lang="en-US" sz="1800" b="0" i="0" u="none" strike="noStrike" err="1">
                          <a:solidFill>
                            <a:srgbClr val="000000"/>
                          </a:solidFill>
                          <a:latin typeface="Cambria"/>
                        </a:rPr>
                        <a:t>Jaipur</a:t>
                      </a:r>
                      <a:r>
                        <a:rPr lang="en-US" sz="1800" b="0" i="0" u="none" strike="noStrike">
                          <a:solidFill>
                            <a:srgbClr val="000000"/>
                          </a:solidFill>
                          <a:latin typeface="Cambria"/>
                        </a:rPr>
                        <a:t> East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45</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2</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Jaipur</a:t>
                      </a:r>
                      <a:r>
                        <a:rPr lang="en-US" sz="1800" b="0" i="0" u="none" strike="noStrike">
                          <a:solidFill>
                            <a:srgbClr val="000000"/>
                          </a:solidFill>
                          <a:latin typeface="Cambria"/>
                        </a:rPr>
                        <a:t> West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163,000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Jaipur</a:t>
                      </a:r>
                      <a:r>
                        <a:rPr lang="en-US" sz="1800" b="0" i="0" u="none" strike="noStrike">
                          <a:solidFill>
                            <a:srgbClr val="000000"/>
                          </a:solidFill>
                          <a:latin typeface="Cambria"/>
                        </a:rPr>
                        <a:t> North</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300,000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Jaipur</a:t>
                      </a:r>
                      <a:r>
                        <a:rPr lang="en-US" sz="1800" b="0" i="0" u="none" strike="noStrike">
                          <a:solidFill>
                            <a:srgbClr val="000000"/>
                          </a:solidFill>
                          <a:latin typeface="Cambria"/>
                        </a:rPr>
                        <a:t> South </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a:solidFill>
                            <a:srgbClr val="000000"/>
                          </a:solidFill>
                          <a:latin typeface="Cambria"/>
                        </a:rPr>
                        <a:t>Jodhpur East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a:solidFill>
                            <a:srgbClr val="000000"/>
                          </a:solidFill>
                          <a:latin typeface="Cambria"/>
                        </a:rPr>
                        <a:t>Jodhpur West</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400,800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a:solidFill>
                            <a:srgbClr val="000000"/>
                          </a:solidFill>
                          <a:latin typeface="Cambria"/>
                        </a:rPr>
                        <a:t>Ajmer</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659,600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Tonk</a:t>
                      </a:r>
                      <a:endParaRPr lang="en-US" sz="1800" b="0" i="0" u="none" strike="noStrike">
                        <a:solidFill>
                          <a:srgbClr val="000000"/>
                        </a:solidFill>
                        <a:latin typeface="Cambria"/>
                      </a:endParaRP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900,540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Bhilwara</a:t>
                      </a:r>
                      <a:endParaRPr lang="en-US" sz="1800" b="0" i="0" u="none" strike="noStrike">
                        <a:solidFill>
                          <a:srgbClr val="000000"/>
                        </a:solidFill>
                        <a:latin typeface="Cambria"/>
                      </a:endParaRP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3,699,080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240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Nagaur</a:t>
                      </a:r>
                      <a:endParaRPr lang="en-US" sz="1800" b="0" i="0" u="none" strike="noStrike">
                        <a:solidFill>
                          <a:srgbClr val="000000"/>
                        </a:solidFill>
                        <a:latin typeface="Cambria"/>
                      </a:endParaRP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1,048,500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27</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4</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41">
                <a:tc>
                  <a:txBody>
                    <a:bodyPr/>
                    <a:lstStyle/>
                    <a:p>
                      <a:pPr algn="l" fontAlgn="t"/>
                      <a:r>
                        <a:rPr lang="en-US" sz="1800" b="0" i="0" u="none" strike="noStrike" err="1">
                          <a:solidFill>
                            <a:srgbClr val="000000"/>
                          </a:solidFill>
                          <a:latin typeface="Cambria"/>
                        </a:rPr>
                        <a:t>Jaipur</a:t>
                      </a:r>
                      <a:r>
                        <a:rPr lang="en-US" sz="1800" b="0" i="0" u="none" strike="noStrike">
                          <a:solidFill>
                            <a:srgbClr val="000000"/>
                          </a:solidFill>
                          <a:latin typeface="Cambria"/>
                        </a:rPr>
                        <a:t> Rural</a:t>
                      </a:r>
                    </a:p>
                  </a:txBody>
                  <a:tcPr marL="4107" marR="4107" marT="41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9,201,850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0</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Calibri"/>
                        </a:rPr>
                        <a:t>1</a:t>
                      </a:r>
                    </a:p>
                  </a:txBody>
                  <a:tcPr marL="4107" marR="4107" marT="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65132"/>
            <a:ext cx="9144000" cy="126188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pt-BR" sz="3800" smtClean="0">
                <a:solidFill>
                  <a:srgbClr val="FFC000"/>
                </a:solidFill>
                <a:latin typeface="DevLys 010" pitchFamily="2" charset="0"/>
              </a:rPr>
              <a:t>fo/kkulHkk pquko esa LFkSfrd fuxjkuh ny }kjk tCr dh xbZ uxn jkf'k ,oa vU; oLrq,a</a:t>
            </a:r>
            <a:endParaRPr lang="en-IN" sz="38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86</a:t>
            </a:fld>
            <a:endParaRPr lang="en-US"/>
          </a:p>
        </p:txBody>
      </p:sp>
    </p:spTree>
  </p:cSld>
  <p:clrMapOvr>
    <a:masterClrMapping/>
  </p:clrMapOvr>
  <p:transition>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692697"/>
          <a:ext cx="8712970" cy="5602288"/>
        </p:xfrm>
        <a:graphic>
          <a:graphicData uri="http://schemas.openxmlformats.org/drawingml/2006/table">
            <a:tbl>
              <a:tblPr/>
              <a:tblGrid>
                <a:gridCol w="1380765"/>
                <a:gridCol w="1067507"/>
                <a:gridCol w="576064"/>
                <a:gridCol w="576064"/>
                <a:gridCol w="521105"/>
                <a:gridCol w="559015"/>
                <a:gridCol w="397540"/>
                <a:gridCol w="399259"/>
                <a:gridCol w="515709"/>
                <a:gridCol w="582251"/>
                <a:gridCol w="573933"/>
                <a:gridCol w="237057"/>
                <a:gridCol w="232901"/>
                <a:gridCol w="266173"/>
                <a:gridCol w="262011"/>
                <a:gridCol w="565616"/>
              </a:tblGrid>
              <a:tr h="792087">
                <a:tc gridSpan="16">
                  <a:txBody>
                    <a:bodyPr/>
                    <a:lstStyle/>
                    <a:p>
                      <a:pPr algn="ctr" fontAlgn="b"/>
                      <a:r>
                        <a:rPr lang="en-US" sz="2000" b="0" i="0" u="none" strike="noStrike">
                          <a:solidFill>
                            <a:schemeClr val="tx1"/>
                          </a:solidFill>
                          <a:latin typeface="Cambria"/>
                        </a:rPr>
                        <a:t>Cumulative Report of seizure of cash/other items by SST –Rajasthan State 05 Nov 2013 to 01-12-2013 till 12:00 hrs.</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5407">
                <a:tc rowSpan="2">
                  <a:txBody>
                    <a:bodyPr/>
                    <a:lstStyle/>
                    <a:p>
                      <a:pPr algn="ctr" fontAlgn="t"/>
                      <a:r>
                        <a:rPr lang="en-US" sz="2000" b="0" i="0" u="none" strike="noStrike">
                          <a:solidFill>
                            <a:schemeClr val="tx1"/>
                          </a:solidFill>
                          <a:latin typeface="Cambria"/>
                        </a:rPr>
                        <a:t>Date</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2000" b="0" i="0" u="none" strike="noStrike">
                          <a:solidFill>
                            <a:schemeClr val="tx1"/>
                          </a:solidFill>
                          <a:latin typeface="Cambria"/>
                        </a:rPr>
                        <a:t>CASH</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200" b="0" i="0" u="none" strike="noStrike">
                          <a:solidFill>
                            <a:schemeClr val="tx1"/>
                          </a:solidFill>
                          <a:latin typeface="Cambria"/>
                        </a:rPr>
                        <a:t>OTHER ITEMS (EXPENDITURE RELATED) SEIZED BY SST</a:t>
                      </a:r>
                      <a:endParaRPr lang="en-US" sz="20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2000" b="0" i="0" u="none" strike="noStrike">
                          <a:solidFill>
                            <a:schemeClr val="tx1"/>
                          </a:solidFill>
                          <a:latin typeface="Cambria"/>
                        </a:rPr>
                        <a:t>FIR FILED</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1877">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Ltr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Sprit</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Doda Post</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Opium</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Car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Jeep</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Byke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76841">
                <a:tc>
                  <a:txBody>
                    <a:bodyPr/>
                    <a:lstStyle/>
                    <a:p>
                      <a:pPr algn="l" fontAlgn="t"/>
                      <a:r>
                        <a:rPr lang="en-US" sz="1800" b="0" i="0" u="none" strike="noStrike" err="1">
                          <a:solidFill>
                            <a:schemeClr val="tx1"/>
                          </a:solidFill>
                          <a:latin typeface="Cambria"/>
                        </a:rPr>
                        <a:t>Alwar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281,000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Dausa</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2,399,700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Sikar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1,728,560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Jhunjhunu</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12,216,368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a:solidFill>
                            <a:schemeClr val="tx1"/>
                          </a:solidFill>
                          <a:latin typeface="Cambria"/>
                        </a:rPr>
                        <a:t>Jodhpur Rural</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988,000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Jalore</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4,085,700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2,351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276</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7</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Barmer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Pali</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1,293,180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Sirohi</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Jaisalmer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111,500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41">
                <a:tc>
                  <a:txBody>
                    <a:bodyPr/>
                    <a:lstStyle/>
                    <a:p>
                      <a:pPr algn="l" fontAlgn="t"/>
                      <a:r>
                        <a:rPr lang="en-US" sz="1800" b="0" i="0" u="none" strike="noStrike" err="1">
                          <a:solidFill>
                            <a:schemeClr val="tx1"/>
                          </a:solidFill>
                          <a:latin typeface="Cambria"/>
                        </a:rPr>
                        <a:t>Bharatpur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1,020,900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323528" y="116632"/>
            <a:ext cx="8568952" cy="523220"/>
          </a:xfrm>
          <a:prstGeom prst="rect">
            <a:avLst/>
          </a:prstGeom>
        </p:spPr>
        <p:txBody>
          <a:bodyPr wrap="square">
            <a:spAutoFit/>
          </a:bodyPr>
          <a:lstStyle/>
          <a:p>
            <a:pPr algn="r"/>
            <a:r>
              <a:rPr lang="pt-BR" sz="2800" b="1" smtClean="0">
                <a:latin typeface="DevLys 010" pitchFamily="2" charset="0"/>
              </a:rPr>
              <a:t>yxkrkj-----</a:t>
            </a:r>
            <a:endParaRPr lang="en-US" sz="2800" b="1"/>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ransition>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620683"/>
          <a:ext cx="8712970" cy="5761269"/>
        </p:xfrm>
        <a:graphic>
          <a:graphicData uri="http://schemas.openxmlformats.org/drawingml/2006/table">
            <a:tbl>
              <a:tblPr/>
              <a:tblGrid>
                <a:gridCol w="1380765"/>
                <a:gridCol w="1067507"/>
                <a:gridCol w="576064"/>
                <a:gridCol w="576064"/>
                <a:gridCol w="521105"/>
                <a:gridCol w="559015"/>
                <a:gridCol w="397540"/>
                <a:gridCol w="399259"/>
                <a:gridCol w="515709"/>
                <a:gridCol w="582251"/>
                <a:gridCol w="481505"/>
                <a:gridCol w="329485"/>
                <a:gridCol w="232901"/>
                <a:gridCol w="266173"/>
                <a:gridCol w="262011"/>
                <a:gridCol w="565616"/>
              </a:tblGrid>
              <a:tr h="674902">
                <a:tc gridSpan="16">
                  <a:txBody>
                    <a:bodyPr/>
                    <a:lstStyle/>
                    <a:p>
                      <a:pPr algn="ctr" fontAlgn="b"/>
                      <a:r>
                        <a:rPr lang="en-US" sz="2000" b="0" i="0" u="none" strike="noStrike">
                          <a:solidFill>
                            <a:schemeClr val="tx1"/>
                          </a:solidFill>
                          <a:latin typeface="Cambria"/>
                        </a:rPr>
                        <a:t>Cumulative Report of seizure of cash/other items by SST –Rajasthan State 05 Nov 2013 to 01-12-2013 till 12:00 hrs.</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8979">
                <a:tc rowSpan="2">
                  <a:txBody>
                    <a:bodyPr/>
                    <a:lstStyle/>
                    <a:p>
                      <a:pPr algn="ctr" fontAlgn="t"/>
                      <a:r>
                        <a:rPr lang="en-US" sz="2000" b="0" i="0" u="none" strike="noStrike">
                          <a:solidFill>
                            <a:schemeClr val="tx1"/>
                          </a:solidFill>
                          <a:latin typeface="Cambria"/>
                        </a:rPr>
                        <a:t>Date</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2000" b="0" i="0" u="none" strike="noStrike">
                          <a:solidFill>
                            <a:schemeClr val="tx1"/>
                          </a:solidFill>
                          <a:latin typeface="Cambria"/>
                        </a:rPr>
                        <a:t>CASH</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200" b="0" i="0" u="none" strike="noStrike">
                          <a:solidFill>
                            <a:schemeClr val="tx1"/>
                          </a:solidFill>
                          <a:latin typeface="Cambria"/>
                        </a:rPr>
                        <a:t>OTHER ITEMS (EXPENDITURE RELATED) SEIZED BY SST</a:t>
                      </a:r>
                      <a:endParaRPr lang="en-US" sz="20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2000" b="0" i="0" u="none" strike="noStrike">
                          <a:solidFill>
                            <a:schemeClr val="tx1"/>
                          </a:solidFill>
                          <a:latin typeface="Cambria"/>
                        </a:rPr>
                        <a:t>FIR FILED</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2774">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Ltr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Sprit</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Doda Post</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Opium</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Car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Jeep</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Byke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306190">
                <a:tc>
                  <a:txBody>
                    <a:bodyPr/>
                    <a:lstStyle/>
                    <a:p>
                      <a:pPr algn="l" fontAlgn="t"/>
                      <a:r>
                        <a:rPr lang="en-US" sz="1600" b="0" i="0" u="none" strike="noStrike" err="1">
                          <a:solidFill>
                            <a:schemeClr val="tx1"/>
                          </a:solidFill>
                          <a:latin typeface="Cambria"/>
                        </a:rPr>
                        <a:t>Swaimadhopur</a:t>
                      </a:r>
                      <a:endParaRPr lang="en-US" sz="16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817,390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Karauli</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1,883,420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Dholpur</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5,700,833</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a:solidFill>
                            <a:schemeClr val="tx1"/>
                          </a:solidFill>
                          <a:latin typeface="Cambria"/>
                        </a:rPr>
                        <a:t>Bikaner</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1,428,570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Ganganagar</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1,999,900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11</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04">
                <a:tc>
                  <a:txBody>
                    <a:bodyPr/>
                    <a:lstStyle/>
                    <a:p>
                      <a:pPr algn="l" fontAlgn="t"/>
                      <a:r>
                        <a:rPr lang="en-US" sz="1600" b="0" i="0" u="none" strike="noStrike" err="1">
                          <a:solidFill>
                            <a:schemeClr val="tx1"/>
                          </a:solidFill>
                          <a:latin typeface="Cambria"/>
                        </a:rPr>
                        <a:t>Hanumangarh</a:t>
                      </a:r>
                      <a:endParaRPr lang="en-US" sz="16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5,687,000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104</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36</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17</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9</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Churu</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2,423,960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156</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24</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a:solidFill>
                            <a:schemeClr val="tx1"/>
                          </a:solidFill>
                          <a:latin typeface="Cambria"/>
                        </a:rPr>
                        <a:t>Udaipur</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5,184,200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Pratapgarh</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190">
                <a:tc>
                  <a:txBody>
                    <a:bodyPr/>
                    <a:lstStyle/>
                    <a:p>
                      <a:pPr algn="l" fontAlgn="t"/>
                      <a:r>
                        <a:rPr lang="en-US" sz="1800" b="0" i="0" u="none" strike="noStrike" err="1">
                          <a:solidFill>
                            <a:schemeClr val="tx1"/>
                          </a:solidFill>
                          <a:latin typeface="Cambria"/>
                        </a:rPr>
                        <a:t>Rajsamand</a:t>
                      </a:r>
                      <a:endParaRPr lang="en-US" sz="1800" b="0" i="0" u="none" strike="noStrike">
                        <a:solidFill>
                          <a:schemeClr val="tx1"/>
                        </a:solidFill>
                        <a:latin typeface="Cambria"/>
                      </a:endParaRP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813,305</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23528" y="116632"/>
            <a:ext cx="8568952" cy="523220"/>
          </a:xfrm>
          <a:prstGeom prst="rect">
            <a:avLst/>
          </a:prstGeom>
        </p:spPr>
        <p:txBody>
          <a:bodyPr wrap="square">
            <a:spAutoFit/>
          </a:bodyPr>
          <a:lstStyle/>
          <a:p>
            <a:pPr algn="r"/>
            <a:r>
              <a:rPr lang="pt-BR" sz="2800" b="1" smtClean="0">
                <a:latin typeface="DevLys 010" pitchFamily="2" charset="0"/>
              </a:rPr>
              <a:t>yxkrkj-----</a:t>
            </a:r>
            <a:endParaRPr lang="en-US" sz="2800" b="1"/>
          </a:p>
        </p:txBody>
      </p:sp>
      <p:sp>
        <p:nvSpPr>
          <p:cNvPr id="6" name="Slide Number Placeholder 5"/>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ransition>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692698"/>
          <a:ext cx="8712970" cy="5892319"/>
        </p:xfrm>
        <a:graphic>
          <a:graphicData uri="http://schemas.openxmlformats.org/drawingml/2006/table">
            <a:tbl>
              <a:tblPr/>
              <a:tblGrid>
                <a:gridCol w="1380765"/>
                <a:gridCol w="1067507"/>
                <a:gridCol w="576064"/>
                <a:gridCol w="576064"/>
                <a:gridCol w="521105"/>
                <a:gridCol w="559015"/>
                <a:gridCol w="504056"/>
                <a:gridCol w="292743"/>
                <a:gridCol w="515709"/>
                <a:gridCol w="582251"/>
                <a:gridCol w="573933"/>
                <a:gridCol w="237057"/>
                <a:gridCol w="232901"/>
                <a:gridCol w="266173"/>
                <a:gridCol w="262011"/>
                <a:gridCol w="565616"/>
              </a:tblGrid>
              <a:tr h="666707">
                <a:tc gridSpan="16">
                  <a:txBody>
                    <a:bodyPr/>
                    <a:lstStyle/>
                    <a:p>
                      <a:pPr algn="ctr" fontAlgn="b"/>
                      <a:r>
                        <a:rPr lang="en-US" sz="2000" b="0" i="0" u="none" strike="noStrike">
                          <a:solidFill>
                            <a:schemeClr val="tx1"/>
                          </a:solidFill>
                          <a:latin typeface="Cambria"/>
                        </a:rPr>
                        <a:t>Cumulative Report of seizure of cash/other items by SST –Rajasthan State 05 Nov 2013 to 01-12-2013 till 12:00 hrs.</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9156">
                <a:tc rowSpan="2">
                  <a:txBody>
                    <a:bodyPr/>
                    <a:lstStyle/>
                    <a:p>
                      <a:pPr algn="ctr" fontAlgn="t"/>
                      <a:r>
                        <a:rPr lang="en-US" sz="2000" b="0" i="0" u="none" strike="noStrike">
                          <a:solidFill>
                            <a:schemeClr val="tx1"/>
                          </a:solidFill>
                          <a:latin typeface="Cambria"/>
                        </a:rPr>
                        <a:t>Date</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en-US" sz="2000" b="0" i="0" u="none" strike="noStrike">
                          <a:solidFill>
                            <a:schemeClr val="tx1"/>
                          </a:solidFill>
                          <a:latin typeface="Cambria"/>
                        </a:rPr>
                        <a:t>CASH</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t"/>
                      <a:r>
                        <a:rPr lang="en-US" sz="2000" b="0" i="0" u="none" strike="noStrike">
                          <a:solidFill>
                            <a:schemeClr val="tx1"/>
                          </a:solidFill>
                          <a:latin typeface="Cambria"/>
                        </a:rPr>
                        <a:t>LIQUOR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t"/>
                      <a:r>
                        <a:rPr lang="en-US" sz="2000" b="0" i="0" u="none" strike="noStrike" err="1">
                          <a:solidFill>
                            <a:schemeClr val="tx1"/>
                          </a:solidFill>
                          <a:latin typeface="Cambria"/>
                        </a:rPr>
                        <a:t>NDPS</a:t>
                      </a:r>
                      <a:r>
                        <a:rPr lang="en-US" sz="2000" b="0" i="0" u="none" strike="noStrike">
                          <a:solidFill>
                            <a:schemeClr val="tx1"/>
                          </a:solidFill>
                          <a:latin typeface="Cambria"/>
                        </a:rPr>
                        <a:t>  ITEMS SEIZED BY SST</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200" b="0" i="0" u="none" strike="noStrike">
                          <a:solidFill>
                            <a:schemeClr val="tx1"/>
                          </a:solidFill>
                          <a:latin typeface="Cambria"/>
                        </a:rPr>
                        <a:t>OTHER ITEMS (EXPENDITURE RELATED) SEIZED BY SST</a:t>
                      </a:r>
                      <a:endParaRPr lang="en-US" sz="20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2000" b="0" i="0" u="none" strike="noStrike">
                          <a:solidFill>
                            <a:schemeClr val="tx1"/>
                          </a:solidFill>
                          <a:latin typeface="Cambria"/>
                        </a:rPr>
                        <a:t>FIR FILED</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9264">
                <a:tc vMerge="1">
                  <a:txBody>
                    <a:bodyPr/>
                    <a:lstStyle/>
                    <a:p>
                      <a:endParaRPr lang="en-US"/>
                    </a:p>
                  </a:txBody>
                  <a:tcPr/>
                </a:tc>
                <a:tc vMerge="1">
                  <a:txBody>
                    <a:bodyPr/>
                    <a:lstStyle/>
                    <a:p>
                      <a:endParaRPr lang="en-US"/>
                    </a:p>
                  </a:txBody>
                  <a:tcPr/>
                </a:tc>
                <a:tc>
                  <a:txBody>
                    <a:bodyPr/>
                    <a:lstStyle/>
                    <a:p>
                      <a:pPr algn="ctr" fontAlgn="b"/>
                      <a:r>
                        <a:rPr lang="en-US" sz="2000" b="0" i="0" u="none" strike="noStrike">
                          <a:solidFill>
                            <a:schemeClr val="tx1"/>
                          </a:solidFill>
                          <a:latin typeface="Cambria"/>
                        </a:rPr>
                        <a:t>Qtr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Bottle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err="1">
                          <a:solidFill>
                            <a:schemeClr val="tx1"/>
                          </a:solidFill>
                          <a:latin typeface="Cambria"/>
                        </a:rPr>
                        <a:t>Ltr</a:t>
                      </a:r>
                      <a:endParaRPr lang="en-US" sz="2000" b="0" i="0" u="none" strike="noStrike">
                        <a:solidFill>
                          <a:schemeClr val="tx1"/>
                        </a:solidFill>
                        <a:latin typeface="Cambria"/>
                      </a:endParaRP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Sprit</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Smack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Ganja</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err="1">
                          <a:solidFill>
                            <a:schemeClr val="tx1"/>
                          </a:solidFill>
                          <a:latin typeface="Cambria"/>
                        </a:rPr>
                        <a:t>Doda</a:t>
                      </a:r>
                      <a:r>
                        <a:rPr lang="en-US" sz="1800" b="0" i="0" u="none" strike="noStrike">
                          <a:solidFill>
                            <a:schemeClr val="tx1"/>
                          </a:solidFill>
                          <a:latin typeface="Cambria"/>
                        </a:rPr>
                        <a:t> Post</a:t>
                      </a:r>
                      <a:endParaRPr lang="en-US" sz="2000" b="0" i="0" u="none" strike="noStrike">
                        <a:solidFill>
                          <a:schemeClr val="tx1"/>
                        </a:solidFill>
                        <a:latin typeface="Cambria"/>
                      </a:endParaRP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Brown Sugar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chemeClr val="tx1"/>
                          </a:solidFill>
                          <a:latin typeface="Cambria"/>
                        </a:rPr>
                        <a:t>Opium</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chemeClr val="tx1"/>
                          </a:solidFill>
                          <a:latin typeface="Cambria"/>
                        </a:rPr>
                        <a:t>Car</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chemeClr val="tx1"/>
                          </a:solidFill>
                          <a:latin typeface="Cambria"/>
                        </a:rPr>
                        <a:t>Jeep</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Byke</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chemeClr val="tx1"/>
                          </a:solidFill>
                          <a:latin typeface="Cambria"/>
                        </a:rPr>
                        <a:t>Truck</a:t>
                      </a:r>
                    </a:p>
                  </a:txBody>
                  <a:tcPr marL="4107" marR="4107" marT="4107"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302472">
                <a:tc>
                  <a:txBody>
                    <a:bodyPr/>
                    <a:lstStyle/>
                    <a:p>
                      <a:pPr algn="l" fontAlgn="t"/>
                      <a:r>
                        <a:rPr lang="en-US" sz="1800" b="0" i="0" u="none" strike="noStrike" err="1">
                          <a:solidFill>
                            <a:schemeClr val="tx1"/>
                          </a:solidFill>
                          <a:latin typeface="Cambria"/>
                        </a:rPr>
                        <a:t>Banswara</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438,960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94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Dungarpur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744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3,267</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5,054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Chittorgarh</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a:solidFill>
                            <a:schemeClr val="tx1"/>
                          </a:solidFill>
                          <a:latin typeface="Cambria"/>
                        </a:rPr>
                        <a:t>Kota City</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2,243,620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a:solidFill>
                            <a:schemeClr val="tx1"/>
                          </a:solidFill>
                          <a:latin typeface="Cambria"/>
                        </a:rPr>
                        <a:t>Kota Rural</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Bundi</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3,241,100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1,222</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Jhalawar</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1,013,000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608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36</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Baran</a:t>
                      </a:r>
                      <a:endParaRPr lang="en-US" sz="1800" b="0" i="0" u="none" strike="noStrike">
                        <a:solidFill>
                          <a:schemeClr val="tx1"/>
                        </a:solidFill>
                        <a:latin typeface="Cambria"/>
                      </a:endParaRP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5,154,500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1</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GRP</a:t>
                      </a:r>
                      <a:r>
                        <a:rPr lang="en-US" sz="1800" b="0" i="0" u="none" strike="noStrike">
                          <a:solidFill>
                            <a:schemeClr val="tx1"/>
                          </a:solidFill>
                          <a:latin typeface="Cambria"/>
                        </a:rPr>
                        <a:t> Ajmer</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t"/>
                      <a:r>
                        <a:rPr lang="en-US" sz="1800" b="0" i="0" u="none" strike="noStrike" err="1">
                          <a:solidFill>
                            <a:schemeClr val="tx1"/>
                          </a:solidFill>
                          <a:latin typeface="Cambria"/>
                        </a:rPr>
                        <a:t>GRP</a:t>
                      </a:r>
                      <a:r>
                        <a:rPr lang="en-US" sz="1800" b="0" i="0" u="none" strike="noStrike">
                          <a:solidFill>
                            <a:schemeClr val="tx1"/>
                          </a:solidFill>
                          <a:latin typeface="Cambria"/>
                        </a:rPr>
                        <a:t> Jodhpur</a:t>
                      </a:r>
                    </a:p>
                  </a:txBody>
                  <a:tcPr marL="4107" marR="4107" marT="41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72">
                <a:tc>
                  <a:txBody>
                    <a:bodyPr/>
                    <a:lstStyle/>
                    <a:p>
                      <a:pPr algn="l" fontAlgn="b"/>
                      <a:r>
                        <a:rPr lang="en-US" sz="1800" b="1" i="0" u="none" strike="noStrike">
                          <a:solidFill>
                            <a:schemeClr val="tx1"/>
                          </a:solidFill>
                          <a:latin typeface="Calibri"/>
                        </a:rPr>
                        <a:t>Total</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78,528,036</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5,478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3,714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54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5,162</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chemeClr val="tx1"/>
                          </a:solidFill>
                          <a:latin typeface="Calibri"/>
                        </a:rPr>
                        <a:t>0.000</a:t>
                      </a:r>
                      <a:endParaRPr lang="en-US" sz="1800" b="1" i="0" u="none" strike="noStrike">
                        <a:solidFill>
                          <a:schemeClr val="tx1"/>
                        </a:solidFill>
                        <a:latin typeface="Calibri"/>
                      </a:endParaRP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0.000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0.000</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solidFill>
                            <a:schemeClr val="tx1"/>
                          </a:solidFill>
                          <a:latin typeface="Calibri"/>
                        </a:rPr>
                        <a:t>15</a:t>
                      </a:r>
                      <a:endParaRPr lang="en-US" sz="1800" b="1" i="0" u="none" strike="noStrike">
                        <a:solidFill>
                          <a:schemeClr val="tx1"/>
                        </a:solidFill>
                        <a:latin typeface="Calibri"/>
                      </a:endParaRP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9</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4</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3</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a:solidFill>
                            <a:schemeClr val="tx1"/>
                          </a:solidFill>
                          <a:latin typeface="Calibri"/>
                        </a:rPr>
                        <a:t>48</a:t>
                      </a:r>
                    </a:p>
                  </a:txBody>
                  <a:tcPr marL="4107" marR="4107" marT="41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323528" y="116632"/>
            <a:ext cx="8568952" cy="523220"/>
          </a:xfrm>
          <a:prstGeom prst="rect">
            <a:avLst/>
          </a:prstGeom>
        </p:spPr>
        <p:txBody>
          <a:bodyPr wrap="square">
            <a:spAutoFit/>
          </a:bodyPr>
          <a:lstStyle/>
          <a:p>
            <a:pPr algn="r"/>
            <a:r>
              <a:rPr lang="pt-BR" sz="2800" b="1" smtClean="0">
                <a:latin typeface="DevLys 010" pitchFamily="2" charset="0"/>
              </a:rPr>
              <a:t>yxkrkj-----</a:t>
            </a:r>
            <a:endParaRPr lang="en-US" sz="2800" b="1"/>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6988"/>
            <a:ext cx="9144000" cy="1003301"/>
          </a:xfrm>
        </p:spPr>
        <p:style>
          <a:lnRef idx="3">
            <a:schemeClr val="lt1"/>
          </a:lnRef>
          <a:fillRef idx="1">
            <a:schemeClr val="dk1"/>
          </a:fillRef>
          <a:effectRef idx="1">
            <a:schemeClr val="dk1"/>
          </a:effectRef>
          <a:fontRef idx="minor">
            <a:schemeClr val="lt1"/>
          </a:fontRef>
        </p:style>
        <p:txBody>
          <a:bodyPr rtlCol="0">
            <a:normAutofit/>
          </a:bodyPr>
          <a:lstStyle/>
          <a:p>
            <a:pPr algn="ctr" eaLnBrk="1" fontAlgn="auto" hangingPunct="1">
              <a:spcAft>
                <a:spcPts val="0"/>
              </a:spcAft>
              <a:defRPr/>
            </a:pPr>
            <a:r>
              <a:rPr lang="en-US" sz="5300" err="1" smtClean="0">
                <a:solidFill>
                  <a:srgbClr val="FFC000"/>
                </a:solidFill>
                <a:latin typeface="DevLys 010" pitchFamily="2" charset="0"/>
                <a:cs typeface="Aharoni" pitchFamily="2" charset="-79"/>
              </a:rPr>
              <a:t>voS</a:t>
            </a:r>
            <a:r>
              <a:rPr lang="en-US" sz="5300" smtClean="0">
                <a:solidFill>
                  <a:srgbClr val="FFC000"/>
                </a:solidFill>
                <a:latin typeface="DevLys 010" pitchFamily="2" charset="0"/>
                <a:cs typeface="Aharoni" pitchFamily="2" charset="-79"/>
              </a:rPr>
              <a:t>/</a:t>
            </a:r>
            <a:r>
              <a:rPr lang="en-US" sz="5300" err="1" smtClean="0">
                <a:solidFill>
                  <a:srgbClr val="FFC000"/>
                </a:solidFill>
                <a:latin typeface="DevLys 010" pitchFamily="2" charset="0"/>
                <a:cs typeface="Aharoni" pitchFamily="2" charset="-79"/>
              </a:rPr>
              <a:t>kkfud</a:t>
            </a:r>
            <a:r>
              <a:rPr lang="en-US" sz="5300" smtClean="0">
                <a:solidFill>
                  <a:srgbClr val="FFC000"/>
                </a:solidFill>
                <a:latin typeface="DevLys 010" pitchFamily="2" charset="0"/>
                <a:cs typeface="Aharoni" pitchFamily="2" charset="-79"/>
              </a:rPr>
              <a:t> ¼</a:t>
            </a:r>
            <a:r>
              <a:rPr lang="en-US" sz="4000" smtClean="0">
                <a:solidFill>
                  <a:srgbClr val="FFC000"/>
                </a:solidFill>
              </a:rPr>
              <a:t>Not Permissible</a:t>
            </a:r>
            <a:r>
              <a:rPr lang="en-US" sz="5300" smtClean="0">
                <a:solidFill>
                  <a:srgbClr val="FFC000"/>
                </a:solidFill>
                <a:latin typeface="DevLys 010" pitchFamily="2" charset="0"/>
                <a:cs typeface="Aharoni" pitchFamily="2" charset="-79"/>
              </a:rPr>
              <a:t>½ O;; </a:t>
            </a:r>
            <a:endParaRPr lang="en-US" sz="6600" smtClean="0">
              <a:solidFill>
                <a:srgbClr val="FFC000"/>
              </a:solidFill>
              <a:latin typeface="DevLys 010" pitchFamily="2" charset="0"/>
              <a:cs typeface="Aharoni" pitchFamily="2" charset="-79"/>
            </a:endParaRPr>
          </a:p>
        </p:txBody>
      </p:sp>
      <p:sp>
        <p:nvSpPr>
          <p:cNvPr id="13316" name="Content Placeholder 2"/>
          <p:cNvSpPr>
            <a:spLocks noGrp="1"/>
          </p:cNvSpPr>
          <p:nvPr>
            <p:ph sz="quarter" idx="4294967295"/>
          </p:nvPr>
        </p:nvSpPr>
        <p:spPr>
          <a:xfrm>
            <a:off x="35247" y="981075"/>
            <a:ext cx="8785225" cy="5903913"/>
          </a:xfrm>
        </p:spPr>
        <p:txBody>
          <a:bodyPr>
            <a:noAutofit/>
          </a:bodyPr>
          <a:lstStyle/>
          <a:p>
            <a:pPr>
              <a:buClr>
                <a:srgbClr val="FFC000"/>
              </a:buClr>
            </a:pPr>
            <a:r>
              <a:rPr lang="en-IN" sz="4400" err="1" smtClean="0">
                <a:latin typeface="DevLys 010" pitchFamily="2" charset="0"/>
              </a:rPr>
              <a:t>ernkrk@vH;FkhZ</a:t>
            </a:r>
            <a:r>
              <a:rPr lang="en-IN" sz="4400" smtClean="0">
                <a:latin typeface="DevLys 010" pitchFamily="2" charset="0"/>
              </a:rPr>
              <a:t> </a:t>
            </a:r>
            <a:r>
              <a:rPr lang="en-IN" sz="4400" err="1" smtClean="0">
                <a:latin typeface="DevLys 010" pitchFamily="2" charset="0"/>
              </a:rPr>
              <a:t>dks</a:t>
            </a:r>
            <a:r>
              <a:rPr lang="en-IN" sz="4400" smtClean="0">
                <a:latin typeface="DevLys 010" pitchFamily="2" charset="0"/>
              </a:rPr>
              <a:t> </a:t>
            </a:r>
            <a:r>
              <a:rPr lang="en-IN" sz="4400" err="1" smtClean="0">
                <a:latin typeface="DevLys 010" pitchFamily="2" charset="0"/>
              </a:rPr>
              <a:t>udn</a:t>
            </a:r>
            <a:r>
              <a:rPr lang="en-IN" sz="4400" smtClean="0">
                <a:latin typeface="DevLys 010" pitchFamily="2" charset="0"/>
              </a:rPr>
              <a:t> </a:t>
            </a:r>
            <a:r>
              <a:rPr lang="en-IN" sz="4400" err="1" smtClean="0">
                <a:latin typeface="DevLys 010" pitchFamily="2" charset="0"/>
              </a:rPr>
              <a:t>ckaVukA</a:t>
            </a:r>
            <a:endParaRPr lang="en-IN" sz="4400" smtClean="0">
              <a:latin typeface="DevLys 010" pitchFamily="2" charset="0"/>
            </a:endParaRPr>
          </a:p>
          <a:p>
            <a:pPr>
              <a:buClr>
                <a:srgbClr val="FFC000"/>
              </a:buClr>
            </a:pPr>
            <a:r>
              <a:rPr lang="en-IN" sz="4400" err="1" smtClean="0">
                <a:latin typeface="DevLys 010" pitchFamily="2" charset="0"/>
              </a:rPr>
              <a:t>lkM</a:t>
            </a:r>
            <a:r>
              <a:rPr lang="en-IN" sz="4400" smtClean="0">
                <a:latin typeface="DevLys 010" pitchFamily="2" charset="0"/>
              </a:rPr>
              <a:t>++h@/</a:t>
            </a:r>
            <a:r>
              <a:rPr lang="en-IN" sz="4400" err="1" smtClean="0">
                <a:latin typeface="DevLys 010" pitchFamily="2" charset="0"/>
              </a:rPr>
              <a:t>kksrh@dacy</a:t>
            </a:r>
            <a:r>
              <a:rPr lang="en-IN" sz="4400" smtClean="0">
                <a:latin typeface="DevLys 010" pitchFamily="2" charset="0"/>
              </a:rPr>
              <a:t> ;k </a:t>
            </a:r>
            <a:r>
              <a:rPr lang="en-IN" sz="4400" err="1" smtClean="0">
                <a:latin typeface="DevLys 010" pitchFamily="2" charset="0"/>
              </a:rPr>
              <a:t>vU</a:t>
            </a:r>
            <a:r>
              <a:rPr lang="en-IN" sz="4400" smtClean="0">
                <a:latin typeface="DevLys 010" pitchFamily="2" charset="0"/>
              </a:rPr>
              <a:t>; </a:t>
            </a:r>
            <a:r>
              <a:rPr lang="en-IN" sz="4400" err="1" smtClean="0">
                <a:latin typeface="DevLys 010" pitchFamily="2" charset="0"/>
              </a:rPr>
              <a:t>migkj</a:t>
            </a:r>
            <a:r>
              <a:rPr lang="en-IN" sz="4400" smtClean="0">
                <a:latin typeface="DevLys 010" pitchFamily="2" charset="0"/>
              </a:rPr>
              <a:t> </a:t>
            </a:r>
            <a:r>
              <a:rPr lang="en-IN" sz="4400" err="1" smtClean="0">
                <a:latin typeface="DevLys 010" pitchFamily="2" charset="0"/>
              </a:rPr>
              <a:t>nsukA</a:t>
            </a:r>
            <a:endParaRPr lang="en-IN" sz="4400" smtClean="0">
              <a:latin typeface="DevLys 010" pitchFamily="2" charset="0"/>
            </a:endParaRPr>
          </a:p>
          <a:p>
            <a:pPr>
              <a:buClr>
                <a:srgbClr val="FFC000"/>
              </a:buClr>
            </a:pPr>
            <a:r>
              <a:rPr lang="en-IN" sz="4400" err="1" smtClean="0">
                <a:latin typeface="DevLys 010" pitchFamily="2" charset="0"/>
              </a:rPr>
              <a:t>efnjk</a:t>
            </a:r>
            <a:r>
              <a:rPr lang="en-IN" sz="4400" smtClean="0">
                <a:latin typeface="DevLys 010" pitchFamily="2" charset="0"/>
              </a:rPr>
              <a:t> </a:t>
            </a:r>
            <a:r>
              <a:rPr lang="en-IN" sz="4400" err="1" smtClean="0">
                <a:latin typeface="DevLys 010" pitchFamily="2" charset="0"/>
              </a:rPr>
              <a:t>dk</a:t>
            </a:r>
            <a:r>
              <a:rPr lang="en-IN" sz="4400" smtClean="0">
                <a:latin typeface="DevLys 010" pitchFamily="2" charset="0"/>
              </a:rPr>
              <a:t> </a:t>
            </a:r>
            <a:r>
              <a:rPr lang="en-IN" sz="4400" err="1" smtClean="0">
                <a:latin typeface="DevLys 010" pitchFamily="2" charset="0"/>
              </a:rPr>
              <a:t>forj.kA</a:t>
            </a:r>
            <a:endParaRPr lang="en-IN" sz="4400" smtClean="0">
              <a:latin typeface="DevLys 010" pitchFamily="2" charset="0"/>
            </a:endParaRPr>
          </a:p>
          <a:p>
            <a:pPr>
              <a:buClr>
                <a:srgbClr val="FFC000"/>
              </a:buClr>
            </a:pPr>
            <a:r>
              <a:rPr lang="en-IN" sz="4400" err="1" smtClean="0">
                <a:latin typeface="DevLys 010" pitchFamily="2" charset="0"/>
              </a:rPr>
              <a:t>yaxj</a:t>
            </a:r>
            <a:r>
              <a:rPr lang="en-IN" sz="4400" smtClean="0">
                <a:latin typeface="DevLys 010" pitchFamily="2" charset="0"/>
              </a:rPr>
              <a:t> </a:t>
            </a:r>
            <a:r>
              <a:rPr lang="en-IN" sz="4400" err="1" smtClean="0">
                <a:latin typeface="DevLys 010" pitchFamily="2" charset="0"/>
              </a:rPr>
              <a:t>pykukA</a:t>
            </a:r>
            <a:endParaRPr lang="en-IN" sz="4400" smtClean="0">
              <a:latin typeface="DevLys 010" pitchFamily="2" charset="0"/>
            </a:endParaRPr>
          </a:p>
          <a:p>
            <a:pPr>
              <a:buClr>
                <a:srgbClr val="FFC000"/>
              </a:buClr>
            </a:pPr>
            <a:r>
              <a:rPr lang="en-IN" sz="4400" err="1" smtClean="0">
                <a:latin typeface="DevLys 010" pitchFamily="2" charset="0"/>
              </a:rPr>
              <a:t>iSVªksy@Mht+y</a:t>
            </a:r>
            <a:r>
              <a:rPr lang="en-IN" sz="4400" smtClean="0">
                <a:latin typeface="DevLys 010" pitchFamily="2" charset="0"/>
              </a:rPr>
              <a:t> </a:t>
            </a:r>
            <a:r>
              <a:rPr lang="en-IN" sz="4400" err="1" smtClean="0">
                <a:latin typeface="DevLys 010" pitchFamily="2" charset="0"/>
              </a:rPr>
              <a:t>Myokuk</a:t>
            </a:r>
            <a:r>
              <a:rPr lang="en-IN" sz="4400" smtClean="0">
                <a:latin typeface="DevLys 010" pitchFamily="2" charset="0"/>
              </a:rPr>
              <a:t> </a:t>
            </a:r>
            <a:r>
              <a:rPr lang="en-IN" sz="4400" err="1" smtClean="0">
                <a:latin typeface="DevLys 010" pitchFamily="2" charset="0"/>
              </a:rPr>
              <a:t>vkfnA</a:t>
            </a:r>
            <a:r>
              <a:rPr lang="en-IN" sz="4400" smtClean="0">
                <a:latin typeface="DevLys 010" pitchFamily="2" charset="0"/>
              </a:rPr>
              <a:t> </a:t>
            </a:r>
            <a:r>
              <a:rPr lang="en-IN" sz="4400" err="1" smtClean="0">
                <a:latin typeface="DevLys 010" pitchFamily="2" charset="0"/>
              </a:rPr>
              <a:t>budks</a:t>
            </a:r>
            <a:r>
              <a:rPr lang="en-IN" sz="4400" smtClean="0">
                <a:latin typeface="DevLys 010" pitchFamily="2" charset="0"/>
              </a:rPr>
              <a:t> </a:t>
            </a:r>
            <a:r>
              <a:rPr lang="en-IN" sz="4400" err="1" smtClean="0">
                <a:latin typeface="DevLys 010" pitchFamily="2" charset="0"/>
              </a:rPr>
              <a:t>rRdky</a:t>
            </a:r>
            <a:r>
              <a:rPr lang="en-IN" sz="4400" smtClean="0">
                <a:latin typeface="DevLys 010" pitchFamily="2" charset="0"/>
              </a:rPr>
              <a:t> :</a:t>
            </a:r>
            <a:r>
              <a:rPr lang="en-IN" sz="4400" err="1" smtClean="0">
                <a:latin typeface="DevLys 010" pitchFamily="2" charset="0"/>
              </a:rPr>
              <a:t>dokuk</a:t>
            </a:r>
            <a:r>
              <a:rPr lang="en-IN" sz="4400" smtClean="0">
                <a:latin typeface="DevLys 010" pitchFamily="2" charset="0"/>
              </a:rPr>
              <a:t> </a:t>
            </a:r>
            <a:r>
              <a:rPr lang="en-IN" sz="4400" err="1" smtClean="0">
                <a:latin typeface="DevLys 010" pitchFamily="2" charset="0"/>
              </a:rPr>
              <a:t>tkuk</a:t>
            </a:r>
            <a:r>
              <a:rPr lang="en-IN" sz="4400" smtClean="0">
                <a:latin typeface="DevLys 010" pitchFamily="2" charset="0"/>
              </a:rPr>
              <a:t> </a:t>
            </a:r>
            <a:r>
              <a:rPr lang="en-IN" sz="4400" err="1" smtClean="0">
                <a:latin typeface="DevLys 010" pitchFamily="2" charset="0"/>
              </a:rPr>
              <a:t>pkfg;s</a:t>
            </a:r>
            <a:r>
              <a:rPr lang="en-IN" sz="4400" smtClean="0">
                <a:latin typeface="DevLys 010" pitchFamily="2" charset="0"/>
              </a:rPr>
              <a:t> o </a:t>
            </a:r>
            <a:r>
              <a:rPr lang="en-IN" sz="3600" smtClean="0"/>
              <a:t>RP Act/</a:t>
            </a:r>
            <a:r>
              <a:rPr lang="en-IN" sz="3600" err="1" smtClean="0"/>
              <a:t>IPC</a:t>
            </a:r>
            <a:r>
              <a:rPr lang="en-IN" sz="3600" smtClean="0">
                <a:latin typeface="DevLys 010" pitchFamily="2" charset="0"/>
              </a:rPr>
              <a:t> </a:t>
            </a:r>
            <a:r>
              <a:rPr lang="en-IN" sz="4400" smtClean="0">
                <a:latin typeface="DevLys 010" pitchFamily="2" charset="0"/>
              </a:rPr>
              <a:t>;k </a:t>
            </a:r>
            <a:r>
              <a:rPr lang="en-IN" sz="4400" err="1" smtClean="0">
                <a:latin typeface="DevLys 010" pitchFamily="2" charset="0"/>
              </a:rPr>
              <a:t>vU</a:t>
            </a:r>
            <a:r>
              <a:rPr lang="en-IN" sz="4400" smtClean="0">
                <a:latin typeface="DevLys 010" pitchFamily="2" charset="0"/>
              </a:rPr>
              <a:t>; </a:t>
            </a:r>
            <a:r>
              <a:rPr lang="en-IN" sz="4400" err="1" smtClean="0">
                <a:latin typeface="DevLys 010" pitchFamily="2" charset="0"/>
              </a:rPr>
              <a:t>fu;eksa</a:t>
            </a:r>
            <a:r>
              <a:rPr lang="en-IN" sz="4400" smtClean="0">
                <a:latin typeface="DevLys 010" pitchFamily="2" charset="0"/>
              </a:rPr>
              <a:t> ds </a:t>
            </a:r>
            <a:r>
              <a:rPr lang="en-IN" sz="4400" err="1" smtClean="0">
                <a:latin typeface="DevLys 010" pitchFamily="2" charset="0"/>
              </a:rPr>
              <a:t>rgr</a:t>
            </a:r>
            <a:r>
              <a:rPr lang="en-IN" sz="4400" smtClean="0">
                <a:latin typeface="DevLys 010" pitchFamily="2" charset="0"/>
              </a:rPr>
              <a:t> </a:t>
            </a:r>
            <a:r>
              <a:rPr lang="en-IN" sz="3600" smtClean="0"/>
              <a:t>FIR</a:t>
            </a:r>
            <a:r>
              <a:rPr lang="en-IN" sz="4400" smtClean="0"/>
              <a:t>/</a:t>
            </a:r>
            <a:r>
              <a:rPr lang="en-IN" sz="4400" err="1" smtClean="0">
                <a:latin typeface="DevLys 010" pitchFamily="2" charset="0"/>
              </a:rPr>
              <a:t>bLrxklk</a:t>
            </a:r>
            <a:r>
              <a:rPr lang="en-IN" sz="4400" smtClean="0">
                <a:latin typeface="DevLys 010" pitchFamily="2" charset="0"/>
              </a:rPr>
              <a:t> </a:t>
            </a:r>
            <a:r>
              <a:rPr lang="en-IN" sz="4400" err="1" smtClean="0">
                <a:latin typeface="DevLys 010" pitchFamily="2" charset="0"/>
              </a:rPr>
              <a:t>ntZ</a:t>
            </a:r>
            <a:r>
              <a:rPr lang="en-IN" sz="4400" smtClean="0">
                <a:latin typeface="DevLys 010" pitchFamily="2" charset="0"/>
              </a:rPr>
              <a:t> djk;k tkuk </a:t>
            </a:r>
            <a:r>
              <a:rPr lang="en-IN" sz="4400" err="1" smtClean="0">
                <a:latin typeface="DevLys 010" pitchFamily="2" charset="0"/>
              </a:rPr>
              <a:t>pkfg;sA</a:t>
            </a:r>
            <a:endParaRPr lang="en-IN" sz="4400" smtClean="0">
              <a:latin typeface="DevLys 010"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2315" y="1556792"/>
          <a:ext cx="8600164" cy="5040560"/>
        </p:xfrm>
        <a:graphic>
          <a:graphicData uri="http://schemas.openxmlformats.org/drawingml/2006/table">
            <a:tbl>
              <a:tblPr/>
              <a:tblGrid>
                <a:gridCol w="873616"/>
                <a:gridCol w="4692081"/>
                <a:gridCol w="564960"/>
                <a:gridCol w="723732"/>
                <a:gridCol w="605808"/>
                <a:gridCol w="1139967"/>
              </a:tblGrid>
              <a:tr h="304198">
                <a:tc>
                  <a:txBody>
                    <a:bodyPr/>
                    <a:lstStyle/>
                    <a:p>
                      <a:pPr marL="0" marR="0" algn="ctr">
                        <a:lnSpc>
                          <a:spcPct val="115000"/>
                        </a:lnSpc>
                        <a:spcBef>
                          <a:spcPts val="0"/>
                        </a:spcBef>
                        <a:spcAft>
                          <a:spcPts val="0"/>
                        </a:spcAft>
                      </a:pPr>
                      <a:r>
                        <a:rPr lang="en-US" sz="1600" b="1" smtClean="0">
                          <a:latin typeface="DevLys 010"/>
                          <a:ea typeface="Calibri"/>
                          <a:cs typeface="Mangal"/>
                        </a:rPr>
                        <a:t>Ø- la-</a:t>
                      </a:r>
                      <a:endParaRPr lang="en-US" sz="16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err="1" smtClean="0">
                          <a:latin typeface="DevLys 010"/>
                          <a:ea typeface="Calibri"/>
                          <a:cs typeface="Mangal"/>
                        </a:rPr>
                        <a:t>fooj.k</a:t>
                      </a:r>
                      <a:r>
                        <a:rPr lang="en-US" sz="1600" b="1" smtClean="0">
                          <a:latin typeface="DevLys 010"/>
                          <a:ea typeface="Calibri"/>
                          <a:cs typeface="Mangal"/>
                        </a:rPr>
                        <a:t> </a:t>
                      </a:r>
                      <a:endParaRPr lang="en-US" sz="16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b="1" baseline="0" err="1" smtClean="0">
                          <a:latin typeface="DevLys 010"/>
                          <a:ea typeface="Calibri"/>
                          <a:cs typeface="Mangal"/>
                        </a:rPr>
                        <a:t>vH;qfDr;ka</a:t>
                      </a:r>
                      <a:endParaRPr lang="en-US" sz="16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9461">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smtClean="0">
                          <a:latin typeface="Calibri"/>
                          <a:ea typeface="Calibri"/>
                          <a:cs typeface="Mangal"/>
                        </a:rPr>
                        <a:t>3</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9461">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err="1" smtClean="0">
                          <a:latin typeface="DevLys 010"/>
                          <a:ea typeface="Calibri"/>
                          <a:cs typeface="Mangal"/>
                        </a:rPr>
                        <a:t>lEiw.kZ</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la?k</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ks</a:t>
                      </a:r>
                      <a:r>
                        <a:rPr lang="en-US" sz="1600" baseline="0" smtClean="0">
                          <a:latin typeface="DevLys 010"/>
                          <a:ea typeface="Calibri"/>
                          <a:cs typeface="Mangal"/>
                        </a:rPr>
                        <a:t>=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rSukr</a:t>
                      </a:r>
                      <a:r>
                        <a:rPr lang="en-US" sz="1600" baseline="0" smtClean="0">
                          <a:latin typeface="DevLys 010"/>
                          <a:ea typeface="Calibri"/>
                          <a:cs typeface="Mangal"/>
                        </a:rPr>
                        <a:t> O;; </a:t>
                      </a:r>
                      <a:r>
                        <a:rPr lang="en-US" sz="1600" baseline="0" err="1" smtClean="0">
                          <a:latin typeface="DevLys 010"/>
                          <a:ea typeface="Calibri"/>
                          <a:cs typeface="Mangal"/>
                        </a:rPr>
                        <a:t>izs</a:t>
                      </a:r>
                      <a:r>
                        <a:rPr lang="en-US" sz="1600" baseline="0" smtClean="0">
                          <a:latin typeface="DevLys 010"/>
                          <a:ea typeface="Calibri"/>
                          <a:cs typeface="Mangal"/>
                        </a:rPr>
                        <a:t>{</a:t>
                      </a:r>
                      <a:r>
                        <a:rPr lang="en-US" sz="1600" baseline="0" err="1" smtClean="0">
                          <a:latin typeface="DevLys 010"/>
                          <a:ea typeface="Calibri"/>
                          <a:cs typeface="Mangal"/>
                        </a:rPr>
                        <a:t>kdksa</a:t>
                      </a:r>
                      <a:r>
                        <a:rPr lang="en-US" sz="1600" baseline="0" smtClean="0">
                          <a:latin typeface="DevLys 010"/>
                          <a:ea typeface="Calibri"/>
                          <a:cs typeface="Mangal"/>
                        </a:rPr>
                        <a:t> dh </a:t>
                      </a:r>
                      <a:r>
                        <a:rPr lang="en-US" sz="1600" baseline="0" err="1" smtClean="0">
                          <a:latin typeface="DevLys 010"/>
                          <a:ea typeface="Calibri"/>
                          <a:cs typeface="Mangal"/>
                        </a:rPr>
                        <a:t>dqy</a:t>
                      </a:r>
                      <a:r>
                        <a:rPr lang="en-US" sz="1600" baseline="0" smtClean="0">
                          <a:latin typeface="DevLys 010"/>
                          <a:ea typeface="Calibri"/>
                          <a:cs typeface="Mangal"/>
                        </a:rPr>
                        <a:t> la[;k </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smtClean="0">
                          <a:latin typeface="Calibri"/>
                          <a:ea typeface="Calibri"/>
                          <a:cs typeface="Mangal"/>
                        </a:rPr>
                        <a:t>56</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9461">
                <a:tc rowSpan="2">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1600" err="1" smtClean="0">
                          <a:latin typeface="DevLys 010"/>
                          <a:ea typeface="Calibri"/>
                          <a:cs typeface="Mangal"/>
                        </a:rPr>
                        <a:t>fjiksVZ</a:t>
                      </a:r>
                      <a:r>
                        <a:rPr lang="en-US" sz="1600" baseline="0" smtClean="0">
                          <a:latin typeface="DevLys 010"/>
                          <a:ea typeface="Calibri"/>
                          <a:cs typeface="Mangal"/>
                        </a:rPr>
                        <a:t> dh </a:t>
                      </a:r>
                      <a:r>
                        <a:rPr lang="en-US" sz="1600" baseline="0" err="1" smtClean="0">
                          <a:latin typeface="DevLys 010"/>
                          <a:ea typeface="Calibri"/>
                          <a:cs typeface="Mangal"/>
                        </a:rPr>
                        <a:t>xbZ</a:t>
                      </a:r>
                      <a:r>
                        <a:rPr lang="en-US" sz="1600" baseline="0" smtClean="0">
                          <a:latin typeface="DevLys 010"/>
                          <a:ea typeface="Calibri"/>
                          <a:cs typeface="Mangal"/>
                        </a:rPr>
                        <a:t> </a:t>
                      </a:r>
                      <a:r>
                        <a:rPr lang="en-US" sz="1600" baseline="0" err="1" smtClean="0">
                          <a:latin typeface="DevLys 010"/>
                          <a:ea typeface="Calibri"/>
                          <a:cs typeface="Mangal"/>
                        </a:rPr>
                        <a:t>lHkh</a:t>
                      </a:r>
                      <a:r>
                        <a:rPr lang="en-US" sz="1600" baseline="0" smtClean="0">
                          <a:latin typeface="DevLys 010"/>
                          <a:ea typeface="Calibri"/>
                          <a:cs typeface="Mangal"/>
                        </a:rPr>
                        <a:t> </a:t>
                      </a:r>
                      <a:r>
                        <a:rPr lang="en-US" sz="1600" baseline="0" err="1" smtClean="0">
                          <a:latin typeface="DevLys 010"/>
                          <a:ea typeface="Calibri"/>
                          <a:cs typeface="Mangal"/>
                        </a:rPr>
                        <a:t>izdkj</a:t>
                      </a:r>
                      <a:r>
                        <a:rPr lang="en-US" sz="1600" baseline="0" smtClean="0">
                          <a:latin typeface="DevLys 010"/>
                          <a:ea typeface="Calibri"/>
                          <a:cs typeface="Mangal"/>
                        </a:rPr>
                        <a:t> dh </a:t>
                      </a:r>
                      <a:r>
                        <a:rPr lang="en-US" sz="1600" baseline="0" err="1" smtClean="0">
                          <a:latin typeface="DevLys 010"/>
                          <a:ea typeface="Calibri"/>
                          <a:cs typeface="Mangal"/>
                        </a:rPr>
                        <a:t>tkap</a:t>
                      </a:r>
                      <a:r>
                        <a:rPr lang="en-US" sz="1600" baseline="0" smtClean="0">
                          <a:latin typeface="DevLys 010"/>
                          <a:ea typeface="Calibri"/>
                          <a:cs typeface="Mangal"/>
                        </a:rPr>
                        <a:t> la[;k </a:t>
                      </a:r>
                      <a:r>
                        <a:rPr lang="en-US" sz="1600" baseline="0" err="1" smtClean="0">
                          <a:latin typeface="DevLys 010"/>
                          <a:ea typeface="Calibri"/>
                          <a:cs typeface="Mangal"/>
                        </a:rPr>
                        <a:t>lfgr</a:t>
                      </a:r>
                      <a:r>
                        <a:rPr lang="en-US" sz="1600" baseline="0" smtClean="0">
                          <a:latin typeface="DevLys 010"/>
                          <a:ea typeface="Calibri"/>
                          <a:cs typeface="Mangal"/>
                        </a:rPr>
                        <a:t> </a:t>
                      </a:r>
                      <a:r>
                        <a:rPr lang="en-US" sz="1600" baseline="0" err="1" smtClean="0">
                          <a:latin typeface="DevLys 010"/>
                          <a:ea typeface="Calibri"/>
                          <a:cs typeface="Mangal"/>
                        </a:rPr>
                        <a:t>lEiw.kZ</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a:t>
                      </a:r>
                      <a:r>
                        <a:rPr lang="en-US" sz="1600" baseline="0" err="1" smtClean="0">
                          <a:latin typeface="DevLys 010"/>
                          <a:ea typeface="Calibri"/>
                          <a:cs typeface="Mangal"/>
                        </a:rPr>
                        <a:t>la?k</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ks</a:t>
                      </a:r>
                      <a:r>
                        <a:rPr lang="en-US" sz="1600" baseline="0" smtClean="0">
                          <a:latin typeface="DevLys 010"/>
                          <a:ea typeface="Calibri"/>
                          <a:cs typeface="Mangal"/>
                        </a:rPr>
                        <a:t>=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rSukr</a:t>
                      </a:r>
                      <a:r>
                        <a:rPr lang="en-US" sz="1600" baseline="0" smtClean="0">
                          <a:latin typeface="DevLys 010"/>
                          <a:ea typeface="Calibri"/>
                          <a:cs typeface="Mangal"/>
                        </a:rPr>
                        <a:t> </a:t>
                      </a:r>
                      <a:r>
                        <a:rPr lang="en-US" sz="1600" baseline="0" err="1" smtClean="0">
                          <a:latin typeface="DevLys 010"/>
                          <a:ea typeface="Calibri"/>
                          <a:cs typeface="Mangal"/>
                        </a:rPr>
                        <a:t>fd</a:t>
                      </a:r>
                      <a:r>
                        <a:rPr lang="en-US" sz="1600" baseline="0" smtClean="0">
                          <a:latin typeface="DevLys 010"/>
                          <a:ea typeface="Calibri"/>
                          <a:cs typeface="Mangal"/>
                        </a:rPr>
                        <a:t>, x, </a:t>
                      </a:r>
                      <a:r>
                        <a:rPr lang="en-US" sz="1600" baseline="0" err="1" smtClean="0">
                          <a:latin typeface="DevLys 010"/>
                          <a:ea typeface="Calibri"/>
                          <a:cs typeface="Mangal"/>
                        </a:rPr>
                        <a:t>mM+u</a:t>
                      </a:r>
                      <a:r>
                        <a:rPr lang="en-US" sz="1600" baseline="0" smtClean="0">
                          <a:latin typeface="DevLys 010"/>
                          <a:ea typeface="Calibri"/>
                          <a:cs typeface="Mangal"/>
                        </a:rPr>
                        <a:t> </a:t>
                      </a:r>
                      <a:r>
                        <a:rPr lang="en-US" sz="1600" baseline="0" err="1" smtClean="0">
                          <a:latin typeface="DevLys 010"/>
                          <a:ea typeface="Calibri"/>
                          <a:cs typeface="Mangal"/>
                        </a:rPr>
                        <a:t>nLrksa</a:t>
                      </a:r>
                      <a:r>
                        <a:rPr lang="en-US" sz="1600" baseline="0" smtClean="0">
                          <a:latin typeface="DevLys 010"/>
                          <a:ea typeface="Calibri"/>
                          <a:cs typeface="Mangal"/>
                        </a:rPr>
                        <a:t> ¼,Q-,l½ dh </a:t>
                      </a:r>
                      <a:r>
                        <a:rPr lang="en-US" sz="1600" baseline="0" err="1" smtClean="0">
                          <a:latin typeface="DevLys 010"/>
                          <a:ea typeface="Calibri"/>
                          <a:cs typeface="Mangal"/>
                        </a:rPr>
                        <a:t>dqy</a:t>
                      </a:r>
                      <a:r>
                        <a:rPr lang="en-US" sz="1600" baseline="0" smtClean="0">
                          <a:latin typeface="DevLys 010"/>
                          <a:ea typeface="Calibri"/>
                          <a:cs typeface="Mangal"/>
                        </a:rPr>
                        <a:t> la[;kA</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smtClean="0">
                          <a:latin typeface="Calibri"/>
                          <a:ea typeface="Calibri"/>
                          <a:cs typeface="Mangal"/>
                        </a:rPr>
                        <a:t>FS</a:t>
                      </a:r>
                      <a:endParaRPr lang="en-US" sz="11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400" smtClean="0"/>
                        <a:t>674</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946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800" smtClean="0">
                          <a:latin typeface="Calibri"/>
                          <a:ea typeface="Calibri"/>
                          <a:cs typeface="Mangal"/>
                        </a:rPr>
                        <a:t>Detection</a:t>
                      </a:r>
                      <a:endParaRPr lang="en-US" sz="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mtClean="0"/>
                        <a:t>622</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9461">
                <a:tc rowSpan="2">
                  <a:txBody>
                    <a:bodyPr/>
                    <a:lstStyle/>
                    <a:p>
                      <a:pPr marL="0" marR="0" algn="ctr">
                        <a:lnSpc>
                          <a:spcPct val="100000"/>
                        </a:lnSpc>
                        <a:spcBef>
                          <a:spcPts val="0"/>
                        </a:spcBef>
                        <a:spcAft>
                          <a:spcPts val="0"/>
                        </a:spcAft>
                      </a:pPr>
                      <a:r>
                        <a:rPr lang="en-US" sz="1600" smtClean="0">
                          <a:latin typeface="Calibri"/>
                          <a:ea typeface="Calibri"/>
                          <a:cs typeface="Mangal"/>
                        </a:rPr>
                        <a:t>3.</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00000"/>
                        </a:lnSpc>
                        <a:spcBef>
                          <a:spcPts val="0"/>
                        </a:spcBef>
                        <a:spcAft>
                          <a:spcPts val="0"/>
                        </a:spcAft>
                      </a:pPr>
                      <a:r>
                        <a:rPr lang="en-US" sz="1600" err="1" smtClean="0">
                          <a:latin typeface="DevLys 010"/>
                          <a:ea typeface="Calibri"/>
                          <a:cs typeface="Mangal"/>
                        </a:rPr>
                        <a:t>fjiksVZ</a:t>
                      </a:r>
                      <a:r>
                        <a:rPr lang="en-US" sz="1600" baseline="0" smtClean="0">
                          <a:latin typeface="DevLys 010"/>
                          <a:ea typeface="Calibri"/>
                          <a:cs typeface="Mangal"/>
                        </a:rPr>
                        <a:t> dh </a:t>
                      </a:r>
                      <a:r>
                        <a:rPr lang="en-US" sz="1600" baseline="0" err="1" smtClean="0">
                          <a:latin typeface="DevLys 010"/>
                          <a:ea typeface="Calibri"/>
                          <a:cs typeface="Mangal"/>
                        </a:rPr>
                        <a:t>xbZ</a:t>
                      </a:r>
                      <a:r>
                        <a:rPr lang="en-US" sz="1600" baseline="0" smtClean="0">
                          <a:latin typeface="DevLys 010"/>
                          <a:ea typeface="Calibri"/>
                          <a:cs typeface="Mangal"/>
                        </a:rPr>
                        <a:t> </a:t>
                      </a:r>
                      <a:r>
                        <a:rPr lang="en-US" sz="1600" baseline="0" err="1" smtClean="0">
                          <a:latin typeface="DevLys 010"/>
                          <a:ea typeface="Calibri"/>
                          <a:cs typeface="Mangal"/>
                        </a:rPr>
                        <a:t>lHkh</a:t>
                      </a:r>
                      <a:r>
                        <a:rPr lang="en-US" sz="1600" baseline="0" smtClean="0">
                          <a:latin typeface="DevLys 010"/>
                          <a:ea typeface="Calibri"/>
                          <a:cs typeface="Mangal"/>
                        </a:rPr>
                        <a:t> </a:t>
                      </a:r>
                      <a:r>
                        <a:rPr lang="en-US" sz="1600" baseline="0" err="1" smtClean="0">
                          <a:latin typeface="DevLys 010"/>
                          <a:ea typeface="Calibri"/>
                          <a:cs typeface="Mangal"/>
                        </a:rPr>
                        <a:t>izdkj</a:t>
                      </a:r>
                      <a:r>
                        <a:rPr lang="en-US" sz="1600" baseline="0" smtClean="0">
                          <a:latin typeface="DevLys 010"/>
                          <a:ea typeface="Calibri"/>
                          <a:cs typeface="Mangal"/>
                        </a:rPr>
                        <a:t> dh </a:t>
                      </a:r>
                      <a:r>
                        <a:rPr lang="en-US" sz="1600" baseline="0" err="1" smtClean="0">
                          <a:latin typeface="DevLys 010"/>
                          <a:ea typeface="Calibri"/>
                          <a:cs typeface="Mangal"/>
                        </a:rPr>
                        <a:t>tkap</a:t>
                      </a:r>
                      <a:r>
                        <a:rPr lang="en-US" sz="1600" baseline="0" smtClean="0">
                          <a:latin typeface="DevLys 010"/>
                          <a:ea typeface="Calibri"/>
                          <a:cs typeface="Mangal"/>
                        </a:rPr>
                        <a:t> la[;k </a:t>
                      </a:r>
                      <a:r>
                        <a:rPr lang="en-US" sz="1600" baseline="0" err="1" smtClean="0">
                          <a:latin typeface="DevLys 010"/>
                          <a:ea typeface="Calibri"/>
                          <a:cs typeface="Mangal"/>
                        </a:rPr>
                        <a:t>lfgr</a:t>
                      </a:r>
                      <a:r>
                        <a:rPr lang="en-US" sz="1600" baseline="0" smtClean="0">
                          <a:latin typeface="DevLys 010"/>
                          <a:ea typeface="Calibri"/>
                          <a:cs typeface="Mangal"/>
                        </a:rPr>
                        <a:t> </a:t>
                      </a:r>
                      <a:r>
                        <a:rPr lang="en-US" sz="1600" baseline="0" err="1" smtClean="0">
                          <a:latin typeface="DevLys 010"/>
                          <a:ea typeface="Calibri"/>
                          <a:cs typeface="Mangal"/>
                        </a:rPr>
                        <a:t>lEiw.kZ</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a:t>
                      </a:r>
                      <a:r>
                        <a:rPr lang="en-US" sz="1600" baseline="0" err="1" smtClean="0">
                          <a:latin typeface="DevLys 010"/>
                          <a:ea typeface="Calibri"/>
                          <a:cs typeface="Mangal"/>
                        </a:rPr>
                        <a:t>la?k</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ks</a:t>
                      </a:r>
                      <a:r>
                        <a:rPr lang="en-US" sz="1600" baseline="0" smtClean="0">
                          <a:latin typeface="DevLys 010"/>
                          <a:ea typeface="Calibri"/>
                          <a:cs typeface="Mangal"/>
                        </a:rPr>
                        <a:t>=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rSukr</a:t>
                      </a:r>
                      <a:r>
                        <a:rPr lang="en-US" sz="1600" baseline="0" smtClean="0">
                          <a:latin typeface="DevLys 010"/>
                          <a:ea typeface="Calibri"/>
                          <a:cs typeface="Mangal"/>
                        </a:rPr>
                        <a:t> </a:t>
                      </a:r>
                      <a:r>
                        <a:rPr lang="en-US" sz="1600" baseline="0" err="1" smtClean="0">
                          <a:latin typeface="DevLys 010"/>
                          <a:ea typeface="Calibri"/>
                          <a:cs typeface="Mangal"/>
                        </a:rPr>
                        <a:t>LFkSfrd</a:t>
                      </a:r>
                      <a:r>
                        <a:rPr lang="en-US" sz="1600" baseline="0" smtClean="0">
                          <a:latin typeface="DevLys 010"/>
                          <a:ea typeface="Calibri"/>
                          <a:cs typeface="Mangal"/>
                        </a:rPr>
                        <a:t> </a:t>
                      </a:r>
                      <a:r>
                        <a:rPr lang="en-US" sz="1600" baseline="0" err="1" smtClean="0">
                          <a:latin typeface="DevLys 010"/>
                          <a:ea typeface="Calibri"/>
                          <a:cs typeface="Mangal"/>
                        </a:rPr>
                        <a:t>fuxjkuh</a:t>
                      </a:r>
                      <a:r>
                        <a:rPr lang="en-US" sz="1600" baseline="0" smtClean="0">
                          <a:latin typeface="DevLys 010"/>
                          <a:ea typeface="Calibri"/>
                          <a:cs typeface="Mangal"/>
                        </a:rPr>
                        <a:t> </a:t>
                      </a:r>
                      <a:r>
                        <a:rPr lang="en-US" sz="1600" baseline="0" err="1" smtClean="0">
                          <a:latin typeface="DevLys 010"/>
                          <a:ea typeface="Calibri"/>
                          <a:cs typeface="Mangal"/>
                        </a:rPr>
                        <a:t>ny</a:t>
                      </a:r>
                      <a:r>
                        <a:rPr lang="en-US" sz="1600" baseline="0" smtClean="0">
                          <a:latin typeface="DevLys 010"/>
                          <a:ea typeface="Calibri"/>
                          <a:cs typeface="Mangal"/>
                        </a:rPr>
                        <a:t> ¼,l-,l-Vh-½ dh </a:t>
                      </a:r>
                      <a:r>
                        <a:rPr lang="en-US" sz="1600" baseline="0" err="1" smtClean="0">
                          <a:latin typeface="DevLys 010"/>
                          <a:ea typeface="Calibri"/>
                          <a:cs typeface="Mangal"/>
                        </a:rPr>
                        <a:t>dqy</a:t>
                      </a:r>
                      <a:r>
                        <a:rPr lang="en-US" sz="1600" baseline="0" smtClean="0">
                          <a:latin typeface="DevLys 010"/>
                          <a:ea typeface="Calibri"/>
                          <a:cs typeface="Mangal"/>
                        </a:rPr>
                        <a:t> la[;kA</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smtClean="0">
                          <a:latin typeface="Calibri"/>
                          <a:ea typeface="Calibri"/>
                          <a:cs typeface="Mangal"/>
                        </a:rPr>
                        <a:t>SST</a:t>
                      </a:r>
                      <a:endParaRPr lang="en-US" sz="11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pPr>
                      <a:r>
                        <a:rPr lang="en-US" smtClean="0"/>
                        <a:t>640</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3916">
                <a:tc v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smtClean="0">
                          <a:latin typeface="Calibri"/>
                          <a:ea typeface="Calibri"/>
                          <a:cs typeface="Mangal"/>
                        </a:rPr>
                        <a:t>Detection</a:t>
                      </a:r>
                      <a:endParaRPr lang="en-US" sz="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00000"/>
                        </a:lnSpc>
                      </a:pPr>
                      <a:r>
                        <a:rPr lang="en-US" smtClean="0"/>
                        <a:t>208</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965">
                <a:tc rowSpan="2">
                  <a:txBody>
                    <a:bodyPr/>
                    <a:lstStyle/>
                    <a:p>
                      <a:pPr marL="0" marR="0" algn="ctr">
                        <a:lnSpc>
                          <a:spcPct val="115000"/>
                        </a:lnSpc>
                        <a:spcBef>
                          <a:spcPts val="0"/>
                        </a:spcBef>
                        <a:spcAft>
                          <a:spcPts val="0"/>
                        </a:spcAft>
                      </a:pPr>
                      <a:r>
                        <a:rPr lang="en-US" sz="1600" smtClean="0">
                          <a:latin typeface="Calibri"/>
                          <a:ea typeface="Calibri"/>
                          <a:cs typeface="Mangal"/>
                        </a:rPr>
                        <a:t>4.</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1600" err="1" smtClean="0">
                          <a:latin typeface="DevLys 010"/>
                          <a:ea typeface="Calibri"/>
                          <a:cs typeface="Mangal"/>
                        </a:rPr>
                        <a:t>fjiksVZ</a:t>
                      </a:r>
                      <a:r>
                        <a:rPr lang="en-US" sz="1600" baseline="0" smtClean="0">
                          <a:latin typeface="DevLys 010"/>
                          <a:ea typeface="Calibri"/>
                          <a:cs typeface="Mangal"/>
                        </a:rPr>
                        <a:t> dh </a:t>
                      </a:r>
                      <a:r>
                        <a:rPr lang="en-US" sz="1600" baseline="0" err="1" smtClean="0">
                          <a:latin typeface="DevLys 010"/>
                          <a:ea typeface="Calibri"/>
                          <a:cs typeface="Mangal"/>
                        </a:rPr>
                        <a:t>xbZ</a:t>
                      </a:r>
                      <a:r>
                        <a:rPr lang="en-US" sz="1600" baseline="0" smtClean="0">
                          <a:latin typeface="DevLys 010"/>
                          <a:ea typeface="Calibri"/>
                          <a:cs typeface="Mangal"/>
                        </a:rPr>
                        <a:t> </a:t>
                      </a:r>
                      <a:r>
                        <a:rPr lang="en-US" sz="1600" baseline="0" err="1" smtClean="0">
                          <a:latin typeface="DevLys 010"/>
                          <a:ea typeface="Calibri"/>
                          <a:cs typeface="Mangal"/>
                        </a:rPr>
                        <a:t>lHkh</a:t>
                      </a:r>
                      <a:r>
                        <a:rPr lang="en-US" sz="1600" baseline="0" smtClean="0">
                          <a:latin typeface="DevLys 010"/>
                          <a:ea typeface="Calibri"/>
                          <a:cs typeface="Mangal"/>
                        </a:rPr>
                        <a:t> </a:t>
                      </a:r>
                      <a:r>
                        <a:rPr lang="en-US" sz="1600" baseline="0" err="1" smtClean="0">
                          <a:latin typeface="DevLys 010"/>
                          <a:ea typeface="Calibri"/>
                          <a:cs typeface="Mangal"/>
                        </a:rPr>
                        <a:t>izdkj</a:t>
                      </a:r>
                      <a:r>
                        <a:rPr lang="en-US" sz="1600" baseline="0" smtClean="0">
                          <a:latin typeface="DevLys 010"/>
                          <a:ea typeface="Calibri"/>
                          <a:cs typeface="Mangal"/>
                        </a:rPr>
                        <a:t> dh </a:t>
                      </a:r>
                      <a:r>
                        <a:rPr lang="en-US" sz="1600" baseline="0" err="1" smtClean="0">
                          <a:latin typeface="DevLys 010"/>
                          <a:ea typeface="Calibri"/>
                          <a:cs typeface="Mangal"/>
                        </a:rPr>
                        <a:t>tkap</a:t>
                      </a:r>
                      <a:r>
                        <a:rPr lang="en-US" sz="1600" baseline="0" smtClean="0">
                          <a:latin typeface="DevLys 010"/>
                          <a:ea typeface="Calibri"/>
                          <a:cs typeface="Mangal"/>
                        </a:rPr>
                        <a:t> la[;k </a:t>
                      </a:r>
                      <a:r>
                        <a:rPr lang="en-US" sz="1600" baseline="0" err="1" smtClean="0">
                          <a:latin typeface="DevLys 010"/>
                          <a:ea typeface="Calibri"/>
                          <a:cs typeface="Mangal"/>
                        </a:rPr>
                        <a:t>lfgr</a:t>
                      </a:r>
                      <a:r>
                        <a:rPr lang="en-US" sz="1600" baseline="0" smtClean="0">
                          <a:latin typeface="DevLys 010"/>
                          <a:ea typeface="Calibri"/>
                          <a:cs typeface="Mangal"/>
                        </a:rPr>
                        <a:t> </a:t>
                      </a:r>
                      <a:r>
                        <a:rPr lang="en-US" sz="1600" baseline="0" err="1" smtClean="0">
                          <a:latin typeface="DevLys 010"/>
                          <a:ea typeface="Calibri"/>
                          <a:cs typeface="Mangal"/>
                        </a:rPr>
                        <a:t>lEiw.kZ</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a:t>
                      </a:r>
                      <a:r>
                        <a:rPr lang="en-US" sz="1600" baseline="0" err="1" smtClean="0">
                          <a:latin typeface="DevLys 010"/>
                          <a:ea typeface="Calibri"/>
                          <a:cs typeface="Mangal"/>
                        </a:rPr>
                        <a:t>la?k</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ks</a:t>
                      </a:r>
                      <a:r>
                        <a:rPr lang="en-US" sz="1600" baseline="0" smtClean="0">
                          <a:latin typeface="DevLys 010"/>
                          <a:ea typeface="Calibri"/>
                          <a:cs typeface="Mangal"/>
                        </a:rPr>
                        <a:t>=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rSukr</a:t>
                      </a:r>
                      <a:r>
                        <a:rPr lang="en-US" sz="1600" baseline="0" smtClean="0">
                          <a:latin typeface="DevLys 010"/>
                          <a:ea typeface="Calibri"/>
                          <a:cs typeface="Mangal"/>
                        </a:rPr>
                        <a:t> </a:t>
                      </a:r>
                      <a:r>
                        <a:rPr lang="en-US" sz="1600" baseline="0" err="1" smtClean="0">
                          <a:latin typeface="DevLys 010"/>
                          <a:ea typeface="Calibri"/>
                          <a:cs typeface="Mangal"/>
                        </a:rPr>
                        <a:t>mRikn</a:t>
                      </a:r>
                      <a:r>
                        <a:rPr lang="en-US" sz="1600" baseline="0" smtClean="0">
                          <a:latin typeface="DevLys 010"/>
                          <a:ea typeface="Calibri"/>
                          <a:cs typeface="Mangal"/>
                        </a:rPr>
                        <a:t> '</a:t>
                      </a:r>
                      <a:r>
                        <a:rPr lang="en-US" sz="1600" baseline="0" err="1" smtClean="0">
                          <a:latin typeface="DevLys 010"/>
                          <a:ea typeface="Calibri"/>
                          <a:cs typeface="Mangal"/>
                        </a:rPr>
                        <a:t>kqYd</a:t>
                      </a:r>
                      <a:r>
                        <a:rPr lang="en-US" sz="1600" baseline="0" smtClean="0">
                          <a:latin typeface="DevLys 010"/>
                          <a:ea typeface="Calibri"/>
                          <a:cs typeface="Mangal"/>
                        </a:rPr>
                        <a:t> </a:t>
                      </a:r>
                      <a:r>
                        <a:rPr lang="en-US" sz="1600" baseline="0" err="1" smtClean="0">
                          <a:latin typeface="DevLys 010"/>
                          <a:ea typeface="Calibri"/>
                          <a:cs typeface="Mangal"/>
                        </a:rPr>
                        <a:t>ny</a:t>
                      </a:r>
                      <a:r>
                        <a:rPr lang="en-US" sz="1600" baseline="0" smtClean="0">
                          <a:latin typeface="DevLys 010"/>
                          <a:ea typeface="Calibri"/>
                          <a:cs typeface="Mangal"/>
                        </a:rPr>
                        <a:t> dh </a:t>
                      </a:r>
                      <a:r>
                        <a:rPr lang="en-US" sz="1600" baseline="0" err="1" smtClean="0">
                          <a:latin typeface="DevLys 010"/>
                          <a:ea typeface="Calibri"/>
                          <a:cs typeface="Mangal"/>
                        </a:rPr>
                        <a:t>dqy</a:t>
                      </a:r>
                      <a:r>
                        <a:rPr lang="en-US" sz="1600" baseline="0" smtClean="0">
                          <a:latin typeface="DevLys 010"/>
                          <a:ea typeface="Calibri"/>
                          <a:cs typeface="Mangal"/>
                        </a:rPr>
                        <a:t> la[;kA </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smtClean="0">
                          <a:latin typeface="Calibri"/>
                          <a:ea typeface="Calibri"/>
                          <a:cs typeface="Mangal"/>
                        </a:rPr>
                        <a:t>ET</a:t>
                      </a:r>
                      <a:endParaRPr lang="en-US" sz="11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100" smtClean="0"/>
                        <a:t>32 Check</a:t>
                      </a:r>
                      <a:r>
                        <a:rPr lang="en-US" sz="1100" baseline="0" smtClean="0"/>
                        <a:t> Post, 20 FS, 34 Mob. Parties, 137 Circles, 148 Station.</a:t>
                      </a:r>
                      <a:endParaRPr lang="en-US" sz="11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19461">
                <a:tc v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800" smtClean="0">
                          <a:latin typeface="Calibri"/>
                          <a:ea typeface="Calibri"/>
                          <a:cs typeface="Mangal"/>
                        </a:rPr>
                        <a:t>Detection</a:t>
                      </a:r>
                      <a:endParaRPr lang="en-US" sz="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mtClean="0"/>
                        <a:t>1902</a:t>
                      </a:r>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79193">
                <a:tc rowSpan="2">
                  <a:txBody>
                    <a:bodyPr/>
                    <a:lstStyle/>
                    <a:p>
                      <a:pPr marL="0" marR="0" algn="ctr">
                        <a:lnSpc>
                          <a:spcPct val="115000"/>
                        </a:lnSpc>
                        <a:spcBef>
                          <a:spcPts val="0"/>
                        </a:spcBef>
                        <a:spcAft>
                          <a:spcPts val="0"/>
                        </a:spcAft>
                      </a:pPr>
                      <a:r>
                        <a:rPr lang="en-US" sz="1600" smtClean="0">
                          <a:latin typeface="Calibri"/>
                          <a:ea typeface="Calibri"/>
                          <a:cs typeface="Mangal"/>
                        </a:rPr>
                        <a:t>5.</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1600" err="1" smtClean="0">
                          <a:latin typeface="DevLys 010"/>
                          <a:ea typeface="Calibri"/>
                          <a:cs typeface="Mangal"/>
                        </a:rPr>
                        <a:t>fuokZpu</a:t>
                      </a:r>
                      <a:r>
                        <a:rPr lang="en-US" sz="1600" baseline="0" smtClean="0">
                          <a:latin typeface="DevLys 010"/>
                          <a:ea typeface="Calibri"/>
                          <a:cs typeface="Mangal"/>
                        </a:rPr>
                        <a:t> </a:t>
                      </a:r>
                      <a:r>
                        <a:rPr lang="en-US" sz="1600" baseline="0" err="1" smtClean="0">
                          <a:latin typeface="DevLys 010"/>
                          <a:ea typeface="Calibri"/>
                          <a:cs typeface="Mangal"/>
                        </a:rPr>
                        <a:t>izfdz;k</a:t>
                      </a:r>
                      <a:r>
                        <a:rPr lang="en-US" sz="1600" baseline="0" smtClean="0">
                          <a:latin typeface="DevLys 010"/>
                          <a:ea typeface="Calibri"/>
                          <a:cs typeface="Mangal"/>
                        </a:rPr>
                        <a:t> </a:t>
                      </a:r>
                      <a:r>
                        <a:rPr lang="en-US" sz="1600" baseline="0" err="1" smtClean="0">
                          <a:latin typeface="DevLys 010"/>
                          <a:ea typeface="Calibri"/>
                          <a:cs typeface="Mangal"/>
                        </a:rPr>
                        <a:t>ds</a:t>
                      </a:r>
                      <a:r>
                        <a:rPr lang="en-US" sz="1600" baseline="0" smtClean="0">
                          <a:latin typeface="DevLys 010"/>
                          <a:ea typeface="Calibri"/>
                          <a:cs typeface="Mangal"/>
                        </a:rPr>
                        <a:t> </a:t>
                      </a:r>
                      <a:r>
                        <a:rPr lang="en-US" sz="1600" baseline="0" err="1" smtClean="0">
                          <a:latin typeface="DevLys 010"/>
                          <a:ea typeface="Calibri"/>
                          <a:cs typeface="Mangal"/>
                        </a:rPr>
                        <a:t>nkSjku</a:t>
                      </a:r>
                      <a:r>
                        <a:rPr lang="en-US" sz="1600" baseline="0" smtClean="0">
                          <a:latin typeface="DevLys 010"/>
                          <a:ea typeface="Calibri"/>
                          <a:cs typeface="Mangal"/>
                        </a:rPr>
                        <a:t> </a:t>
                      </a:r>
                      <a:r>
                        <a:rPr lang="en-US" sz="1600" baseline="0" err="1" smtClean="0">
                          <a:latin typeface="DevLys 010"/>
                          <a:ea typeface="Calibri"/>
                          <a:cs typeface="Mangal"/>
                        </a:rPr>
                        <a:t>lEiw.kZ</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a:t>
                      </a:r>
                      <a:r>
                        <a:rPr lang="en-US" sz="1600" baseline="0" err="1" smtClean="0">
                          <a:latin typeface="DevLys 010"/>
                          <a:ea typeface="Calibri"/>
                          <a:cs typeface="Mangal"/>
                        </a:rPr>
                        <a:t>la?k</a:t>
                      </a:r>
                      <a:r>
                        <a:rPr lang="en-US" sz="1600" baseline="0" smtClean="0">
                          <a:latin typeface="DevLys 010"/>
                          <a:ea typeface="Calibri"/>
                          <a:cs typeface="Mangal"/>
                        </a:rPr>
                        <a:t> </a:t>
                      </a:r>
                      <a:r>
                        <a:rPr lang="en-US" sz="1600" baseline="0" err="1" smtClean="0">
                          <a:latin typeface="DevLys 010"/>
                          <a:ea typeface="Calibri"/>
                          <a:cs typeface="Mangal"/>
                        </a:rPr>
                        <a:t>jkT</a:t>
                      </a:r>
                      <a:r>
                        <a:rPr lang="en-US" sz="1600" baseline="0" smtClean="0">
                          <a:latin typeface="DevLys 010"/>
                          <a:ea typeface="Calibri"/>
                          <a:cs typeface="Mangal"/>
                        </a:rPr>
                        <a:t>; {</a:t>
                      </a:r>
                      <a:r>
                        <a:rPr lang="en-US" sz="1600" baseline="0" err="1" smtClean="0">
                          <a:latin typeface="DevLys 010"/>
                          <a:ea typeface="Calibri"/>
                          <a:cs typeface="Mangal"/>
                        </a:rPr>
                        <a:t>ks</a:t>
                      </a:r>
                      <a:r>
                        <a:rPr lang="en-US" sz="1600" baseline="0" smtClean="0">
                          <a:latin typeface="DevLys 010"/>
                          <a:ea typeface="Calibri"/>
                          <a:cs typeface="Mangal"/>
                        </a:rPr>
                        <a:t>=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udnh</a:t>
                      </a:r>
                      <a:r>
                        <a:rPr lang="en-US" sz="1600" baseline="0" smtClean="0">
                          <a:latin typeface="DevLys 010"/>
                          <a:ea typeface="Calibri"/>
                          <a:cs typeface="Mangal"/>
                        </a:rPr>
                        <a:t> ,</a:t>
                      </a:r>
                      <a:r>
                        <a:rPr lang="en-US" sz="1600" baseline="0" err="1" smtClean="0">
                          <a:latin typeface="DevLys 010"/>
                          <a:ea typeface="Calibri"/>
                          <a:cs typeface="Mangal"/>
                        </a:rPr>
                        <a:t>oa</a:t>
                      </a:r>
                      <a:r>
                        <a:rPr lang="en-US" sz="1600" baseline="0" smtClean="0">
                          <a:latin typeface="DevLys 010"/>
                          <a:ea typeface="Calibri"/>
                          <a:cs typeface="Mangal"/>
                        </a:rPr>
                        <a:t> </a:t>
                      </a:r>
                      <a:r>
                        <a:rPr lang="en-US" sz="1600" baseline="0" err="1" smtClean="0">
                          <a:latin typeface="DevLys 010"/>
                          <a:ea typeface="Calibri"/>
                          <a:cs typeface="Mangal"/>
                        </a:rPr>
                        <a:t>vU</a:t>
                      </a:r>
                      <a:r>
                        <a:rPr lang="en-US" sz="1600" baseline="0" smtClean="0">
                          <a:latin typeface="DevLys 010"/>
                          <a:ea typeface="Calibri"/>
                          <a:cs typeface="Mangal"/>
                        </a:rPr>
                        <a:t>; </a:t>
                      </a:r>
                      <a:r>
                        <a:rPr lang="en-US" sz="1600" baseline="0" err="1" smtClean="0">
                          <a:latin typeface="DevLys 010"/>
                          <a:ea typeface="Calibri"/>
                          <a:cs typeface="Mangal"/>
                        </a:rPr>
                        <a:t>enksa</a:t>
                      </a:r>
                      <a:r>
                        <a:rPr lang="en-US" sz="1600" baseline="0" smtClean="0">
                          <a:latin typeface="DevLys 010"/>
                          <a:ea typeface="Calibri"/>
                          <a:cs typeface="Mangal"/>
                        </a:rPr>
                        <a:t> ¼: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yxHkx</a:t>
                      </a:r>
                      <a:r>
                        <a:rPr lang="en-US" sz="1600" baseline="0" smtClean="0">
                          <a:latin typeface="DevLys 010"/>
                          <a:ea typeface="Calibri"/>
                          <a:cs typeface="Mangal"/>
                        </a:rPr>
                        <a:t> </a:t>
                      </a:r>
                      <a:r>
                        <a:rPr lang="en-US" sz="1600" baseline="0" err="1" smtClean="0">
                          <a:latin typeface="DevLys 010"/>
                          <a:ea typeface="Calibri"/>
                          <a:cs typeface="Mangal"/>
                        </a:rPr>
                        <a:t>ewY</a:t>
                      </a:r>
                      <a:r>
                        <a:rPr lang="en-US" sz="1600" baseline="0" smtClean="0">
                          <a:latin typeface="DevLys 010"/>
                          <a:ea typeface="Calibri"/>
                          <a:cs typeface="Mangal"/>
                        </a:rPr>
                        <a:t>; lfgr½ dh </a:t>
                      </a:r>
                      <a:r>
                        <a:rPr lang="en-US" sz="1600" baseline="0" err="1" smtClean="0">
                          <a:latin typeface="DevLys 010"/>
                          <a:ea typeface="Calibri"/>
                          <a:cs typeface="Mangal"/>
                        </a:rPr>
                        <a:t>dqy</a:t>
                      </a:r>
                      <a:r>
                        <a:rPr lang="en-US" sz="1600" baseline="0" smtClean="0">
                          <a:latin typeface="DevLys 010"/>
                          <a:ea typeface="Calibri"/>
                          <a:cs typeface="Mangal"/>
                        </a:rPr>
                        <a:t> </a:t>
                      </a:r>
                      <a:r>
                        <a:rPr lang="en-US" sz="1600" baseline="0" err="1" smtClean="0">
                          <a:latin typeface="DevLys 010"/>
                          <a:ea typeface="Calibri"/>
                          <a:cs typeface="Mangal"/>
                        </a:rPr>
                        <a:t>jkf'k</a:t>
                      </a:r>
                      <a:r>
                        <a:rPr lang="en-US" sz="1600" baseline="0" smtClean="0">
                          <a:latin typeface="DevLys 010"/>
                          <a:ea typeface="Calibri"/>
                          <a:cs typeface="Mangal"/>
                        </a:rPr>
                        <a:t> </a:t>
                      </a:r>
                      <a:r>
                        <a:rPr lang="en-US" sz="1600" baseline="0" err="1" smtClean="0">
                          <a:latin typeface="DevLys 010"/>
                          <a:ea typeface="Calibri"/>
                          <a:cs typeface="Mangal"/>
                        </a:rPr>
                        <a:t>tgka</a:t>
                      </a:r>
                      <a:r>
                        <a:rPr lang="en-US" sz="1600" baseline="0" smtClean="0">
                          <a:latin typeface="DevLys 010"/>
                          <a:ea typeface="Calibri"/>
                          <a:cs typeface="Mangal"/>
                        </a:rPr>
                        <a:t> </a:t>
                      </a:r>
                      <a:r>
                        <a:rPr lang="en-US" sz="1600" baseline="0" err="1" smtClean="0">
                          <a:latin typeface="DevLys 010"/>
                          <a:ea typeface="Calibri"/>
                          <a:cs typeface="Mangal"/>
                        </a:rPr>
                        <a:t>lafnX</a:t>
                      </a:r>
                      <a:r>
                        <a:rPr lang="en-US" sz="1600" baseline="0" smtClean="0">
                          <a:latin typeface="DevLys 010"/>
                          <a:ea typeface="Calibri"/>
                          <a:cs typeface="Mangal"/>
                        </a:rPr>
                        <a:t>/k </a:t>
                      </a:r>
                      <a:r>
                        <a:rPr lang="en-US" sz="1600" baseline="0" err="1" smtClean="0">
                          <a:latin typeface="DevLys 010"/>
                          <a:ea typeface="Calibri"/>
                          <a:cs typeface="Mangal"/>
                        </a:rPr>
                        <a:t>vijkf</a:t>
                      </a:r>
                      <a:r>
                        <a:rPr lang="en-US" sz="1600" baseline="0" smtClean="0">
                          <a:latin typeface="DevLys 010"/>
                          <a:ea typeface="Calibri"/>
                          <a:cs typeface="Mangal"/>
                        </a:rPr>
                        <a:t>/</a:t>
                      </a:r>
                      <a:r>
                        <a:rPr lang="en-US" sz="1600" baseline="0" err="1" smtClean="0">
                          <a:latin typeface="DevLys 010"/>
                          <a:ea typeface="Calibri"/>
                          <a:cs typeface="Mangal"/>
                        </a:rPr>
                        <a:t>krk</a:t>
                      </a:r>
                      <a:r>
                        <a:rPr lang="en-US" sz="1600" baseline="0" smtClean="0">
                          <a:latin typeface="DevLys 010"/>
                          <a:ea typeface="Calibri"/>
                          <a:cs typeface="Mangal"/>
                        </a:rPr>
                        <a:t> </a:t>
                      </a:r>
                      <a:r>
                        <a:rPr lang="en-US" sz="1600" baseline="0" err="1" smtClean="0">
                          <a:latin typeface="DevLys 010"/>
                          <a:ea typeface="Calibri"/>
                          <a:cs typeface="Mangal"/>
                        </a:rPr>
                        <a:t>dk</a:t>
                      </a:r>
                      <a:r>
                        <a:rPr lang="en-US" sz="1600" baseline="0" smtClean="0">
                          <a:latin typeface="DevLys 010"/>
                          <a:ea typeface="Calibri"/>
                          <a:cs typeface="Mangal"/>
                        </a:rPr>
                        <a:t> </a:t>
                      </a:r>
                      <a:r>
                        <a:rPr lang="en-US" sz="1600" baseline="0" err="1" smtClean="0">
                          <a:latin typeface="DevLys 010"/>
                          <a:ea typeface="Calibri"/>
                          <a:cs typeface="Mangal"/>
                        </a:rPr>
                        <a:t>lansg</a:t>
                      </a:r>
                      <a:r>
                        <a:rPr lang="en-US" sz="1600" baseline="0" smtClean="0">
                          <a:latin typeface="DevLys 010"/>
                          <a:ea typeface="Calibri"/>
                          <a:cs typeface="Mangal"/>
                        </a:rPr>
                        <a:t> </a:t>
                      </a:r>
                      <a:r>
                        <a:rPr lang="en-US" sz="1600" baseline="0" err="1" smtClean="0">
                          <a:latin typeface="DevLys 010"/>
                          <a:ea typeface="Calibri"/>
                          <a:cs typeface="Mangal"/>
                        </a:rPr>
                        <a:t>gS</a:t>
                      </a:r>
                      <a:r>
                        <a:rPr lang="en-US" sz="1600" baseline="0" smtClean="0">
                          <a:latin typeface="DevLys 010"/>
                          <a:ea typeface="Calibri"/>
                          <a:cs typeface="Mangal"/>
                        </a:rPr>
                        <a:t> </a:t>
                      </a:r>
                      <a:r>
                        <a:rPr lang="en-US" sz="1600" baseline="0" err="1" smtClean="0">
                          <a:latin typeface="DevLys 010"/>
                          <a:ea typeface="Calibri"/>
                          <a:cs typeface="Mangal"/>
                        </a:rPr>
                        <a:t>vkSj</a:t>
                      </a:r>
                      <a:r>
                        <a:rPr lang="en-US" sz="1600" baseline="0" smtClean="0">
                          <a:latin typeface="DevLys 010"/>
                          <a:ea typeface="Calibri"/>
                          <a:cs typeface="Mangal"/>
                        </a:rPr>
                        <a:t> </a:t>
                      </a:r>
                      <a:r>
                        <a:rPr lang="en-US" sz="1600" baseline="0" err="1" smtClean="0">
                          <a:latin typeface="DevLys 010"/>
                          <a:ea typeface="Calibri"/>
                          <a:cs typeface="Mangal"/>
                        </a:rPr>
                        <a:t>tCr</a:t>
                      </a:r>
                      <a:r>
                        <a:rPr lang="en-US" sz="1600" baseline="0" smtClean="0">
                          <a:latin typeface="DevLys 010"/>
                          <a:ea typeface="Calibri"/>
                          <a:cs typeface="Mangal"/>
                        </a:rPr>
                        <a:t> dh </a:t>
                      </a:r>
                      <a:r>
                        <a:rPr lang="en-US" sz="1600" baseline="0" err="1" smtClean="0">
                          <a:latin typeface="DevLys 010"/>
                          <a:ea typeface="Calibri"/>
                          <a:cs typeface="Mangal"/>
                        </a:rPr>
                        <a:t>xbZ</a:t>
                      </a:r>
                      <a:r>
                        <a:rPr lang="en-US" sz="1600" baseline="0" smtClean="0">
                          <a:latin typeface="DevLys 010"/>
                          <a:ea typeface="Calibri"/>
                          <a:cs typeface="Mangal"/>
                        </a:rPr>
                        <a:t> </a:t>
                      </a:r>
                      <a:r>
                        <a:rPr lang="en-US" sz="1600" baseline="0" err="1" smtClean="0">
                          <a:latin typeface="DevLys 010"/>
                          <a:ea typeface="Calibri"/>
                          <a:cs typeface="Mangal"/>
                        </a:rPr>
                        <a:t>gksA</a:t>
                      </a:r>
                      <a:r>
                        <a:rPr lang="en-US" sz="1600" baseline="0" smtClean="0">
                          <a:latin typeface="DevLys 010"/>
                          <a:ea typeface="Calibri"/>
                          <a:cs typeface="Mangal"/>
                        </a:rPr>
                        <a:t> </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a:t>
                      </a:r>
                      <a:r>
                        <a:rPr lang="en-US" sz="1200" baseline="0" smtClean="0">
                          <a:latin typeface="Calibri"/>
                          <a:ea typeface="Calibri"/>
                          <a:cs typeface="Mangal"/>
                        </a:rPr>
                        <a:t> FS</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a:t>
                      </a:r>
                      <a:r>
                        <a:rPr lang="en-US" sz="1200" baseline="0" smtClean="0">
                          <a:latin typeface="Calibri"/>
                          <a:ea typeface="Calibri"/>
                          <a:cs typeface="Mangal"/>
                        </a:rPr>
                        <a:t> </a:t>
                      </a:r>
                      <a:r>
                        <a:rPr lang="en-US" sz="1200" baseline="0" err="1" smtClean="0">
                          <a:latin typeface="Calibri"/>
                          <a:ea typeface="Calibri"/>
                          <a:cs typeface="Mangal"/>
                        </a:rPr>
                        <a:t>SSt</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mn-lt"/>
                          <a:ea typeface="Calibri"/>
                          <a:cs typeface="Mangal"/>
                        </a:rPr>
                        <a:t>By</a:t>
                      </a:r>
                      <a:r>
                        <a:rPr lang="en-US" sz="1200" baseline="0" smtClean="0">
                          <a:latin typeface="+mn-lt"/>
                          <a:ea typeface="Calibri"/>
                          <a:cs typeface="Mangal"/>
                        </a:rPr>
                        <a:t> Police</a:t>
                      </a:r>
                      <a:endParaRPr lang="en-US" sz="12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13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smtClean="0">
                          <a:latin typeface="Calibri"/>
                          <a:ea typeface="Calibri"/>
                          <a:cs typeface="Mangal"/>
                        </a:rPr>
                        <a:t>Cash</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t>257.79</a:t>
                      </a:r>
                      <a:endParaRPr lang="en-US" sz="14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t>785.28</a:t>
                      </a:r>
                      <a:endParaRPr lang="en-US" sz="140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t>246.22</a:t>
                      </a:r>
                      <a:endParaRPr lang="en-US" sz="12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8384">
                <a:tc>
                  <a:txBody>
                    <a:bodyPr/>
                    <a:lstStyle/>
                    <a:p>
                      <a:pPr marL="0" marR="0" algn="ctr">
                        <a:lnSpc>
                          <a:spcPct val="115000"/>
                        </a:lnSpc>
                        <a:spcBef>
                          <a:spcPts val="0"/>
                        </a:spcBef>
                        <a:spcAft>
                          <a:spcPts val="0"/>
                        </a:spcAft>
                      </a:pPr>
                      <a:r>
                        <a:rPr lang="en-US" sz="1600" smtClean="0">
                          <a:latin typeface="Calibri"/>
                          <a:ea typeface="Calibri"/>
                          <a:cs typeface="Mangal"/>
                        </a:rPr>
                        <a:t>6.</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baseline="0" err="1" smtClean="0">
                          <a:latin typeface="DevLys 010"/>
                          <a:ea typeface="Calibri"/>
                          <a:cs typeface="Mangal"/>
                        </a:rPr>
                        <a:t>udnh</a:t>
                      </a:r>
                      <a:r>
                        <a:rPr lang="en-US" sz="1600" baseline="0" smtClean="0">
                          <a:latin typeface="DevLys 010"/>
                          <a:ea typeface="Calibri"/>
                          <a:cs typeface="Mangal"/>
                        </a:rPr>
                        <a:t> ,</a:t>
                      </a:r>
                      <a:r>
                        <a:rPr lang="en-US" sz="1600" baseline="0" err="1" smtClean="0">
                          <a:latin typeface="DevLys 010"/>
                          <a:ea typeface="Calibri"/>
                          <a:cs typeface="Mangal"/>
                        </a:rPr>
                        <a:t>oa</a:t>
                      </a:r>
                      <a:r>
                        <a:rPr lang="en-US" sz="1600" baseline="0" smtClean="0">
                          <a:latin typeface="DevLys 010"/>
                          <a:ea typeface="Calibri"/>
                          <a:cs typeface="Mangal"/>
                        </a:rPr>
                        <a:t> </a:t>
                      </a:r>
                      <a:r>
                        <a:rPr lang="en-US" sz="1600" baseline="0" err="1" smtClean="0">
                          <a:latin typeface="DevLys 010"/>
                          <a:ea typeface="Calibri"/>
                          <a:cs typeface="Mangal"/>
                        </a:rPr>
                        <a:t>vU</a:t>
                      </a:r>
                      <a:r>
                        <a:rPr lang="en-US" sz="1600" baseline="0" smtClean="0">
                          <a:latin typeface="DevLys 010"/>
                          <a:ea typeface="Calibri"/>
                          <a:cs typeface="Mangal"/>
                        </a:rPr>
                        <a:t>; </a:t>
                      </a:r>
                      <a:r>
                        <a:rPr lang="en-US" sz="1600" baseline="0" err="1" smtClean="0">
                          <a:latin typeface="DevLys 010"/>
                          <a:ea typeface="Calibri"/>
                          <a:cs typeface="Mangal"/>
                        </a:rPr>
                        <a:t>enksa</a:t>
                      </a:r>
                      <a:r>
                        <a:rPr lang="en-US" sz="1600" baseline="0" smtClean="0">
                          <a:latin typeface="DevLys 010"/>
                          <a:ea typeface="Calibri"/>
                          <a:cs typeface="Mangal"/>
                        </a:rPr>
                        <a:t> ¼: </a:t>
                      </a:r>
                      <a:r>
                        <a:rPr lang="en-US" sz="1600" baseline="0" err="1" smtClean="0">
                          <a:latin typeface="DevLys 010"/>
                          <a:ea typeface="Calibri"/>
                          <a:cs typeface="Mangal"/>
                        </a:rPr>
                        <a:t>esa</a:t>
                      </a:r>
                      <a:r>
                        <a:rPr lang="en-US" sz="1600" baseline="0" smtClean="0">
                          <a:latin typeface="DevLys 010"/>
                          <a:ea typeface="Calibri"/>
                          <a:cs typeface="Mangal"/>
                        </a:rPr>
                        <a:t> </a:t>
                      </a:r>
                      <a:r>
                        <a:rPr lang="en-US" sz="1600" baseline="0" err="1" smtClean="0">
                          <a:latin typeface="DevLys 010"/>
                          <a:ea typeface="Calibri"/>
                          <a:cs typeface="Mangal"/>
                        </a:rPr>
                        <a:t>yxHkx</a:t>
                      </a:r>
                      <a:r>
                        <a:rPr lang="en-US" sz="1600" baseline="0" smtClean="0">
                          <a:latin typeface="DevLys 010"/>
                          <a:ea typeface="Calibri"/>
                          <a:cs typeface="Mangal"/>
                        </a:rPr>
                        <a:t> </a:t>
                      </a:r>
                      <a:r>
                        <a:rPr lang="en-US" sz="1600" baseline="0" err="1" smtClean="0">
                          <a:latin typeface="DevLys 010"/>
                          <a:ea typeface="Calibri"/>
                          <a:cs typeface="Mangal"/>
                        </a:rPr>
                        <a:t>ewY</a:t>
                      </a:r>
                      <a:r>
                        <a:rPr lang="en-US" sz="1600" baseline="0" smtClean="0">
                          <a:latin typeface="DevLys 010"/>
                          <a:ea typeface="Calibri"/>
                          <a:cs typeface="Mangal"/>
                        </a:rPr>
                        <a:t>; lfgr½ dh </a:t>
                      </a:r>
                      <a:r>
                        <a:rPr lang="en-US" sz="1600" baseline="0" err="1" smtClean="0">
                          <a:latin typeface="DevLys 010"/>
                          <a:ea typeface="Calibri"/>
                          <a:cs typeface="Mangal"/>
                        </a:rPr>
                        <a:t>dqy</a:t>
                      </a:r>
                      <a:r>
                        <a:rPr lang="en-US" sz="1600" baseline="0" smtClean="0">
                          <a:latin typeface="DevLys 010"/>
                          <a:ea typeface="Calibri"/>
                          <a:cs typeface="Mangal"/>
                        </a:rPr>
                        <a:t> </a:t>
                      </a:r>
                      <a:r>
                        <a:rPr lang="en-US" sz="1600" baseline="0" err="1" smtClean="0">
                          <a:latin typeface="DevLys 010"/>
                          <a:ea typeface="Calibri"/>
                          <a:cs typeface="Mangal"/>
                        </a:rPr>
                        <a:t>jkf'k</a:t>
                      </a:r>
                      <a:r>
                        <a:rPr lang="en-US" sz="1600" baseline="0" smtClean="0">
                          <a:latin typeface="DevLys 010"/>
                          <a:ea typeface="Calibri"/>
                          <a:cs typeface="Mangal"/>
                        </a:rPr>
                        <a:t> </a:t>
                      </a:r>
                      <a:r>
                        <a:rPr lang="en-US" sz="1600" baseline="0" err="1" smtClean="0">
                          <a:latin typeface="DevLys 010"/>
                          <a:ea typeface="Calibri"/>
                          <a:cs typeface="Mangal"/>
                        </a:rPr>
                        <a:t>tgka</a:t>
                      </a:r>
                      <a:r>
                        <a:rPr lang="en-US" sz="1600" baseline="0" smtClean="0">
                          <a:latin typeface="DevLys 010"/>
                          <a:ea typeface="Calibri"/>
                          <a:cs typeface="Mangal"/>
                        </a:rPr>
                        <a:t> </a:t>
                      </a:r>
                      <a:r>
                        <a:rPr lang="en-US" sz="1600" baseline="0" err="1" smtClean="0">
                          <a:latin typeface="DevLys 010"/>
                          <a:ea typeface="Calibri"/>
                          <a:cs typeface="Mangal"/>
                        </a:rPr>
                        <a:t>vijkf</a:t>
                      </a:r>
                      <a:r>
                        <a:rPr lang="en-US" sz="1600" baseline="0" smtClean="0">
                          <a:latin typeface="DevLys 010"/>
                          <a:ea typeface="Calibri"/>
                          <a:cs typeface="Mangal"/>
                        </a:rPr>
                        <a:t>/</a:t>
                      </a:r>
                      <a:r>
                        <a:rPr lang="en-US" sz="1600" baseline="0" err="1" smtClean="0">
                          <a:latin typeface="DevLys 010"/>
                          <a:ea typeface="Calibri"/>
                          <a:cs typeface="Mangal"/>
                        </a:rPr>
                        <a:t>krk</a:t>
                      </a:r>
                      <a:r>
                        <a:rPr lang="en-US" sz="1600" baseline="0" smtClean="0">
                          <a:latin typeface="DevLys 010"/>
                          <a:ea typeface="Calibri"/>
                          <a:cs typeface="Mangal"/>
                        </a:rPr>
                        <a:t> </a:t>
                      </a:r>
                      <a:r>
                        <a:rPr lang="en-US" sz="1600" baseline="0" err="1" smtClean="0">
                          <a:latin typeface="DevLys 010"/>
                          <a:ea typeface="Calibri"/>
                          <a:cs typeface="Mangal"/>
                        </a:rPr>
                        <a:t>dk</a:t>
                      </a:r>
                      <a:r>
                        <a:rPr lang="en-US" sz="1600" baseline="0" smtClean="0">
                          <a:latin typeface="DevLys 010"/>
                          <a:ea typeface="Calibri"/>
                          <a:cs typeface="Mangal"/>
                        </a:rPr>
                        <a:t> </a:t>
                      </a:r>
                      <a:r>
                        <a:rPr lang="en-US" sz="1600" baseline="0" err="1" smtClean="0">
                          <a:latin typeface="DevLys 010"/>
                          <a:ea typeface="Calibri"/>
                          <a:cs typeface="Mangal"/>
                        </a:rPr>
                        <a:t>lansg</a:t>
                      </a:r>
                      <a:r>
                        <a:rPr lang="en-US" sz="1600" baseline="0" smtClean="0">
                          <a:latin typeface="DevLys 010"/>
                          <a:ea typeface="Calibri"/>
                          <a:cs typeface="Mangal"/>
                        </a:rPr>
                        <a:t> ^</a:t>
                      </a:r>
                      <a:r>
                        <a:rPr lang="en-US" sz="1600" baseline="0" err="1" smtClean="0">
                          <a:latin typeface="DevLys 010"/>
                          <a:ea typeface="Calibri"/>
                          <a:cs typeface="Mangal"/>
                        </a:rPr>
                        <a:t>ugha</a:t>
                      </a:r>
                      <a:r>
                        <a:rPr lang="en-US" sz="1600" baseline="0" smtClean="0">
                          <a:latin typeface="DevLys 010"/>
                          <a:ea typeface="Calibri"/>
                          <a:cs typeface="Mangal"/>
                        </a:rPr>
                        <a:t>^ </a:t>
                      </a:r>
                      <a:r>
                        <a:rPr lang="en-US" sz="1600" baseline="0" err="1" smtClean="0">
                          <a:latin typeface="DevLys 010"/>
                          <a:ea typeface="Calibri"/>
                          <a:cs typeface="Mangal"/>
                        </a:rPr>
                        <a:t>Fkk</a:t>
                      </a:r>
                      <a:r>
                        <a:rPr lang="en-US" sz="1600" baseline="0" smtClean="0">
                          <a:latin typeface="DevLys 010"/>
                          <a:ea typeface="Calibri"/>
                          <a:cs typeface="Mangal"/>
                        </a:rPr>
                        <a:t>] </a:t>
                      </a:r>
                      <a:r>
                        <a:rPr lang="en-US" sz="1600" baseline="0" err="1" smtClean="0">
                          <a:latin typeface="DevLys 010"/>
                          <a:ea typeface="Calibri"/>
                          <a:cs typeface="Mangal"/>
                        </a:rPr>
                        <a:t>vk;dj</a:t>
                      </a:r>
                      <a:r>
                        <a:rPr lang="en-US" sz="1600" baseline="0" smtClean="0">
                          <a:latin typeface="DevLys 010"/>
                          <a:ea typeface="Calibri"/>
                          <a:cs typeface="Mangal"/>
                        </a:rPr>
                        <a:t> </a:t>
                      </a:r>
                      <a:r>
                        <a:rPr lang="en-US" sz="1600" baseline="0" err="1" smtClean="0">
                          <a:latin typeface="DevLys 010"/>
                          <a:ea typeface="Calibri"/>
                          <a:cs typeface="Mangal"/>
                        </a:rPr>
                        <a:t>foHkkx</a:t>
                      </a:r>
                      <a:r>
                        <a:rPr lang="en-US" sz="1600" baseline="0" smtClean="0">
                          <a:latin typeface="DevLys 010"/>
                          <a:ea typeface="Calibri"/>
                          <a:cs typeface="Mangal"/>
                        </a:rPr>
                        <a:t> </a:t>
                      </a:r>
                      <a:r>
                        <a:rPr lang="en-US" sz="1600" baseline="0" err="1" smtClean="0">
                          <a:latin typeface="DevLys 010"/>
                          <a:ea typeface="Calibri"/>
                          <a:cs typeface="Mangal"/>
                        </a:rPr>
                        <a:t>dks</a:t>
                      </a:r>
                      <a:r>
                        <a:rPr lang="en-US" sz="1600" baseline="0" smtClean="0">
                          <a:latin typeface="DevLys 010"/>
                          <a:ea typeface="Calibri"/>
                          <a:cs typeface="Mangal"/>
                        </a:rPr>
                        <a:t> </a:t>
                      </a:r>
                      <a:r>
                        <a:rPr lang="en-US" sz="1600" baseline="0" err="1" smtClean="0">
                          <a:latin typeface="DevLys 010"/>
                          <a:ea typeface="Calibri"/>
                          <a:cs typeface="Mangal"/>
                        </a:rPr>
                        <a:t>vko';d</a:t>
                      </a:r>
                      <a:r>
                        <a:rPr lang="en-US" sz="1600" baseline="0" smtClean="0">
                          <a:latin typeface="DevLys 010"/>
                          <a:ea typeface="Calibri"/>
                          <a:cs typeface="Mangal"/>
                        </a:rPr>
                        <a:t> </a:t>
                      </a:r>
                      <a:r>
                        <a:rPr lang="en-US" sz="1600" baseline="0" err="1" smtClean="0">
                          <a:latin typeface="DevLys 010"/>
                          <a:ea typeface="Calibri"/>
                          <a:cs typeface="Mangal"/>
                        </a:rPr>
                        <a:t>dk;Zokgh</a:t>
                      </a:r>
                      <a:r>
                        <a:rPr lang="en-US" sz="1600" baseline="0" smtClean="0">
                          <a:latin typeface="DevLys 010"/>
                          <a:ea typeface="Calibri"/>
                          <a:cs typeface="Mangal"/>
                        </a:rPr>
                        <a:t> </a:t>
                      </a:r>
                      <a:r>
                        <a:rPr lang="en-US" sz="1600" baseline="0" err="1" smtClean="0">
                          <a:latin typeface="DevLys 010"/>
                          <a:ea typeface="Calibri"/>
                          <a:cs typeface="Mangal"/>
                        </a:rPr>
                        <a:t>ds</a:t>
                      </a:r>
                      <a:r>
                        <a:rPr lang="en-US" sz="1600" baseline="0" smtClean="0">
                          <a:latin typeface="DevLys 010"/>
                          <a:ea typeface="Calibri"/>
                          <a:cs typeface="Mangal"/>
                        </a:rPr>
                        <a:t> </a:t>
                      </a:r>
                      <a:r>
                        <a:rPr lang="en-US" sz="1600" baseline="0" err="1" smtClean="0">
                          <a:latin typeface="DevLys 010"/>
                          <a:ea typeface="Calibri"/>
                          <a:cs typeface="Mangal"/>
                        </a:rPr>
                        <a:t>fy</a:t>
                      </a:r>
                      <a:r>
                        <a:rPr lang="en-US" sz="1600" baseline="0" smtClean="0">
                          <a:latin typeface="DevLys 010"/>
                          <a:ea typeface="Calibri"/>
                          <a:cs typeface="Mangal"/>
                        </a:rPr>
                        <a:t>, </a:t>
                      </a:r>
                      <a:r>
                        <a:rPr lang="en-US" sz="1600" baseline="0" err="1" smtClean="0">
                          <a:latin typeface="DevLys 010"/>
                          <a:ea typeface="Calibri"/>
                          <a:cs typeface="Mangal"/>
                        </a:rPr>
                        <a:t>lkSai</a:t>
                      </a:r>
                      <a:r>
                        <a:rPr lang="en-US" sz="1600" baseline="0" smtClean="0">
                          <a:latin typeface="DevLys 010"/>
                          <a:ea typeface="Calibri"/>
                          <a:cs typeface="Mangal"/>
                        </a:rPr>
                        <a:t> </a:t>
                      </a:r>
                      <a:r>
                        <a:rPr lang="en-US" sz="1600" baseline="0" err="1" smtClean="0">
                          <a:latin typeface="DevLys 010"/>
                          <a:ea typeface="Calibri"/>
                          <a:cs typeface="Mangal"/>
                        </a:rPr>
                        <a:t>nh</a:t>
                      </a:r>
                      <a:r>
                        <a:rPr lang="en-US" sz="1600" baseline="0" smtClean="0">
                          <a:latin typeface="DevLys 010"/>
                          <a:ea typeface="Calibri"/>
                          <a:cs typeface="Mangal"/>
                        </a:rPr>
                        <a:t> </a:t>
                      </a:r>
                      <a:r>
                        <a:rPr lang="en-US" sz="1600" baseline="0" err="1" smtClean="0">
                          <a:latin typeface="DevLys 010"/>
                          <a:ea typeface="Calibri"/>
                          <a:cs typeface="Mangal"/>
                        </a:rPr>
                        <a:t>xbZA</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smtClean="0">
                          <a:latin typeface="Calibri"/>
                          <a:ea typeface="Calibri"/>
                          <a:cs typeface="Mangal"/>
                        </a:rPr>
                        <a:t>304.95 (including 55 </a:t>
                      </a:r>
                      <a:r>
                        <a:rPr lang="en-US" sz="1600" err="1" smtClean="0">
                          <a:latin typeface="Calibri"/>
                          <a:ea typeface="Calibri"/>
                          <a:cs typeface="Mangal"/>
                        </a:rPr>
                        <a:t>lacs</a:t>
                      </a:r>
                      <a:r>
                        <a:rPr lang="en-US" sz="1600" smtClean="0">
                          <a:latin typeface="Calibri"/>
                          <a:ea typeface="Calibri"/>
                          <a:cs typeface="Mangal"/>
                        </a:rPr>
                        <a:t> made by </a:t>
                      </a:r>
                      <a:r>
                        <a:rPr lang="en-US" sz="1600" err="1" smtClean="0">
                          <a:latin typeface="Calibri"/>
                          <a:ea typeface="Calibri"/>
                          <a:cs typeface="Mangal"/>
                        </a:rPr>
                        <a:t>suo</a:t>
                      </a:r>
                      <a:r>
                        <a:rPr lang="en-US" sz="1600" smtClean="0">
                          <a:latin typeface="Calibri"/>
                          <a:ea typeface="Calibri"/>
                          <a:cs typeface="Mangal"/>
                        </a:rPr>
                        <a:t> </a:t>
                      </a:r>
                      <a:r>
                        <a:rPr lang="en-US" sz="1600" err="1" smtClean="0">
                          <a:latin typeface="Calibri"/>
                          <a:ea typeface="Calibri"/>
                          <a:cs typeface="Mangal"/>
                        </a:rPr>
                        <a:t>moto</a:t>
                      </a:r>
                      <a:r>
                        <a:rPr lang="en-US" sz="1600" smtClean="0">
                          <a:latin typeface="Calibri"/>
                          <a:ea typeface="Calibri"/>
                          <a:cs typeface="Mangal"/>
                        </a:rPr>
                        <a:t> y I-T </a:t>
                      </a:r>
                      <a:r>
                        <a:rPr lang="en-US" sz="1600" err="1" smtClean="0">
                          <a:latin typeface="Calibri"/>
                          <a:ea typeface="Calibri"/>
                          <a:cs typeface="Mangal"/>
                        </a:rPr>
                        <a:t>Deptt</a:t>
                      </a:r>
                      <a:r>
                        <a:rPr lang="en-US" sz="1600" smtClean="0">
                          <a:latin typeface="Calibri"/>
                          <a:ea typeface="Calibri"/>
                          <a:cs typeface="Mangal"/>
                        </a:rPr>
                        <a:t>.)</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5" name="Rectangle 1"/>
          <p:cNvSpPr>
            <a:spLocks noChangeArrowheads="1"/>
          </p:cNvSpPr>
          <p:nvPr/>
        </p:nvSpPr>
        <p:spPr bwMode="auto">
          <a:xfrm>
            <a:off x="-108520" y="119675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smtClean="0">
                <a:latin typeface="Arial Narrow" pitchFamily="34" charset="0"/>
                <a:ea typeface="Calibri" pitchFamily="34" charset="0"/>
                <a:cs typeface="Mangal" pitchFamily="18" charset="0"/>
              </a:rPr>
              <a:t>As on 01.12.2013</a:t>
            </a:r>
            <a:endParaRPr kumimoji="0" lang="en-US" sz="2000" b="1" i="0" u="none" strike="noStrike" cap="none" normalizeH="0" baseline="0" smtClean="0">
              <a:ln>
                <a:noFill/>
              </a:ln>
              <a:solidFill>
                <a:schemeClr val="tx1"/>
              </a:solidFill>
              <a:effectLst/>
              <a:latin typeface="Arial Narrow" pitchFamily="34" charset="0"/>
              <a:ea typeface="Calibri" pitchFamily="34" charset="0"/>
              <a:cs typeface="Mangal" pitchFamily="18" charset="0"/>
            </a:endParaRPr>
          </a:p>
        </p:txBody>
      </p:sp>
      <p:sp>
        <p:nvSpPr>
          <p:cNvPr id="6" name="Rectangle 5"/>
          <p:cNvSpPr/>
          <p:nvPr/>
        </p:nvSpPr>
        <p:spPr>
          <a:xfrm>
            <a:off x="0" y="-99392"/>
            <a:ext cx="9144000" cy="126188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r" eaLnBrk="0" fontAlgn="base" hangingPunct="0">
              <a:spcBef>
                <a:spcPct val="0"/>
              </a:spcBef>
              <a:spcAft>
                <a:spcPct val="0"/>
              </a:spcAft>
            </a:pPr>
            <a:r>
              <a:rPr lang="en-US" sz="2000" smtClean="0">
                <a:solidFill>
                  <a:srgbClr val="FFC000"/>
                </a:solidFill>
                <a:latin typeface="DevLys 010" pitchFamily="2" charset="0"/>
              </a:rPr>
              <a:t>vuqyXud &amp; 50</a:t>
            </a:r>
          </a:p>
          <a:p>
            <a:pPr lvl="0" algn="ctr" eaLnBrk="0" fontAlgn="base" hangingPunct="0">
              <a:spcBef>
                <a:spcPct val="0"/>
              </a:spcBef>
              <a:spcAft>
                <a:spcPct val="0"/>
              </a:spcAft>
            </a:pPr>
            <a:r>
              <a:rPr lang="en-US" sz="2800" smtClean="0">
                <a:solidFill>
                  <a:srgbClr val="FFC000"/>
                </a:solidFill>
                <a:latin typeface="DevLys 010" pitchFamily="2" charset="0"/>
              </a:rPr>
              <a:t>eq[; fuokZpu vf/kdkjh dks fuokZpu O;; vuqoh{k.k </a:t>
            </a:r>
          </a:p>
          <a:p>
            <a:pPr lvl="0" algn="ctr" eaLnBrk="0" fontAlgn="base" hangingPunct="0">
              <a:spcBef>
                <a:spcPct val="0"/>
              </a:spcBef>
              <a:spcAft>
                <a:spcPct val="0"/>
              </a:spcAft>
            </a:pPr>
            <a:r>
              <a:rPr lang="en-US" sz="2800" smtClean="0">
                <a:solidFill>
                  <a:srgbClr val="FFC000"/>
                </a:solidFill>
                <a:latin typeface="DevLys 010" pitchFamily="2" charset="0"/>
              </a:rPr>
              <a:t>dh ernku ds fnu rd dh fjiksVZ </a:t>
            </a:r>
            <a:endParaRPr lang="en-IN" sz="2800" smtClean="0">
              <a:solidFill>
                <a:srgbClr val="FFC000"/>
              </a:solidFill>
              <a:latin typeface="DevLys 010" pitchFamily="2"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ransition>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9" y="620688"/>
          <a:ext cx="8590624" cy="5797987"/>
        </p:xfrm>
        <a:graphic>
          <a:graphicData uri="http://schemas.openxmlformats.org/drawingml/2006/table">
            <a:tbl>
              <a:tblPr/>
              <a:tblGrid>
                <a:gridCol w="504055"/>
                <a:gridCol w="4439621"/>
                <a:gridCol w="710654"/>
                <a:gridCol w="710654"/>
                <a:gridCol w="710654"/>
                <a:gridCol w="804332"/>
                <a:gridCol w="710654"/>
              </a:tblGrid>
              <a:tr h="594147">
                <a:tc>
                  <a:txBody>
                    <a:bodyPr/>
                    <a:lstStyle/>
                    <a:p>
                      <a:pPr marL="0" marR="0" algn="ctr">
                        <a:lnSpc>
                          <a:spcPct val="115000"/>
                        </a:lnSpc>
                        <a:spcBef>
                          <a:spcPts val="0"/>
                        </a:spcBef>
                        <a:spcAft>
                          <a:spcPts val="0"/>
                        </a:spcAft>
                      </a:pPr>
                      <a:r>
                        <a:rPr lang="en-US" sz="1800" b="1">
                          <a:latin typeface="DevLys 010"/>
                          <a:ea typeface="Calibri"/>
                          <a:cs typeface="Mangal"/>
                        </a:rPr>
                        <a:t>Ø-</a:t>
                      </a:r>
                      <a:endParaRPr lang="en-US" sz="1800" b="1">
                        <a:latin typeface="Calibri"/>
                        <a:ea typeface="Calibri"/>
                        <a:cs typeface="Mangal"/>
                      </a:endParaRPr>
                    </a:p>
                    <a:p>
                      <a:pPr marL="0" marR="0" algn="ctr">
                        <a:lnSpc>
                          <a:spcPct val="115000"/>
                        </a:lnSpc>
                        <a:spcBef>
                          <a:spcPts val="0"/>
                        </a:spcBef>
                        <a:spcAft>
                          <a:spcPts val="0"/>
                        </a:spcAft>
                      </a:pPr>
                      <a:r>
                        <a:rPr lang="en-US" sz="1800" b="1">
                          <a:latin typeface="DevLys 010"/>
                          <a:ea typeface="Calibri"/>
                          <a:cs typeface="Mangal"/>
                        </a:rPr>
                        <a:t>la-</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err="1" smtClean="0">
                          <a:latin typeface="DevLys 010"/>
                          <a:ea typeface="Calibri"/>
                          <a:cs typeface="Mangal"/>
                        </a:rPr>
                        <a:t>fooj.k</a:t>
                      </a:r>
                      <a:r>
                        <a:rPr lang="en-US" sz="1800" b="1" smtClean="0">
                          <a:latin typeface="DevLys 010"/>
                          <a:ea typeface="Calibri"/>
                          <a:cs typeface="Mangal"/>
                        </a:rPr>
                        <a:t> </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800" b="1" baseline="0" err="1" smtClean="0">
                          <a:latin typeface="DevLys 010"/>
                          <a:ea typeface="Calibri"/>
                          <a:cs typeface="Mangal"/>
                        </a:rPr>
                        <a:t>vH;qfDr;ka</a:t>
                      </a:r>
                      <a:endParaRPr lang="en-US" sz="1800" b="1">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073">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600" smtClean="0">
                          <a:latin typeface="Calibri"/>
                          <a:ea typeface="Calibri"/>
                          <a:cs typeface="Mangal"/>
                        </a:rPr>
                        <a:t>3</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7675">
                <a:tc>
                  <a:txBody>
                    <a:bodyPr/>
                    <a:lstStyle/>
                    <a:p>
                      <a:pPr marL="0" marR="0" algn="ctr">
                        <a:lnSpc>
                          <a:spcPct val="115000"/>
                        </a:lnSpc>
                        <a:spcBef>
                          <a:spcPts val="0"/>
                        </a:spcBef>
                        <a:spcAft>
                          <a:spcPts val="0"/>
                        </a:spcAft>
                      </a:pPr>
                      <a:r>
                        <a:rPr lang="en-US" sz="1600" smtClean="0">
                          <a:latin typeface="Calibri"/>
                          <a:ea typeface="Calibri"/>
                          <a:cs typeface="Mangal"/>
                        </a:rPr>
                        <a:t>7.</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baseline="0" err="1" smtClean="0">
                          <a:latin typeface="DevLys 010"/>
                          <a:ea typeface="Calibri"/>
                          <a:cs typeface="Mangal"/>
                        </a:rPr>
                        <a:t>udnh</a:t>
                      </a:r>
                      <a:r>
                        <a:rPr lang="en-US" sz="2000" baseline="0" smtClean="0">
                          <a:latin typeface="DevLys 010"/>
                          <a:ea typeface="Calibri"/>
                          <a:cs typeface="Mangal"/>
                        </a:rPr>
                        <a:t> ,</a:t>
                      </a:r>
                      <a:r>
                        <a:rPr lang="en-US" sz="2000" baseline="0" err="1" smtClean="0">
                          <a:latin typeface="DevLys 010"/>
                          <a:ea typeface="Calibri"/>
                          <a:cs typeface="Mangal"/>
                        </a:rPr>
                        <a:t>oa</a:t>
                      </a:r>
                      <a:r>
                        <a:rPr lang="en-US" sz="2000" baseline="0" smtClean="0">
                          <a:latin typeface="DevLys 010"/>
                          <a:ea typeface="Calibri"/>
                          <a:cs typeface="Mangal"/>
                        </a:rPr>
                        <a:t> </a:t>
                      </a:r>
                      <a:r>
                        <a:rPr lang="en-US" sz="2000" baseline="0" err="1" smtClean="0">
                          <a:latin typeface="DevLys 010"/>
                          <a:ea typeface="Calibri"/>
                          <a:cs typeface="Mangal"/>
                        </a:rPr>
                        <a:t>vU</a:t>
                      </a:r>
                      <a:r>
                        <a:rPr lang="en-US" sz="2000" baseline="0" smtClean="0">
                          <a:latin typeface="DevLys 010"/>
                          <a:ea typeface="Calibri"/>
                          <a:cs typeface="Mangal"/>
                        </a:rPr>
                        <a:t>; </a:t>
                      </a:r>
                      <a:r>
                        <a:rPr lang="en-US" sz="2000" baseline="0" err="1" smtClean="0">
                          <a:latin typeface="DevLys 010"/>
                          <a:ea typeface="Calibri"/>
                          <a:cs typeface="Mangal"/>
                        </a:rPr>
                        <a:t>enksa</a:t>
                      </a:r>
                      <a:r>
                        <a:rPr lang="en-US" sz="2000" baseline="0" smtClean="0">
                          <a:latin typeface="DevLys 010"/>
                          <a:ea typeface="Calibri"/>
                          <a:cs typeface="Mangal"/>
                        </a:rPr>
                        <a:t> ¼: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yxHkx</a:t>
                      </a:r>
                      <a:r>
                        <a:rPr lang="en-US" sz="2000" baseline="0" smtClean="0">
                          <a:latin typeface="DevLys 010"/>
                          <a:ea typeface="Calibri"/>
                          <a:cs typeface="Mangal"/>
                        </a:rPr>
                        <a:t> </a:t>
                      </a:r>
                      <a:r>
                        <a:rPr lang="en-US" sz="2000" baseline="0" err="1" smtClean="0">
                          <a:latin typeface="DevLys 010"/>
                          <a:ea typeface="Calibri"/>
                          <a:cs typeface="Mangal"/>
                        </a:rPr>
                        <a:t>ewY</a:t>
                      </a:r>
                      <a:r>
                        <a:rPr lang="en-US" sz="2000" baseline="0" smtClean="0">
                          <a:latin typeface="DevLys 010"/>
                          <a:ea typeface="Calibri"/>
                          <a:cs typeface="Mangal"/>
                        </a:rPr>
                        <a:t>; lfgr½ dh </a:t>
                      </a:r>
                      <a:r>
                        <a:rPr lang="en-US" sz="2000" baseline="0" err="1" smtClean="0">
                          <a:latin typeface="DevLys 010"/>
                          <a:ea typeface="Calibri"/>
                          <a:cs typeface="Mangal"/>
                        </a:rPr>
                        <a:t>dqy</a:t>
                      </a:r>
                      <a:r>
                        <a:rPr lang="en-US" sz="2000" baseline="0" smtClean="0">
                          <a:latin typeface="DevLys 010"/>
                          <a:ea typeface="Calibri"/>
                          <a:cs typeface="Mangal"/>
                        </a:rPr>
                        <a:t> </a:t>
                      </a:r>
                      <a:r>
                        <a:rPr lang="en-US" sz="2000" baseline="0" err="1" smtClean="0">
                          <a:latin typeface="DevLys 010"/>
                          <a:ea typeface="Calibri"/>
                          <a:cs typeface="Mangal"/>
                        </a:rPr>
                        <a:t>jkf'k</a:t>
                      </a:r>
                      <a:r>
                        <a:rPr lang="en-US" sz="2000" baseline="0" smtClean="0">
                          <a:latin typeface="DevLys 010"/>
                          <a:ea typeface="Calibri"/>
                          <a:cs typeface="Mangal"/>
                        </a:rPr>
                        <a:t> </a:t>
                      </a:r>
                      <a:r>
                        <a:rPr lang="en-US" sz="2000" baseline="0" err="1" smtClean="0">
                          <a:latin typeface="DevLys 010"/>
                          <a:ea typeface="Calibri"/>
                          <a:cs typeface="Mangal"/>
                        </a:rPr>
                        <a:t>tgka</a:t>
                      </a:r>
                      <a:r>
                        <a:rPr lang="en-US" sz="2000" baseline="0" smtClean="0">
                          <a:latin typeface="DevLys 010"/>
                          <a:ea typeface="Calibri"/>
                          <a:cs typeface="Mangal"/>
                        </a:rPr>
                        <a:t> </a:t>
                      </a:r>
                      <a:r>
                        <a:rPr lang="en-US" sz="2000" baseline="0" err="1" smtClean="0">
                          <a:latin typeface="DevLys 010"/>
                          <a:ea typeface="Calibri"/>
                          <a:cs typeface="Mangal"/>
                        </a:rPr>
                        <a:t>vijkf</a:t>
                      </a:r>
                      <a:r>
                        <a:rPr lang="en-US" sz="2000" baseline="0" smtClean="0">
                          <a:latin typeface="DevLys 010"/>
                          <a:ea typeface="Calibri"/>
                          <a:cs typeface="Mangal"/>
                        </a:rPr>
                        <a:t>/</a:t>
                      </a:r>
                      <a:r>
                        <a:rPr lang="en-US" sz="2000" baseline="0" err="1" smtClean="0">
                          <a:latin typeface="DevLys 010"/>
                          <a:ea typeface="Calibri"/>
                          <a:cs typeface="Mangal"/>
                        </a:rPr>
                        <a:t>krk</a:t>
                      </a:r>
                      <a:r>
                        <a:rPr lang="en-US" sz="2000" baseline="0" smtClean="0">
                          <a:latin typeface="DevLys 010"/>
                          <a:ea typeface="Calibri"/>
                          <a:cs typeface="Mangal"/>
                        </a:rPr>
                        <a:t> </a:t>
                      </a:r>
                      <a:r>
                        <a:rPr lang="en-US" sz="2000" baseline="0" err="1" smtClean="0">
                          <a:latin typeface="DevLys 010"/>
                          <a:ea typeface="Calibri"/>
                          <a:cs typeface="Mangal"/>
                        </a:rPr>
                        <a:t>dk</a:t>
                      </a:r>
                      <a:r>
                        <a:rPr lang="en-US" sz="2000" baseline="0" smtClean="0">
                          <a:latin typeface="DevLys 010"/>
                          <a:ea typeface="Calibri"/>
                          <a:cs typeface="Mangal"/>
                        </a:rPr>
                        <a:t> </a:t>
                      </a:r>
                      <a:r>
                        <a:rPr lang="en-US" sz="2000" baseline="0" err="1" smtClean="0">
                          <a:latin typeface="DevLys 010"/>
                          <a:ea typeface="Calibri"/>
                          <a:cs typeface="Mangal"/>
                        </a:rPr>
                        <a:t>lansg</a:t>
                      </a:r>
                      <a:r>
                        <a:rPr lang="en-US" sz="2000" baseline="0" smtClean="0">
                          <a:latin typeface="DevLys 010"/>
                          <a:ea typeface="Calibri"/>
                          <a:cs typeface="Mangal"/>
                        </a:rPr>
                        <a:t> ^</a:t>
                      </a:r>
                      <a:r>
                        <a:rPr lang="en-US" sz="2000" baseline="0" err="1" smtClean="0">
                          <a:latin typeface="DevLys 010"/>
                          <a:ea typeface="Calibri"/>
                          <a:cs typeface="Mangal"/>
                        </a:rPr>
                        <a:t>ugha</a:t>
                      </a:r>
                      <a:r>
                        <a:rPr lang="en-US" sz="2000" baseline="0" smtClean="0">
                          <a:latin typeface="DevLys 010"/>
                          <a:ea typeface="Calibri"/>
                          <a:cs typeface="Mangal"/>
                        </a:rPr>
                        <a:t>^ </a:t>
                      </a:r>
                      <a:r>
                        <a:rPr lang="en-US" sz="2000" baseline="0" err="1" smtClean="0">
                          <a:latin typeface="DevLys 010"/>
                          <a:ea typeface="Calibri"/>
                          <a:cs typeface="Mangal"/>
                        </a:rPr>
                        <a:t>Fkk</a:t>
                      </a:r>
                      <a:r>
                        <a:rPr lang="en-US" sz="2000" baseline="0" smtClean="0">
                          <a:latin typeface="DevLys 010"/>
                          <a:ea typeface="Calibri"/>
                          <a:cs typeface="Mangal"/>
                        </a:rPr>
                        <a:t>] </a:t>
                      </a:r>
                      <a:r>
                        <a:rPr lang="en-US" sz="2000" baseline="0" err="1" smtClean="0">
                          <a:latin typeface="DevLys 010"/>
                          <a:ea typeface="Calibri"/>
                          <a:cs typeface="Mangal"/>
                        </a:rPr>
                        <a:t>ijUrq</a:t>
                      </a:r>
                      <a:r>
                        <a:rPr lang="en-US" sz="2000" baseline="0" smtClean="0">
                          <a:latin typeface="DevLys 010"/>
                          <a:ea typeface="Calibri"/>
                          <a:cs typeface="Mangal"/>
                        </a:rPr>
                        <a:t> </a:t>
                      </a:r>
                      <a:r>
                        <a:rPr lang="en-US" sz="2000" baseline="0" err="1" smtClean="0">
                          <a:latin typeface="DevLys 010"/>
                          <a:ea typeface="Calibri"/>
                          <a:cs typeface="Mangal"/>
                        </a:rPr>
                        <a:t>tks</a:t>
                      </a:r>
                      <a:r>
                        <a:rPr lang="en-US" sz="2000" baseline="0" smtClean="0">
                          <a:latin typeface="DevLys 010"/>
                          <a:ea typeface="Calibri"/>
                          <a:cs typeface="Mangal"/>
                        </a:rPr>
                        <a:t> </a:t>
                      </a:r>
                      <a:r>
                        <a:rPr lang="en-US" sz="2000" baseline="0" err="1" smtClean="0">
                          <a:latin typeface="DevLys 010"/>
                          <a:ea typeface="Calibri"/>
                          <a:cs typeface="Mangal"/>
                        </a:rPr>
                        <a:t>dks"kkxkj</a:t>
                      </a:r>
                      <a:r>
                        <a:rPr lang="en-US" sz="2000" baseline="0" smtClean="0">
                          <a:latin typeface="DevLys 010"/>
                          <a:ea typeface="Calibri"/>
                          <a:cs typeface="Mangal"/>
                        </a:rPr>
                        <a:t>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fo|eku</a:t>
                      </a:r>
                      <a:r>
                        <a:rPr lang="en-US" sz="2000" baseline="0" smtClean="0">
                          <a:latin typeface="DevLys 010"/>
                          <a:ea typeface="Calibri"/>
                          <a:cs typeface="Mangal"/>
                        </a:rPr>
                        <a:t> </a:t>
                      </a:r>
                      <a:r>
                        <a:rPr lang="en-US" sz="2000" baseline="0" err="1" smtClean="0">
                          <a:latin typeface="DevLys 010"/>
                          <a:ea typeface="Calibri"/>
                          <a:cs typeface="Mangal"/>
                        </a:rPr>
                        <a:t>gS</a:t>
                      </a:r>
                      <a:r>
                        <a:rPr lang="en-US" sz="2000" baseline="0" smtClean="0">
                          <a:latin typeface="DevLys 010"/>
                          <a:ea typeface="Calibri"/>
                          <a:cs typeface="Mangal"/>
                        </a:rPr>
                        <a:t> </a:t>
                      </a:r>
                      <a:r>
                        <a:rPr lang="en-US" sz="2000" baseline="0" err="1" smtClean="0">
                          <a:latin typeface="DevLys 010"/>
                          <a:ea typeface="Calibri"/>
                          <a:cs typeface="Mangal"/>
                        </a:rPr>
                        <a:t>vkSj</a:t>
                      </a:r>
                      <a:r>
                        <a:rPr lang="en-US" sz="2000" baseline="0" smtClean="0">
                          <a:latin typeface="DevLys 010"/>
                          <a:ea typeface="Calibri"/>
                          <a:cs typeface="Mangal"/>
                        </a:rPr>
                        <a:t> </a:t>
                      </a:r>
                      <a:r>
                        <a:rPr lang="en-US" sz="2000" baseline="0" err="1" smtClean="0">
                          <a:latin typeface="DevLys 010"/>
                          <a:ea typeface="Calibri"/>
                          <a:cs typeface="Mangal"/>
                        </a:rPr>
                        <a:t>vk;dj</a:t>
                      </a:r>
                      <a:r>
                        <a:rPr lang="en-US" sz="2000" baseline="0" smtClean="0">
                          <a:latin typeface="DevLys 010"/>
                          <a:ea typeface="Calibri"/>
                          <a:cs typeface="Mangal"/>
                        </a:rPr>
                        <a:t> </a:t>
                      </a:r>
                      <a:r>
                        <a:rPr lang="en-US" sz="2000" baseline="0" err="1" smtClean="0">
                          <a:latin typeface="DevLys 010"/>
                          <a:ea typeface="Calibri"/>
                          <a:cs typeface="Mangal"/>
                        </a:rPr>
                        <a:t>foHkkx</a:t>
                      </a:r>
                      <a:r>
                        <a:rPr lang="en-US" sz="2000" baseline="0" smtClean="0">
                          <a:latin typeface="DevLys 010"/>
                          <a:ea typeface="Calibri"/>
                          <a:cs typeface="Mangal"/>
                        </a:rPr>
                        <a:t> </a:t>
                      </a:r>
                      <a:r>
                        <a:rPr lang="en-US" sz="2000" baseline="0" err="1" smtClean="0">
                          <a:latin typeface="DevLys 010"/>
                          <a:ea typeface="Calibri"/>
                          <a:cs typeface="Mangal"/>
                        </a:rPr>
                        <a:t>dks</a:t>
                      </a:r>
                      <a:r>
                        <a:rPr lang="en-US" sz="2000" baseline="0" smtClean="0">
                          <a:latin typeface="DevLys 010"/>
                          <a:ea typeface="Calibri"/>
                          <a:cs typeface="Mangal"/>
                        </a:rPr>
                        <a:t> </a:t>
                      </a:r>
                      <a:r>
                        <a:rPr lang="en-US" sz="2000" baseline="0" err="1" smtClean="0">
                          <a:latin typeface="DevLys 010"/>
                          <a:ea typeface="Calibri"/>
                          <a:cs typeface="Mangal"/>
                        </a:rPr>
                        <a:t>ugha</a:t>
                      </a:r>
                      <a:r>
                        <a:rPr lang="en-US" sz="2000" baseline="0" smtClean="0">
                          <a:latin typeface="DevLys 010"/>
                          <a:ea typeface="Calibri"/>
                          <a:cs typeface="Mangal"/>
                        </a:rPr>
                        <a:t> </a:t>
                      </a:r>
                      <a:r>
                        <a:rPr lang="en-US" sz="2000" baseline="0" err="1" smtClean="0">
                          <a:latin typeface="DevLys 010"/>
                          <a:ea typeface="Calibri"/>
                          <a:cs typeface="Mangal"/>
                        </a:rPr>
                        <a:t>lkSaih</a:t>
                      </a:r>
                      <a:r>
                        <a:rPr lang="en-US" sz="2000" baseline="0" smtClean="0">
                          <a:latin typeface="DevLys 010"/>
                          <a:ea typeface="Calibri"/>
                          <a:cs typeface="Mangal"/>
                        </a:rPr>
                        <a:t> </a:t>
                      </a:r>
                      <a:r>
                        <a:rPr lang="en-US" sz="2000" baseline="0" err="1" smtClean="0">
                          <a:latin typeface="DevLys 010"/>
                          <a:ea typeface="Calibri"/>
                          <a:cs typeface="Mangal"/>
                        </a:rPr>
                        <a:t>xbZ</a:t>
                      </a:r>
                      <a:r>
                        <a:rPr lang="en-US" sz="2000" baseline="0" smtClean="0">
                          <a:latin typeface="DevLys 010"/>
                          <a:ea typeface="Calibri"/>
                          <a:cs typeface="Mangal"/>
                        </a:rPr>
                        <a:t> </a:t>
                      </a:r>
                      <a:r>
                        <a:rPr lang="en-US" sz="2000" baseline="0" err="1" smtClean="0">
                          <a:latin typeface="DevLys 010"/>
                          <a:ea typeface="Calibri"/>
                          <a:cs typeface="Mangal"/>
                        </a:rPr>
                        <a:t>gSA</a:t>
                      </a:r>
                      <a:r>
                        <a:rPr lang="en-US" sz="2000" baseline="0" smtClean="0">
                          <a:latin typeface="DevLys 010"/>
                          <a:ea typeface="Calibri"/>
                          <a:cs typeface="Mangal"/>
                        </a:rPr>
                        <a:t> </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2000" smtClean="0">
                          <a:latin typeface="Calibri"/>
                          <a:ea typeface="Calibri"/>
                          <a:cs typeface="Mangal"/>
                        </a:rPr>
                        <a:t>626.26</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559">
                <a:tc rowSpan="2">
                  <a:txBody>
                    <a:bodyPr/>
                    <a:lstStyle/>
                    <a:p>
                      <a:pPr marL="0" marR="0" algn="ctr">
                        <a:lnSpc>
                          <a:spcPct val="115000"/>
                        </a:lnSpc>
                        <a:spcBef>
                          <a:spcPts val="0"/>
                        </a:spcBef>
                        <a:spcAft>
                          <a:spcPts val="0"/>
                        </a:spcAft>
                      </a:pPr>
                      <a:r>
                        <a:rPr lang="en-US" sz="1600" smtClean="0">
                          <a:latin typeface="Calibri"/>
                          <a:ea typeface="Calibri"/>
                          <a:cs typeface="Mangal"/>
                        </a:rPr>
                        <a:t>8.</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2000" err="1" smtClean="0">
                          <a:latin typeface="DevLys 010"/>
                          <a:ea typeface="Calibri"/>
                          <a:cs typeface="Mangal"/>
                        </a:rPr>
                        <a:t>lEiw.kZ</a:t>
                      </a:r>
                      <a:r>
                        <a:rPr lang="en-US" sz="2000" smtClean="0">
                          <a:latin typeface="DevLys 010"/>
                          <a:ea typeface="Calibri"/>
                          <a:cs typeface="Mangal"/>
                        </a:rPr>
                        <a:t> </a:t>
                      </a:r>
                      <a:r>
                        <a:rPr lang="en-US" sz="2000" err="1" smtClean="0">
                          <a:latin typeface="DevLys 010"/>
                          <a:ea typeface="Calibri"/>
                          <a:cs typeface="Mangal"/>
                        </a:rPr>
                        <a:t>jkT</a:t>
                      </a:r>
                      <a:r>
                        <a:rPr lang="en-US" sz="2000" smtClean="0">
                          <a:latin typeface="DevLys 010"/>
                          <a:ea typeface="Calibri"/>
                          <a:cs typeface="Mangal"/>
                        </a:rPr>
                        <a:t>;@</a:t>
                      </a:r>
                      <a:r>
                        <a:rPr lang="en-US" sz="2000" err="1" smtClean="0">
                          <a:latin typeface="DevLys 010"/>
                          <a:ea typeface="Calibri"/>
                          <a:cs typeface="Mangal"/>
                        </a:rPr>
                        <a:t>la?k</a:t>
                      </a:r>
                      <a:r>
                        <a:rPr lang="en-US" sz="2000" baseline="0" smtClean="0">
                          <a:latin typeface="DevLys 010"/>
                          <a:ea typeface="Calibri"/>
                          <a:cs typeface="Mangal"/>
                        </a:rPr>
                        <a:t> </a:t>
                      </a:r>
                      <a:r>
                        <a:rPr lang="en-US" sz="2000" baseline="0" err="1" smtClean="0">
                          <a:latin typeface="DevLys 010"/>
                          <a:ea typeface="Calibri"/>
                          <a:cs typeface="Mangal"/>
                        </a:rPr>
                        <a:t>jkT</a:t>
                      </a:r>
                      <a:r>
                        <a:rPr lang="en-US" sz="2000" baseline="0" smtClean="0">
                          <a:latin typeface="DevLys 010"/>
                          <a:ea typeface="Calibri"/>
                          <a:cs typeface="Mangal"/>
                        </a:rPr>
                        <a:t>; {</a:t>
                      </a:r>
                      <a:r>
                        <a:rPr lang="en-US" sz="2000" baseline="0" err="1" smtClean="0">
                          <a:latin typeface="DevLys 010"/>
                          <a:ea typeface="Calibri"/>
                          <a:cs typeface="Mangal"/>
                        </a:rPr>
                        <a:t>ks</a:t>
                      </a:r>
                      <a:r>
                        <a:rPr lang="en-US" sz="2000" baseline="0" smtClean="0">
                          <a:latin typeface="DevLys 010"/>
                          <a:ea typeface="Calibri"/>
                          <a:cs typeface="Mangal"/>
                        </a:rPr>
                        <a:t>=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tCr</a:t>
                      </a:r>
                      <a:r>
                        <a:rPr lang="en-US" sz="2000" baseline="0" smtClean="0">
                          <a:latin typeface="DevLys 010"/>
                          <a:ea typeface="Calibri"/>
                          <a:cs typeface="Mangal"/>
                        </a:rPr>
                        <a:t> dh </a:t>
                      </a:r>
                      <a:r>
                        <a:rPr lang="en-US" sz="2000" baseline="0" err="1" smtClean="0">
                          <a:latin typeface="DevLys 010"/>
                          <a:ea typeface="Calibri"/>
                          <a:cs typeface="Mangal"/>
                        </a:rPr>
                        <a:t>xbZ</a:t>
                      </a:r>
                      <a:r>
                        <a:rPr lang="en-US" sz="2000" baseline="0" smtClean="0">
                          <a:latin typeface="DevLys 010"/>
                          <a:ea typeface="Calibri"/>
                          <a:cs typeface="Mangal"/>
                        </a:rPr>
                        <a:t> </a:t>
                      </a:r>
                      <a:r>
                        <a:rPr lang="en-US" sz="2000" baseline="0" err="1" smtClean="0">
                          <a:latin typeface="DevLys 010"/>
                          <a:ea typeface="Calibri"/>
                          <a:cs typeface="Mangal"/>
                        </a:rPr>
                        <a:t>dqy</a:t>
                      </a:r>
                      <a:r>
                        <a:rPr lang="en-US" sz="2000" baseline="0" smtClean="0">
                          <a:latin typeface="DevLys 010"/>
                          <a:ea typeface="Calibri"/>
                          <a:cs typeface="Mangal"/>
                        </a:rPr>
                        <a:t> '</a:t>
                      </a:r>
                      <a:r>
                        <a:rPr lang="en-US" sz="2000" baseline="0" err="1" smtClean="0">
                          <a:latin typeface="DevLys 010"/>
                          <a:ea typeface="Calibri"/>
                          <a:cs typeface="Mangal"/>
                        </a:rPr>
                        <a:t>kjkc</a:t>
                      </a:r>
                      <a:r>
                        <a:rPr lang="en-US" sz="2000" baseline="0" smtClean="0">
                          <a:latin typeface="DevLys 010"/>
                          <a:ea typeface="Calibri"/>
                          <a:cs typeface="Mangal"/>
                        </a:rPr>
                        <a:t>] </a:t>
                      </a:r>
                      <a:r>
                        <a:rPr lang="en-US" sz="2000" baseline="0" err="1" smtClean="0">
                          <a:latin typeface="DevLys 010"/>
                          <a:ea typeface="Calibri"/>
                          <a:cs typeface="Mangal"/>
                        </a:rPr>
                        <a:t>yhVj</a:t>
                      </a:r>
                      <a:r>
                        <a:rPr lang="en-US" sz="2000" baseline="0" smtClean="0">
                          <a:latin typeface="DevLys 010"/>
                          <a:ea typeface="Calibri"/>
                          <a:cs typeface="Mangal"/>
                        </a:rPr>
                        <a:t>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yxHkx</a:t>
                      </a:r>
                      <a:r>
                        <a:rPr lang="en-US" sz="2000" baseline="0" smtClean="0">
                          <a:latin typeface="DevLys 010"/>
                          <a:ea typeface="Calibri"/>
                          <a:cs typeface="Mangal"/>
                        </a:rPr>
                        <a:t> </a:t>
                      </a:r>
                      <a:r>
                        <a:rPr lang="en-US" sz="2000" baseline="0" err="1" smtClean="0">
                          <a:latin typeface="DevLys 010"/>
                          <a:ea typeface="Calibri"/>
                          <a:cs typeface="Mangal"/>
                        </a:rPr>
                        <a:t>ewY</a:t>
                      </a:r>
                      <a:r>
                        <a:rPr lang="en-US" sz="2000" baseline="0" smtClean="0">
                          <a:latin typeface="DevLys 010"/>
                          <a:ea typeface="Calibri"/>
                          <a:cs typeface="Mangal"/>
                        </a:rPr>
                        <a:t>; :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lafgrA</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a:t>
                      </a:r>
                      <a:r>
                        <a:rPr lang="en-US" sz="1200" baseline="0" smtClean="0">
                          <a:latin typeface="Calibri"/>
                          <a:ea typeface="Calibri"/>
                          <a:cs typeface="Mangal"/>
                        </a:rPr>
                        <a:t> FS</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 </a:t>
                      </a:r>
                      <a:r>
                        <a:rPr lang="en-US" sz="1200" err="1" smtClean="0">
                          <a:latin typeface="Calibri"/>
                          <a:ea typeface="Calibri"/>
                          <a:cs typeface="Mangal"/>
                        </a:rPr>
                        <a:t>SSt</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a:t>
                      </a:r>
                      <a:r>
                        <a:rPr lang="en-US" sz="1200" baseline="0" smtClean="0">
                          <a:latin typeface="Calibri"/>
                          <a:ea typeface="Calibri"/>
                          <a:cs typeface="Mangal"/>
                        </a:rPr>
                        <a:t> </a:t>
                      </a:r>
                      <a:r>
                        <a:rPr lang="en-US" sz="1200" baseline="0" err="1" smtClean="0">
                          <a:latin typeface="Calibri"/>
                          <a:ea typeface="Calibri"/>
                          <a:cs typeface="Mangal"/>
                        </a:rPr>
                        <a:t>Ex.Deptt</a:t>
                      </a:r>
                      <a:r>
                        <a:rPr lang="en-US" sz="1200" baseline="0" smtClean="0">
                          <a:latin typeface="Calibri"/>
                          <a:ea typeface="Calibri"/>
                          <a:cs typeface="Mangal"/>
                        </a:rPr>
                        <a:t>.</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Police</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65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50" smtClean="0">
                          <a:latin typeface="Calibri"/>
                          <a:ea typeface="Calibri"/>
                          <a:cs typeface="Mangal"/>
                        </a:rPr>
                        <a:t>Approx</a:t>
                      </a:r>
                      <a:r>
                        <a:rPr lang="en-US" sz="1050" baseline="0" smtClean="0">
                          <a:latin typeface="Calibri"/>
                          <a:ea typeface="Calibri"/>
                          <a:cs typeface="Mangal"/>
                        </a:rPr>
                        <a:t> Value</a:t>
                      </a:r>
                      <a:endParaRPr lang="en-US" sz="105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254.16</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30.63</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226.67</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2398.88</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754">
                <a:tc rowSpan="3">
                  <a:txBody>
                    <a:bodyPr/>
                    <a:lstStyle/>
                    <a:p>
                      <a:pPr marL="0" marR="0" algn="ctr">
                        <a:lnSpc>
                          <a:spcPct val="115000"/>
                        </a:lnSpc>
                        <a:spcBef>
                          <a:spcPts val="0"/>
                        </a:spcBef>
                        <a:spcAft>
                          <a:spcPts val="0"/>
                        </a:spcAft>
                      </a:pPr>
                      <a:r>
                        <a:rPr lang="en-US" sz="1600" smtClean="0">
                          <a:latin typeface="Calibri"/>
                          <a:ea typeface="Calibri"/>
                          <a:cs typeface="Mangal"/>
                        </a:rPr>
                        <a:t>9.</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ct val="115000"/>
                        </a:lnSpc>
                        <a:spcBef>
                          <a:spcPts val="0"/>
                        </a:spcBef>
                        <a:spcAft>
                          <a:spcPts val="0"/>
                        </a:spcAft>
                      </a:pPr>
                      <a:r>
                        <a:rPr lang="en-US" sz="2000" err="1" smtClean="0">
                          <a:latin typeface="DevLys 010"/>
                          <a:ea typeface="Calibri"/>
                          <a:cs typeface="Mangal"/>
                        </a:rPr>
                        <a:t>tCr</a:t>
                      </a:r>
                      <a:r>
                        <a:rPr lang="en-US" sz="2000" baseline="0" smtClean="0">
                          <a:latin typeface="DevLys 010"/>
                          <a:ea typeface="Calibri"/>
                          <a:cs typeface="Mangal"/>
                        </a:rPr>
                        <a:t> dh </a:t>
                      </a:r>
                      <a:r>
                        <a:rPr lang="en-US" sz="2000" baseline="0" err="1" smtClean="0">
                          <a:latin typeface="DevLys 010"/>
                          <a:ea typeface="Calibri"/>
                          <a:cs typeface="Mangal"/>
                        </a:rPr>
                        <a:t>xbZ</a:t>
                      </a:r>
                      <a:r>
                        <a:rPr lang="en-US" sz="2000" baseline="0" smtClean="0">
                          <a:latin typeface="DevLys 010"/>
                          <a:ea typeface="Calibri"/>
                          <a:cs typeface="Mangal"/>
                        </a:rPr>
                        <a:t> </a:t>
                      </a:r>
                      <a:r>
                        <a:rPr lang="en-US" sz="2000" baseline="0" err="1" smtClean="0">
                          <a:latin typeface="DevLys 010"/>
                          <a:ea typeface="Calibri"/>
                          <a:cs typeface="Mangal"/>
                        </a:rPr>
                        <a:t>MªXl</a:t>
                      </a:r>
                      <a:r>
                        <a:rPr lang="en-US" sz="2000" baseline="0" smtClean="0">
                          <a:latin typeface="DevLys 010"/>
                          <a:ea typeface="Calibri"/>
                          <a:cs typeface="Mangal"/>
                        </a:rPr>
                        <a:t> }</a:t>
                      </a:r>
                      <a:r>
                        <a:rPr lang="en-US" sz="2000" baseline="0" err="1" smtClean="0">
                          <a:latin typeface="DevLys 010"/>
                          <a:ea typeface="Calibri"/>
                          <a:cs typeface="Mangal"/>
                        </a:rPr>
                        <a:t>kjk@ukdksZfVDl@lkbZdksVªksfid</a:t>
                      </a:r>
                      <a:r>
                        <a:rPr lang="en-US" sz="2000" baseline="0" smtClean="0">
                          <a:latin typeface="DevLys 010"/>
                          <a:ea typeface="Calibri"/>
                          <a:cs typeface="Mangal"/>
                        </a:rPr>
                        <a:t> </a:t>
                      </a:r>
                      <a:r>
                        <a:rPr lang="en-US" sz="2000" baseline="0" err="1" smtClean="0">
                          <a:latin typeface="DevLys 010"/>
                          <a:ea typeface="Calibri"/>
                          <a:cs typeface="Mangal"/>
                        </a:rPr>
                        <a:t>inkFkZ</a:t>
                      </a:r>
                      <a:r>
                        <a:rPr lang="en-US" sz="2000" baseline="0" smtClean="0">
                          <a:latin typeface="DevLys 010"/>
                          <a:ea typeface="Calibri"/>
                          <a:cs typeface="Mangal"/>
                        </a:rPr>
                        <a:t>] </a:t>
                      </a:r>
                      <a:r>
                        <a:rPr lang="en-US" sz="2000" baseline="0" err="1" smtClean="0">
                          <a:latin typeface="DevLys 010"/>
                          <a:ea typeface="Calibri"/>
                          <a:cs typeface="Mangal"/>
                        </a:rPr>
                        <a:t>fdyksa</a:t>
                      </a:r>
                      <a:r>
                        <a:rPr lang="en-US" sz="2000" baseline="0" smtClean="0">
                          <a:latin typeface="DevLys 010"/>
                          <a:ea typeface="Calibri"/>
                          <a:cs typeface="Mangal"/>
                        </a:rPr>
                        <a:t>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yxHkx</a:t>
                      </a:r>
                      <a:r>
                        <a:rPr lang="en-US" sz="2000" baseline="0" smtClean="0">
                          <a:latin typeface="DevLys 010"/>
                          <a:ea typeface="Calibri"/>
                          <a:cs typeface="Mangal"/>
                        </a:rPr>
                        <a:t> </a:t>
                      </a:r>
                      <a:r>
                        <a:rPr lang="en-US" sz="2000" baseline="0" err="1" smtClean="0">
                          <a:latin typeface="DevLys 010"/>
                          <a:ea typeface="Calibri"/>
                          <a:cs typeface="Mangal"/>
                        </a:rPr>
                        <a:t>ewY</a:t>
                      </a:r>
                      <a:r>
                        <a:rPr lang="en-US" sz="2000" baseline="0" smtClean="0">
                          <a:latin typeface="DevLys 010"/>
                          <a:ea typeface="Calibri"/>
                          <a:cs typeface="Mangal"/>
                        </a:rPr>
                        <a:t>; :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lfgrA</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a:t>
                      </a:r>
                      <a:r>
                        <a:rPr lang="en-US" sz="1200" baseline="0" smtClean="0">
                          <a:latin typeface="Calibri"/>
                          <a:ea typeface="Calibri"/>
                          <a:cs typeface="Mangal"/>
                        </a:rPr>
                        <a:t> FS</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smtClean="0">
                          <a:latin typeface="Calibri"/>
                          <a:ea typeface="Calibri"/>
                          <a:cs typeface="Mangal"/>
                        </a:rPr>
                        <a:t>By </a:t>
                      </a:r>
                      <a:r>
                        <a:rPr lang="en-US" sz="1200" err="1" smtClean="0">
                          <a:latin typeface="Calibri"/>
                          <a:ea typeface="Calibri"/>
                          <a:cs typeface="Mangal"/>
                        </a:rPr>
                        <a:t>SSt</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smtClean="0">
                          <a:latin typeface="Calibri"/>
                          <a:ea typeface="Calibri"/>
                          <a:cs typeface="Mangal"/>
                        </a:rPr>
                        <a:t>Police</a:t>
                      </a:r>
                      <a:endParaRPr lang="en-US" sz="12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304">
                <a:tc v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smtClean="0">
                          <a:latin typeface="Calibri"/>
                          <a:ea typeface="Calibri"/>
                          <a:cs typeface="Mangal"/>
                        </a:rPr>
                        <a:t>Description</a:t>
                      </a:r>
                      <a:endParaRPr lang="en-US" sz="1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400" kern="1200" smtClean="0">
                          <a:solidFill>
                            <a:schemeClr val="tx1"/>
                          </a:solidFill>
                          <a:latin typeface="Calibri"/>
                          <a:ea typeface="Calibri"/>
                          <a:cs typeface="Mangal"/>
                        </a:rPr>
                        <a:t>164 kg. </a:t>
                      </a:r>
                      <a:r>
                        <a:rPr lang="en-US" sz="1400" kern="1200" err="1" smtClean="0">
                          <a:solidFill>
                            <a:schemeClr val="tx1"/>
                          </a:solidFill>
                          <a:latin typeface="Calibri"/>
                          <a:ea typeface="Calibri"/>
                          <a:cs typeface="Mangal"/>
                        </a:rPr>
                        <a:t>Doda</a:t>
                      </a:r>
                      <a:r>
                        <a:rPr lang="en-US" sz="1400" kern="1200" smtClean="0">
                          <a:solidFill>
                            <a:schemeClr val="tx1"/>
                          </a:solidFill>
                          <a:latin typeface="Calibri"/>
                          <a:ea typeface="Calibri"/>
                          <a:cs typeface="Mangal"/>
                        </a:rPr>
                        <a:t> post,</a:t>
                      </a:r>
                      <a:r>
                        <a:rPr lang="en-US" sz="1400" kern="1200" baseline="0" smtClean="0">
                          <a:solidFill>
                            <a:schemeClr val="tx1"/>
                          </a:solidFill>
                          <a:latin typeface="Calibri"/>
                          <a:ea typeface="Calibri"/>
                          <a:cs typeface="Mangal"/>
                        </a:rPr>
                        <a:t> 6.18 kg. opium</a:t>
                      </a:r>
                      <a:endParaRPr lang="en-US" sz="1400" kern="1200">
                        <a:solidFill>
                          <a:schemeClr val="tx1"/>
                        </a:solidFill>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smtClean="0">
                          <a:latin typeface="Calibri"/>
                          <a:ea typeface="Calibri"/>
                          <a:cs typeface="Mangal"/>
                        </a:rPr>
                        <a:t>-</a:t>
                      </a:r>
                      <a:endParaRPr lang="en-US" sz="1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400" smtClean="0">
                          <a:latin typeface="Calibri"/>
                          <a:ea typeface="Calibri"/>
                          <a:cs typeface="Mangal"/>
                        </a:rPr>
                        <a:t>11689, 35.199,47.415,3047 &amp; 5.0</a:t>
                      </a:r>
                      <a:r>
                        <a:rPr lang="en-US" sz="1400" baseline="0" smtClean="0">
                          <a:latin typeface="Calibri"/>
                          <a:ea typeface="Calibri"/>
                          <a:cs typeface="Mangal"/>
                        </a:rPr>
                        <a:t> </a:t>
                      </a:r>
                      <a:r>
                        <a:rPr lang="en-US" sz="1400" baseline="0" err="1" smtClean="0">
                          <a:latin typeface="Calibri"/>
                          <a:ea typeface="Calibri"/>
                          <a:cs typeface="Mangal"/>
                        </a:rPr>
                        <a:t>Kgs</a:t>
                      </a:r>
                      <a:r>
                        <a:rPr lang="en-US" sz="1400" baseline="0" smtClean="0">
                          <a:latin typeface="Calibri"/>
                          <a:ea typeface="Calibri"/>
                          <a:cs typeface="Mangal"/>
                        </a:rPr>
                        <a:t> </a:t>
                      </a:r>
                      <a:r>
                        <a:rPr lang="en-US" sz="1400" baseline="0" err="1" smtClean="0">
                          <a:latin typeface="Calibri"/>
                          <a:ea typeface="Calibri"/>
                          <a:cs typeface="Mangal"/>
                        </a:rPr>
                        <a:t>Dodapost</a:t>
                      </a:r>
                      <a:r>
                        <a:rPr lang="en-US" sz="1400" baseline="0" smtClean="0">
                          <a:latin typeface="Calibri"/>
                          <a:ea typeface="Calibri"/>
                          <a:cs typeface="Mangal"/>
                        </a:rPr>
                        <a:t>, Smack, Opium, Ganja &amp; Brown Sugar respectively.</a:t>
                      </a:r>
                      <a:endParaRPr lang="en-US" sz="1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47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50" err="1" smtClean="0">
                          <a:latin typeface="Calibri"/>
                          <a:ea typeface="Calibri"/>
                          <a:cs typeface="Mangal"/>
                        </a:rPr>
                        <a:t>Apprx</a:t>
                      </a:r>
                      <a:r>
                        <a:rPr lang="en-US" sz="1050" smtClean="0">
                          <a:latin typeface="Calibri"/>
                          <a:ea typeface="Calibri"/>
                          <a:cs typeface="Mangal"/>
                        </a:rPr>
                        <a:t>.</a:t>
                      </a:r>
                      <a:r>
                        <a:rPr lang="en-US" sz="1050" baseline="0" smtClean="0">
                          <a:latin typeface="Calibri"/>
                          <a:ea typeface="Calibri"/>
                          <a:cs typeface="Mangal"/>
                        </a:rPr>
                        <a:t> Value</a:t>
                      </a:r>
                      <a:endParaRPr lang="en-US" sz="105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50.79</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0</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smtClean="0">
                          <a:latin typeface="Calibri"/>
                          <a:ea typeface="Calibri"/>
                          <a:cs typeface="Mangal"/>
                        </a:rPr>
                        <a:t>498.25</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8417" name="Rectangle 1"/>
          <p:cNvSpPr>
            <a:spLocks noChangeArrowheads="1"/>
          </p:cNvSpPr>
          <p:nvPr/>
        </p:nvSpPr>
        <p:spPr bwMode="auto">
          <a:xfrm>
            <a:off x="0" y="11663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err="1" smtClean="0">
                <a:ln>
                  <a:noFill/>
                </a:ln>
                <a:solidFill>
                  <a:schemeClr val="tx1"/>
                </a:solidFill>
                <a:effectLst/>
                <a:latin typeface="DevLys 010" pitchFamily="2" charset="0"/>
                <a:ea typeface="Calibri" pitchFamily="34" charset="0"/>
                <a:cs typeface="Mangal" pitchFamily="18" charset="0"/>
              </a:rPr>
              <a:t>yxkrkj</a:t>
            </a:r>
            <a:r>
              <a:rPr kumimoji="0" lang="en-US" sz="2000" b="1" i="0" u="none" strike="noStrike" cap="none" normalizeH="0" baseline="0" smtClean="0">
                <a:ln>
                  <a:noFill/>
                </a:ln>
                <a:solidFill>
                  <a:schemeClr val="tx1"/>
                </a:solidFill>
                <a:effectLst/>
                <a:latin typeface="DevLys 010" pitchFamily="2" charset="0"/>
                <a:ea typeface="Calibri" pitchFamily="34" charset="0"/>
                <a:cs typeface="Mangal"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ransition>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9" y="512261"/>
          <a:ext cx="8590624" cy="6031754"/>
        </p:xfrm>
        <a:graphic>
          <a:graphicData uri="http://schemas.openxmlformats.org/drawingml/2006/table">
            <a:tbl>
              <a:tblPr/>
              <a:tblGrid>
                <a:gridCol w="432047"/>
                <a:gridCol w="2592288"/>
                <a:gridCol w="2808312"/>
                <a:gridCol w="2757977"/>
              </a:tblGrid>
              <a:tr h="599583">
                <a:tc>
                  <a:txBody>
                    <a:bodyPr/>
                    <a:lstStyle/>
                    <a:p>
                      <a:pPr marL="0" marR="0" algn="ctr">
                        <a:lnSpc>
                          <a:spcPct val="115000"/>
                        </a:lnSpc>
                        <a:spcBef>
                          <a:spcPts val="0"/>
                        </a:spcBef>
                        <a:spcAft>
                          <a:spcPts val="0"/>
                        </a:spcAft>
                      </a:pPr>
                      <a:r>
                        <a:rPr lang="en-US" sz="2400" b="1">
                          <a:latin typeface="DevLys 010"/>
                          <a:ea typeface="Calibri"/>
                          <a:cs typeface="Mangal"/>
                        </a:rPr>
                        <a:t>Ø-</a:t>
                      </a:r>
                      <a:endParaRPr lang="en-US" sz="2400" b="1">
                        <a:latin typeface="Calibri"/>
                        <a:ea typeface="Calibri"/>
                        <a:cs typeface="Mangal"/>
                      </a:endParaRPr>
                    </a:p>
                    <a:p>
                      <a:pPr marL="0" marR="0" algn="ctr">
                        <a:lnSpc>
                          <a:spcPct val="115000"/>
                        </a:lnSpc>
                        <a:spcBef>
                          <a:spcPts val="0"/>
                        </a:spcBef>
                        <a:spcAft>
                          <a:spcPts val="0"/>
                        </a:spcAft>
                      </a:pPr>
                      <a:r>
                        <a:rPr lang="en-US" sz="2400" b="1">
                          <a:latin typeface="DevLys 010"/>
                          <a:ea typeface="Calibri"/>
                          <a:cs typeface="Mangal"/>
                        </a:rPr>
                        <a:t>la-</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smtClean="0">
                          <a:latin typeface="DevLys 010"/>
                          <a:ea typeface="Calibri"/>
                          <a:cs typeface="Mangal"/>
                        </a:rPr>
                        <a:t>fooj.k</a:t>
                      </a:r>
                      <a:r>
                        <a:rPr lang="en-US" sz="2400" b="1" smtClean="0">
                          <a:latin typeface="DevLys 010"/>
                          <a:ea typeface="Calibri"/>
                          <a:cs typeface="Mangal"/>
                        </a:rPr>
                        <a:t> </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400" b="1" baseline="0" err="1" smtClean="0">
                          <a:latin typeface="DevLys 010"/>
                          <a:ea typeface="Calibri"/>
                          <a:cs typeface="Mangal"/>
                        </a:rPr>
                        <a:t>vH;qfDr;ka</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792">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smtClean="0">
                          <a:latin typeface="Calibri"/>
                          <a:ea typeface="Calibri"/>
                          <a:cs typeface="Mangal"/>
                        </a:rPr>
                        <a:t>3</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792">
                <a:tc rowSpan="2">
                  <a:txBody>
                    <a:bodyPr/>
                    <a:lstStyle/>
                    <a:p>
                      <a:pPr marL="0" marR="0" algn="ctr">
                        <a:lnSpc>
                          <a:spcPct val="115000"/>
                        </a:lnSpc>
                        <a:spcBef>
                          <a:spcPts val="0"/>
                        </a:spcBef>
                        <a:spcAft>
                          <a:spcPts val="0"/>
                        </a:spcAft>
                      </a:pPr>
                      <a:r>
                        <a:rPr lang="en-US" sz="1600" smtClean="0">
                          <a:latin typeface="Calibri"/>
                          <a:ea typeface="Calibri"/>
                          <a:cs typeface="Mangal"/>
                        </a:rPr>
                        <a:t>10.</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2000" err="1" smtClean="0">
                          <a:latin typeface="DevLys 010"/>
                          <a:ea typeface="Calibri"/>
                          <a:cs typeface="Mangal"/>
                        </a:rPr>
                        <a:t>fuokZpu</a:t>
                      </a:r>
                      <a:r>
                        <a:rPr lang="en-US" sz="2000" smtClean="0">
                          <a:latin typeface="DevLys 010"/>
                          <a:ea typeface="Calibri"/>
                          <a:cs typeface="Mangal"/>
                        </a:rPr>
                        <a:t> </a:t>
                      </a:r>
                      <a:r>
                        <a:rPr lang="en-US" sz="2000" err="1" smtClean="0">
                          <a:latin typeface="DevLys 010"/>
                          <a:ea typeface="Calibri"/>
                          <a:cs typeface="Mangal"/>
                        </a:rPr>
                        <a:t>izfdz;k</a:t>
                      </a:r>
                      <a:r>
                        <a:rPr lang="en-US" sz="2000" smtClean="0">
                          <a:latin typeface="DevLys 010"/>
                          <a:ea typeface="Calibri"/>
                          <a:cs typeface="Mangal"/>
                        </a:rPr>
                        <a:t> </a:t>
                      </a:r>
                      <a:r>
                        <a:rPr lang="en-US" sz="2000" err="1" smtClean="0">
                          <a:latin typeface="DevLys 010"/>
                          <a:ea typeface="Calibri"/>
                          <a:cs typeface="Mangal"/>
                        </a:rPr>
                        <a:t>ds</a:t>
                      </a:r>
                      <a:r>
                        <a:rPr lang="en-US" sz="2000" baseline="0" smtClean="0">
                          <a:latin typeface="DevLys 010"/>
                          <a:ea typeface="Calibri"/>
                          <a:cs typeface="Mangal"/>
                        </a:rPr>
                        <a:t> </a:t>
                      </a:r>
                      <a:r>
                        <a:rPr lang="en-US" sz="2000" baseline="0" err="1" smtClean="0">
                          <a:latin typeface="DevLys 010"/>
                          <a:ea typeface="Calibri"/>
                          <a:cs typeface="Mangal"/>
                        </a:rPr>
                        <a:t>nkSjku</a:t>
                      </a:r>
                      <a:r>
                        <a:rPr lang="en-US" sz="2000" baseline="0" smtClean="0">
                          <a:latin typeface="DevLys 010"/>
                          <a:ea typeface="Calibri"/>
                          <a:cs typeface="Mangal"/>
                        </a:rPr>
                        <a:t> </a:t>
                      </a:r>
                      <a:r>
                        <a:rPr lang="en-US" sz="2000" baseline="0" err="1" smtClean="0">
                          <a:latin typeface="DevLys 010"/>
                          <a:ea typeface="Calibri"/>
                          <a:cs typeface="Mangal"/>
                        </a:rPr>
                        <a:t>lEiw.kZ</a:t>
                      </a:r>
                      <a:r>
                        <a:rPr lang="en-US" sz="2000" baseline="0" smtClean="0">
                          <a:latin typeface="DevLys 010"/>
                          <a:ea typeface="Calibri"/>
                          <a:cs typeface="Mangal"/>
                        </a:rPr>
                        <a:t> </a:t>
                      </a:r>
                      <a:r>
                        <a:rPr lang="en-US" sz="2000" baseline="0" err="1" smtClean="0">
                          <a:latin typeface="DevLys 010"/>
                          <a:ea typeface="Calibri"/>
                          <a:cs typeface="Mangal"/>
                        </a:rPr>
                        <a:t>jkT</a:t>
                      </a:r>
                      <a:r>
                        <a:rPr lang="en-US" sz="2000" baseline="0" smtClean="0">
                          <a:latin typeface="DevLys 010"/>
                          <a:ea typeface="Calibri"/>
                          <a:cs typeface="Mangal"/>
                        </a:rPr>
                        <a:t>;@</a:t>
                      </a:r>
                      <a:r>
                        <a:rPr lang="en-US" sz="2000" baseline="0" err="1" smtClean="0">
                          <a:latin typeface="DevLys 010"/>
                          <a:ea typeface="Calibri"/>
                          <a:cs typeface="Mangal"/>
                        </a:rPr>
                        <a:t>la?k</a:t>
                      </a:r>
                      <a:r>
                        <a:rPr lang="en-US" sz="2000" baseline="0" smtClean="0">
                          <a:latin typeface="DevLys 010"/>
                          <a:ea typeface="Calibri"/>
                          <a:cs typeface="Mangal"/>
                        </a:rPr>
                        <a:t> </a:t>
                      </a:r>
                      <a:r>
                        <a:rPr lang="en-US" sz="2000" baseline="0" err="1" smtClean="0">
                          <a:latin typeface="DevLys 010"/>
                          <a:ea typeface="Calibri"/>
                          <a:cs typeface="Mangal"/>
                        </a:rPr>
                        <a:t>jkT</a:t>
                      </a:r>
                      <a:r>
                        <a:rPr lang="en-US" sz="2000" baseline="0" smtClean="0">
                          <a:latin typeface="DevLys 010"/>
                          <a:ea typeface="Calibri"/>
                          <a:cs typeface="Mangal"/>
                        </a:rPr>
                        <a:t>; {</a:t>
                      </a:r>
                      <a:r>
                        <a:rPr lang="en-US" sz="2000" baseline="0" err="1" smtClean="0">
                          <a:latin typeface="DevLys 010"/>
                          <a:ea typeface="Calibri"/>
                          <a:cs typeface="Mangal"/>
                        </a:rPr>
                        <a:t>ks</a:t>
                      </a:r>
                      <a:r>
                        <a:rPr lang="en-US" sz="2000" baseline="0" smtClean="0">
                          <a:latin typeface="DevLys 010"/>
                          <a:ea typeface="Calibri"/>
                          <a:cs typeface="Mangal"/>
                        </a:rPr>
                        <a:t>= </a:t>
                      </a:r>
                      <a:r>
                        <a:rPr lang="en-US" sz="2000" baseline="0" err="1" smtClean="0">
                          <a:latin typeface="DevLys 010"/>
                          <a:ea typeface="Calibri"/>
                          <a:cs typeface="Mangal"/>
                        </a:rPr>
                        <a:t>esa</a:t>
                      </a:r>
                      <a:r>
                        <a:rPr lang="en-US" sz="2000" baseline="0" smtClean="0">
                          <a:latin typeface="DevLys 010"/>
                          <a:ea typeface="Calibri"/>
                          <a:cs typeface="Mangal"/>
                        </a:rPr>
                        <a:t> </a:t>
                      </a:r>
                      <a:r>
                        <a:rPr lang="en-US" sz="2000" baseline="0" err="1" smtClean="0">
                          <a:latin typeface="DevLys 010"/>
                          <a:ea typeface="Calibri"/>
                          <a:cs typeface="Mangal"/>
                        </a:rPr>
                        <a:t>tCr</a:t>
                      </a:r>
                      <a:r>
                        <a:rPr lang="en-US" sz="2000" baseline="0" smtClean="0">
                          <a:latin typeface="DevLys 010"/>
                          <a:ea typeface="Calibri"/>
                          <a:cs typeface="Mangal"/>
                        </a:rPr>
                        <a:t> dh </a:t>
                      </a:r>
                      <a:r>
                        <a:rPr lang="en-US" sz="2000" baseline="0" err="1" smtClean="0">
                          <a:latin typeface="DevLys 010"/>
                          <a:ea typeface="Calibri"/>
                          <a:cs typeface="Mangal"/>
                        </a:rPr>
                        <a:t>xbZ</a:t>
                      </a:r>
                      <a:r>
                        <a:rPr lang="en-US" sz="2000" baseline="0" smtClean="0">
                          <a:latin typeface="DevLys 010"/>
                          <a:ea typeface="Calibri"/>
                          <a:cs typeface="Mangal"/>
                        </a:rPr>
                        <a:t> </a:t>
                      </a:r>
                      <a:r>
                        <a:rPr lang="en-US" sz="2000" baseline="0" err="1" smtClean="0">
                          <a:latin typeface="DevLys 010"/>
                          <a:ea typeface="Calibri"/>
                          <a:cs typeface="Mangal"/>
                        </a:rPr>
                        <a:t>dqy</a:t>
                      </a:r>
                      <a:r>
                        <a:rPr lang="en-US" sz="2000" baseline="0" smtClean="0">
                          <a:latin typeface="DevLys 010"/>
                          <a:ea typeface="Calibri"/>
                          <a:cs typeface="Mangal"/>
                        </a:rPr>
                        <a:t> </a:t>
                      </a:r>
                      <a:r>
                        <a:rPr lang="en-US" sz="2000" baseline="0" err="1" smtClean="0">
                          <a:latin typeface="DevLys 010"/>
                          <a:ea typeface="Calibri"/>
                          <a:cs typeface="Mangal"/>
                        </a:rPr>
                        <a:t>vU</a:t>
                      </a:r>
                      <a:r>
                        <a:rPr lang="en-US" sz="2000" baseline="0" smtClean="0">
                          <a:latin typeface="DevLys 010"/>
                          <a:ea typeface="Calibri"/>
                          <a:cs typeface="Mangal"/>
                        </a:rPr>
                        <a:t>; </a:t>
                      </a:r>
                      <a:r>
                        <a:rPr lang="en-US" sz="2000" baseline="0" err="1" smtClean="0">
                          <a:latin typeface="DevLys 010"/>
                          <a:ea typeface="Calibri"/>
                          <a:cs typeface="Mangal"/>
                        </a:rPr>
                        <a:t>enksa</a:t>
                      </a:r>
                      <a:r>
                        <a:rPr lang="en-US" sz="2000" baseline="0" smtClean="0">
                          <a:latin typeface="DevLys 010"/>
                          <a:ea typeface="Calibri"/>
                          <a:cs typeface="Mangal"/>
                        </a:rPr>
                        <a:t> </a:t>
                      </a:r>
                      <a:r>
                        <a:rPr lang="en-US" sz="2000" baseline="0" err="1" smtClean="0">
                          <a:latin typeface="DevLys 010"/>
                          <a:ea typeface="Calibri"/>
                          <a:cs typeface="Mangal"/>
                        </a:rPr>
                        <a:t>vFkkZr</a:t>
                      </a:r>
                      <a:r>
                        <a:rPr lang="en-US" sz="2000" baseline="0" smtClean="0">
                          <a:latin typeface="DevLys 010"/>
                          <a:ea typeface="Calibri"/>
                          <a:cs typeface="Mangal"/>
                        </a:rPr>
                        <a:t>~ </a:t>
                      </a:r>
                      <a:r>
                        <a:rPr lang="en-US" sz="2000" baseline="0" err="1" smtClean="0">
                          <a:latin typeface="DevLys 010"/>
                          <a:ea typeface="Calibri"/>
                          <a:cs typeface="Mangal"/>
                        </a:rPr>
                        <a:t>izpkj</a:t>
                      </a:r>
                      <a:r>
                        <a:rPr lang="en-US" sz="2000" baseline="0" smtClean="0">
                          <a:latin typeface="DevLys 010"/>
                          <a:ea typeface="Calibri"/>
                          <a:cs typeface="Mangal"/>
                        </a:rPr>
                        <a:t> </a:t>
                      </a:r>
                      <a:r>
                        <a:rPr lang="en-US" sz="2000" baseline="0" err="1" smtClean="0">
                          <a:latin typeface="DevLys 010"/>
                          <a:ea typeface="Calibri"/>
                          <a:cs typeface="Mangal"/>
                        </a:rPr>
                        <a:t>lkexzh</a:t>
                      </a:r>
                      <a:r>
                        <a:rPr lang="en-US" sz="2000" baseline="0" smtClean="0">
                          <a:latin typeface="DevLys 010"/>
                          <a:ea typeface="Calibri"/>
                          <a:cs typeface="Mangal"/>
                        </a:rPr>
                        <a:t>] /</a:t>
                      </a:r>
                      <a:r>
                        <a:rPr lang="en-US" sz="2000" baseline="0" err="1" smtClean="0">
                          <a:latin typeface="DevLys 010"/>
                          <a:ea typeface="Calibri"/>
                          <a:cs typeface="Mangal"/>
                        </a:rPr>
                        <a:t>kksfr;ka</a:t>
                      </a:r>
                      <a:r>
                        <a:rPr lang="en-US" sz="2000" baseline="0" smtClean="0">
                          <a:latin typeface="DevLys 010"/>
                          <a:ea typeface="Calibri"/>
                          <a:cs typeface="Mangal"/>
                        </a:rPr>
                        <a:t>] </a:t>
                      </a:r>
                      <a:r>
                        <a:rPr lang="en-US" sz="2000" baseline="0" err="1" smtClean="0">
                          <a:latin typeface="DevLys 010"/>
                          <a:ea typeface="Calibri"/>
                          <a:cs typeface="Mangal"/>
                        </a:rPr>
                        <a:t>lkfM;ka</a:t>
                      </a:r>
                      <a:r>
                        <a:rPr lang="en-US" sz="2000" baseline="0" smtClean="0">
                          <a:latin typeface="DevLys 010"/>
                          <a:ea typeface="Calibri"/>
                          <a:cs typeface="Mangal"/>
                        </a:rPr>
                        <a:t> </a:t>
                      </a:r>
                      <a:r>
                        <a:rPr lang="en-US" sz="2000" baseline="0" err="1" smtClean="0">
                          <a:latin typeface="DevLys 010"/>
                          <a:ea typeface="Calibri"/>
                          <a:cs typeface="Mangal"/>
                        </a:rPr>
                        <a:t>vkfn</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BY FS</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By SST</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967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800" smtClean="0">
                          <a:latin typeface="Calibri"/>
                          <a:ea typeface="Calibri"/>
                          <a:cs typeface="Mangal"/>
                        </a:rPr>
                        <a:t>5000 </a:t>
                      </a:r>
                      <a:r>
                        <a:rPr lang="en-US" sz="1800" err="1" smtClean="0">
                          <a:latin typeface="Calibri"/>
                          <a:ea typeface="Calibri"/>
                          <a:cs typeface="Mangal"/>
                        </a:rPr>
                        <a:t>compaign</a:t>
                      </a:r>
                      <a:r>
                        <a:rPr lang="en-US" sz="1800" baseline="0" smtClean="0">
                          <a:latin typeface="Calibri"/>
                          <a:ea typeface="Calibri"/>
                          <a:cs typeface="Mangal"/>
                        </a:rPr>
                        <a:t> material, 1200 CARDS, 30 DS CAPS, 80 MUFFLERS, 130 </a:t>
                      </a:r>
                      <a:r>
                        <a:rPr lang="en-US" sz="1800" baseline="0" err="1" smtClean="0">
                          <a:latin typeface="Calibri"/>
                          <a:ea typeface="Calibri"/>
                          <a:cs typeface="Mangal"/>
                        </a:rPr>
                        <a:t>PUMBPLETS</a:t>
                      </a:r>
                      <a:r>
                        <a:rPr lang="en-US" sz="1800" baseline="0" smtClean="0">
                          <a:latin typeface="Calibri"/>
                          <a:ea typeface="Calibri"/>
                          <a:cs typeface="Mangal"/>
                        </a:rPr>
                        <a:t>, 16 </a:t>
                      </a:r>
                      <a:r>
                        <a:rPr lang="en-US" sz="1800" baseline="0" err="1" smtClean="0">
                          <a:latin typeface="Calibri"/>
                          <a:ea typeface="Calibri"/>
                          <a:cs typeface="Mangal"/>
                        </a:rPr>
                        <a:t>GADD</a:t>
                      </a:r>
                      <a:r>
                        <a:rPr lang="en-US" sz="1800" baseline="0" smtClean="0">
                          <a:latin typeface="Calibri"/>
                          <a:ea typeface="Calibri"/>
                          <a:cs typeface="Mangal"/>
                        </a:rPr>
                        <a:t>, 4 </a:t>
                      </a:r>
                      <a:r>
                        <a:rPr lang="en-US" sz="1800" baseline="0" err="1" smtClean="0">
                          <a:latin typeface="Calibri"/>
                          <a:ea typeface="Calibri"/>
                          <a:cs typeface="Mangal"/>
                        </a:rPr>
                        <a:t>Chaddar</a:t>
                      </a:r>
                      <a:r>
                        <a:rPr lang="en-US" sz="1800" baseline="0" smtClean="0">
                          <a:latin typeface="Calibri"/>
                          <a:ea typeface="Calibri"/>
                          <a:cs typeface="Mangal"/>
                        </a:rPr>
                        <a:t>, 4 </a:t>
                      </a:r>
                      <a:r>
                        <a:rPr lang="en-US" sz="1800" baseline="0" err="1" smtClean="0">
                          <a:latin typeface="Calibri"/>
                          <a:ea typeface="Calibri"/>
                          <a:cs typeface="Mangal"/>
                        </a:rPr>
                        <a:t>Farsh</a:t>
                      </a:r>
                      <a:r>
                        <a:rPr lang="en-US" sz="1800" baseline="0" smtClean="0">
                          <a:latin typeface="Calibri"/>
                          <a:ea typeface="Calibri"/>
                          <a:cs typeface="Mangal"/>
                        </a:rPr>
                        <a:t>, 1102 Flags, 1 Hording, 800 DEMO VOTING MACHINE, 1796 Bags, 95 Pens, 15 Banners, 179 Blankets,/</a:t>
                      </a:r>
                      <a:r>
                        <a:rPr lang="en-US" sz="1800" baseline="0" err="1" smtClean="0">
                          <a:latin typeface="Calibri"/>
                          <a:ea typeface="Calibri"/>
                          <a:cs typeface="Mangal"/>
                        </a:rPr>
                        <a:t>loi</a:t>
                      </a:r>
                      <a:r>
                        <a:rPr lang="en-US" sz="1800" baseline="0" smtClean="0">
                          <a:latin typeface="Calibri"/>
                          <a:ea typeface="Calibri"/>
                          <a:cs typeface="Mangal"/>
                        </a:rPr>
                        <a:t>, 217 Dresses, 18 </a:t>
                      </a:r>
                      <a:r>
                        <a:rPr lang="en-US" sz="1800" baseline="0" err="1" smtClean="0">
                          <a:latin typeface="Calibri"/>
                          <a:ea typeface="Calibri"/>
                          <a:cs typeface="Mangal"/>
                        </a:rPr>
                        <a:t>cfl</a:t>
                      </a:r>
                      <a:r>
                        <a:rPr lang="en-US" sz="1800" baseline="0" smtClean="0">
                          <a:latin typeface="Calibri"/>
                          <a:ea typeface="Calibri"/>
                          <a:cs typeface="Mangal"/>
                        </a:rPr>
                        <a:t>. 52 clocks, 2 Tape recorder, 2 car, 10 Jeep, 3 </a:t>
                      </a:r>
                      <a:r>
                        <a:rPr lang="en-US" sz="1800" baseline="0" err="1" smtClean="0">
                          <a:latin typeface="Calibri"/>
                          <a:ea typeface="Calibri"/>
                          <a:cs typeface="Mangal"/>
                        </a:rPr>
                        <a:t>Byke</a:t>
                      </a:r>
                      <a:r>
                        <a:rPr lang="en-US" sz="1800" baseline="0" smtClean="0">
                          <a:latin typeface="Calibri"/>
                          <a:ea typeface="Calibri"/>
                          <a:cs typeface="Mangal"/>
                        </a:rPr>
                        <a:t>, 4 Truck.</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Calibri"/>
                          <a:ea typeface="Calibri"/>
                          <a:cs typeface="Mangal"/>
                        </a:rPr>
                        <a:t>ELECTION MATERIALS STICKERS, 1 Cartoon</a:t>
                      </a:r>
                      <a:r>
                        <a:rPr lang="en-US" sz="1800" baseline="0" smtClean="0">
                          <a:latin typeface="Calibri"/>
                          <a:ea typeface="Calibri"/>
                          <a:cs typeface="Mangal"/>
                        </a:rPr>
                        <a:t> Voter List, 3726 </a:t>
                      </a:r>
                      <a:r>
                        <a:rPr lang="en-US" sz="1800" baseline="0" err="1" smtClean="0">
                          <a:latin typeface="Calibri"/>
                          <a:ea typeface="Calibri"/>
                          <a:cs typeface="Mangal"/>
                        </a:rPr>
                        <a:t>PAMPLET</a:t>
                      </a:r>
                      <a:r>
                        <a:rPr lang="en-US" sz="1800" baseline="0" smtClean="0">
                          <a:latin typeface="Calibri"/>
                          <a:ea typeface="Calibri"/>
                          <a:cs typeface="Mangal"/>
                        </a:rPr>
                        <a:t>, 567 FLAGS, </a:t>
                      </a:r>
                      <a:r>
                        <a:rPr lang="en-US" sz="1800" baseline="0" err="1" smtClean="0">
                          <a:latin typeface="Calibri"/>
                          <a:ea typeface="Calibri"/>
                          <a:cs typeface="Mangal"/>
                        </a:rPr>
                        <a:t>Chunav</a:t>
                      </a:r>
                      <a:r>
                        <a:rPr lang="en-US" sz="1800" baseline="0" smtClean="0">
                          <a:latin typeface="Calibri"/>
                          <a:ea typeface="Calibri"/>
                          <a:cs typeface="Mangal"/>
                        </a:rPr>
                        <a:t> </a:t>
                      </a:r>
                      <a:r>
                        <a:rPr lang="en-US" sz="1800" baseline="0" err="1" smtClean="0">
                          <a:latin typeface="Calibri"/>
                          <a:ea typeface="Calibri"/>
                          <a:cs typeface="Mangal"/>
                        </a:rPr>
                        <a:t>Prachar</a:t>
                      </a:r>
                      <a:r>
                        <a:rPr lang="en-US" sz="1800" baseline="0" smtClean="0">
                          <a:latin typeface="Calibri"/>
                          <a:ea typeface="Calibri"/>
                          <a:cs typeface="Mangal"/>
                        </a:rPr>
                        <a:t> </a:t>
                      </a:r>
                      <a:r>
                        <a:rPr lang="en-US" sz="1800" baseline="0" err="1" smtClean="0">
                          <a:latin typeface="Calibri"/>
                          <a:ea typeface="Calibri"/>
                          <a:cs typeface="Mangal"/>
                        </a:rPr>
                        <a:t>Samagri</a:t>
                      </a:r>
                      <a:r>
                        <a:rPr lang="en-US" sz="1800" baseline="0" smtClean="0">
                          <a:latin typeface="Calibri"/>
                          <a:ea typeface="Calibri"/>
                          <a:cs typeface="Mangal"/>
                        </a:rPr>
                        <a:t> approx </a:t>
                      </a:r>
                      <a:r>
                        <a:rPr lang="en-US" sz="1800" baseline="0" err="1" smtClean="0">
                          <a:latin typeface="Calibri"/>
                          <a:ea typeface="Calibri"/>
                          <a:cs typeface="Mangal"/>
                        </a:rPr>
                        <a:t>Rs</a:t>
                      </a:r>
                      <a:r>
                        <a:rPr lang="en-US" sz="1800" baseline="0" smtClean="0">
                          <a:latin typeface="Calibri"/>
                          <a:ea typeface="Calibri"/>
                          <a:cs typeface="Mangal"/>
                        </a:rPr>
                        <a:t>. 10,000/-BJP </a:t>
                      </a:r>
                      <a:r>
                        <a:rPr lang="en-US" sz="1800" baseline="0" err="1" smtClean="0">
                          <a:latin typeface="Calibri"/>
                          <a:ea typeface="Calibri"/>
                          <a:cs typeface="Mangal"/>
                        </a:rPr>
                        <a:t>Pamp</a:t>
                      </a:r>
                      <a:r>
                        <a:rPr lang="en-US" sz="1800" baseline="0" smtClean="0">
                          <a:latin typeface="Calibri"/>
                          <a:ea typeface="Calibri"/>
                          <a:cs typeface="Mangal"/>
                        </a:rPr>
                        <a:t> &amp; Ban -13.Ele Mat : OF BJP w. 1 Jeep, </a:t>
                      </a:r>
                      <a:r>
                        <a:rPr lang="en-US" sz="1800" baseline="0" err="1" smtClean="0">
                          <a:latin typeface="Calibri"/>
                          <a:ea typeface="Calibri"/>
                          <a:cs typeface="Mangal"/>
                        </a:rPr>
                        <a:t>Jamindara</a:t>
                      </a:r>
                      <a:r>
                        <a:rPr lang="en-US" sz="1800" baseline="0" smtClean="0">
                          <a:latin typeface="Calibri"/>
                          <a:ea typeface="Calibri"/>
                          <a:cs typeface="Mangal"/>
                        </a:rPr>
                        <a:t> Party, 1 jeep, 1 Jeep, 43.17 gm Gold, 56.992 kg. Silver, 15 Car, 9 Jeep, 4 </a:t>
                      </a:r>
                      <a:r>
                        <a:rPr lang="en-US" sz="1800" baseline="0" err="1" smtClean="0">
                          <a:latin typeface="Calibri"/>
                          <a:ea typeface="Calibri"/>
                          <a:cs typeface="Mangal"/>
                        </a:rPr>
                        <a:t>Bykes</a:t>
                      </a:r>
                      <a:r>
                        <a:rPr lang="en-US" sz="1800" baseline="0" smtClean="0">
                          <a:latin typeface="Calibri"/>
                          <a:ea typeface="Calibri"/>
                          <a:cs typeface="Mangal"/>
                        </a:rPr>
                        <a:t>, 3 Truck.</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988">
                <a:tc>
                  <a:txBody>
                    <a:bodyPr/>
                    <a:lstStyle/>
                    <a:p>
                      <a:pPr marL="0" marR="0" algn="ctr">
                        <a:lnSpc>
                          <a:spcPct val="115000"/>
                        </a:lnSpc>
                        <a:spcBef>
                          <a:spcPts val="0"/>
                        </a:spcBef>
                        <a:spcAft>
                          <a:spcPts val="0"/>
                        </a:spcAft>
                      </a:pPr>
                      <a:endParaRPr lang="en-US" sz="16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smtClean="0">
                          <a:latin typeface="Calibri"/>
                          <a:ea typeface="Calibri"/>
                          <a:cs typeface="Mangal"/>
                        </a:rPr>
                        <a:t>Approx. Value ( In Lac. </a:t>
                      </a:r>
                      <a:r>
                        <a:rPr lang="en-US" sz="1600" err="1" smtClean="0">
                          <a:latin typeface="Calibri"/>
                          <a:ea typeface="Calibri"/>
                          <a:cs typeface="Mangal"/>
                        </a:rPr>
                        <a:t>Rs</a:t>
                      </a:r>
                      <a:r>
                        <a:rPr lang="en-US" sz="1600" smtClean="0">
                          <a:latin typeface="Calibri"/>
                          <a:ea typeface="Calibri"/>
                          <a:cs typeface="Mangal"/>
                        </a:rPr>
                        <a:t>.)</a:t>
                      </a:r>
                      <a:endParaRPr lang="en-US" sz="16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Calibri"/>
                          <a:ea typeface="Calibri"/>
                          <a:cs typeface="Mangal"/>
                        </a:rPr>
                        <a:t>82.51</a:t>
                      </a:r>
                      <a:endParaRPr lang="en-US" sz="18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87.20</a:t>
                      </a:r>
                      <a:endParaRPr lang="en-US" sz="20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8417" name="Rectangle 1"/>
          <p:cNvSpPr>
            <a:spLocks noChangeArrowheads="1"/>
          </p:cNvSpPr>
          <p:nvPr/>
        </p:nvSpPr>
        <p:spPr bwMode="auto">
          <a:xfrm>
            <a:off x="0" y="11663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err="1" smtClean="0">
                <a:ln>
                  <a:noFill/>
                </a:ln>
                <a:solidFill>
                  <a:schemeClr val="tx1"/>
                </a:solidFill>
                <a:effectLst/>
                <a:latin typeface="DevLys 010" pitchFamily="2" charset="0"/>
                <a:ea typeface="Calibri" pitchFamily="34" charset="0"/>
                <a:cs typeface="Mangal" pitchFamily="18" charset="0"/>
              </a:rPr>
              <a:t>yxkrkj</a:t>
            </a:r>
            <a:r>
              <a:rPr kumimoji="0" lang="en-US" sz="2000" b="1" i="0" u="none" strike="noStrike" cap="none" normalizeH="0" baseline="0" smtClean="0">
                <a:ln>
                  <a:noFill/>
                </a:ln>
                <a:solidFill>
                  <a:schemeClr val="tx1"/>
                </a:solidFill>
                <a:effectLst/>
                <a:latin typeface="DevLys 010" pitchFamily="2" charset="0"/>
                <a:ea typeface="Calibri" pitchFamily="34" charset="0"/>
                <a:cs typeface="Mangal"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ransition>
    <p:circl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8" y="881133"/>
          <a:ext cx="8590624" cy="5014871"/>
        </p:xfrm>
        <a:graphic>
          <a:graphicData uri="http://schemas.openxmlformats.org/drawingml/2006/table">
            <a:tbl>
              <a:tblPr/>
              <a:tblGrid>
                <a:gridCol w="432047"/>
                <a:gridCol w="4511629"/>
                <a:gridCol w="600940"/>
                <a:gridCol w="922370"/>
                <a:gridCol w="963677"/>
                <a:gridCol w="1159961"/>
              </a:tblGrid>
              <a:tr h="360040">
                <a:tc>
                  <a:txBody>
                    <a:bodyPr/>
                    <a:lstStyle/>
                    <a:p>
                      <a:pPr marL="0" marR="0" algn="ctr">
                        <a:lnSpc>
                          <a:spcPct val="115000"/>
                        </a:lnSpc>
                        <a:spcBef>
                          <a:spcPts val="0"/>
                        </a:spcBef>
                        <a:spcAft>
                          <a:spcPts val="0"/>
                        </a:spcAft>
                      </a:pPr>
                      <a:r>
                        <a:rPr lang="en-US" sz="2400" b="1">
                          <a:latin typeface="DevLys 010"/>
                          <a:ea typeface="Calibri"/>
                          <a:cs typeface="Mangal"/>
                        </a:rPr>
                        <a:t>Ø-</a:t>
                      </a:r>
                      <a:endParaRPr lang="en-US" sz="2400" b="1">
                        <a:latin typeface="Calibri"/>
                        <a:ea typeface="Calibri"/>
                        <a:cs typeface="Mangal"/>
                      </a:endParaRPr>
                    </a:p>
                    <a:p>
                      <a:pPr marL="0" marR="0" algn="ctr">
                        <a:lnSpc>
                          <a:spcPct val="115000"/>
                        </a:lnSpc>
                        <a:spcBef>
                          <a:spcPts val="0"/>
                        </a:spcBef>
                        <a:spcAft>
                          <a:spcPts val="0"/>
                        </a:spcAft>
                      </a:pPr>
                      <a:r>
                        <a:rPr lang="en-US" sz="2400" b="1">
                          <a:latin typeface="DevLys 010"/>
                          <a:ea typeface="Calibri"/>
                          <a:cs typeface="Mangal"/>
                        </a:rPr>
                        <a:t>la-</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err="1" smtClean="0">
                          <a:latin typeface="DevLys 010"/>
                          <a:ea typeface="Calibri"/>
                          <a:cs typeface="Mangal"/>
                        </a:rPr>
                        <a:t>fooj.k</a:t>
                      </a:r>
                      <a:r>
                        <a:rPr lang="en-US" sz="2400" b="1" smtClean="0">
                          <a:latin typeface="DevLys 010"/>
                          <a:ea typeface="Calibri"/>
                          <a:cs typeface="Mangal"/>
                        </a:rPr>
                        <a:t> </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400" b="1" baseline="0" err="1" smtClean="0">
                          <a:latin typeface="DevLys 010"/>
                          <a:ea typeface="Calibri"/>
                          <a:cs typeface="Mangal"/>
                        </a:rPr>
                        <a:t>vH;qfDr;ka</a:t>
                      </a:r>
                      <a:endParaRPr lang="en-US" sz="2400" b="1">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600" smtClean="0">
                          <a:latin typeface="Calibri"/>
                          <a:ea typeface="Calibri"/>
                          <a:cs typeface="Mangal"/>
                        </a:rPr>
                        <a:t>3</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smtClean="0">
                          <a:latin typeface="Calibri"/>
                          <a:ea typeface="Calibri"/>
                          <a:cs typeface="Mangal"/>
                        </a:rPr>
                        <a:t>11.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err="1" smtClean="0">
                          <a:latin typeface="DevLys 010"/>
                          <a:ea typeface="Calibri"/>
                          <a:cs typeface="Mangal"/>
                        </a:rPr>
                        <a:t>lEiw.kZ</a:t>
                      </a:r>
                      <a:r>
                        <a:rPr lang="en-US" sz="2400" baseline="0" smtClean="0">
                          <a:latin typeface="DevLys 010"/>
                          <a:ea typeface="Calibri"/>
                          <a:cs typeface="Mangal"/>
                        </a:rPr>
                        <a:t> </a:t>
                      </a:r>
                      <a:r>
                        <a:rPr lang="en-US" sz="2400" baseline="0" err="1" smtClean="0">
                          <a:latin typeface="DevLys 010"/>
                          <a:ea typeface="Calibri"/>
                          <a:cs typeface="Mangal"/>
                        </a:rPr>
                        <a:t>jkT</a:t>
                      </a:r>
                      <a:r>
                        <a:rPr lang="en-US" sz="2400" baseline="0" smtClean="0">
                          <a:latin typeface="DevLys 010"/>
                          <a:ea typeface="Calibri"/>
                          <a:cs typeface="Mangal"/>
                        </a:rPr>
                        <a:t>;@</a:t>
                      </a:r>
                      <a:r>
                        <a:rPr lang="en-US" sz="2400" baseline="0" err="1" smtClean="0">
                          <a:latin typeface="DevLys 010"/>
                          <a:ea typeface="Calibri"/>
                          <a:cs typeface="Mangal"/>
                        </a:rPr>
                        <a:t>la?k</a:t>
                      </a:r>
                      <a:r>
                        <a:rPr lang="en-US" sz="2400" baseline="0" smtClean="0">
                          <a:latin typeface="DevLys 010"/>
                          <a:ea typeface="Calibri"/>
                          <a:cs typeface="Mangal"/>
                        </a:rPr>
                        <a:t> </a:t>
                      </a:r>
                      <a:r>
                        <a:rPr lang="en-US" sz="2400" baseline="0" err="1" smtClean="0">
                          <a:latin typeface="DevLys 010"/>
                          <a:ea typeface="Calibri"/>
                          <a:cs typeface="Mangal"/>
                        </a:rPr>
                        <a:t>jkT</a:t>
                      </a:r>
                      <a:r>
                        <a:rPr lang="en-US" sz="2400" baseline="0" smtClean="0">
                          <a:latin typeface="DevLys 010"/>
                          <a:ea typeface="Calibri"/>
                          <a:cs typeface="Mangal"/>
                        </a:rPr>
                        <a:t>; {</a:t>
                      </a:r>
                      <a:r>
                        <a:rPr lang="en-US" sz="2400" baseline="0" err="1" smtClean="0">
                          <a:latin typeface="DevLys 010"/>
                          <a:ea typeface="Calibri"/>
                          <a:cs typeface="Mangal"/>
                        </a:rPr>
                        <a:t>ks</a:t>
                      </a:r>
                      <a:r>
                        <a:rPr lang="en-US" sz="2400" baseline="0" smtClean="0">
                          <a:latin typeface="DevLys 010"/>
                          <a:ea typeface="Calibri"/>
                          <a:cs typeface="Mangal"/>
                        </a:rPr>
                        <a:t>= </a:t>
                      </a:r>
                      <a:r>
                        <a:rPr lang="en-US" sz="2400" baseline="0" err="1" smtClean="0">
                          <a:latin typeface="DevLys 010"/>
                          <a:ea typeface="Calibri"/>
                          <a:cs typeface="Mangal"/>
                        </a:rPr>
                        <a:t>esa</a:t>
                      </a:r>
                      <a:r>
                        <a:rPr lang="en-US" sz="2400" baseline="0" smtClean="0">
                          <a:latin typeface="DevLys 010"/>
                          <a:ea typeface="Calibri"/>
                          <a:cs typeface="Mangal"/>
                        </a:rPr>
                        <a:t> </a:t>
                      </a:r>
                      <a:r>
                        <a:rPr lang="en-US" sz="2400" baseline="0" err="1" smtClean="0">
                          <a:latin typeface="DevLys 010"/>
                          <a:ea typeface="Calibri"/>
                          <a:cs typeface="Mangal"/>
                        </a:rPr>
                        <a:t>fjiksVZ</a:t>
                      </a:r>
                      <a:r>
                        <a:rPr lang="en-US" sz="2400" baseline="0" smtClean="0">
                          <a:latin typeface="DevLys 010"/>
                          <a:ea typeface="Calibri"/>
                          <a:cs typeface="Mangal"/>
                        </a:rPr>
                        <a:t> dh </a:t>
                      </a:r>
                      <a:r>
                        <a:rPr lang="en-US" sz="2400" baseline="0" err="1" smtClean="0">
                          <a:latin typeface="DevLys 010"/>
                          <a:ea typeface="Calibri"/>
                          <a:cs typeface="Mangal"/>
                        </a:rPr>
                        <a:t>xbZ</a:t>
                      </a:r>
                      <a:r>
                        <a:rPr lang="en-US" sz="2400" baseline="0" smtClean="0">
                          <a:latin typeface="DevLys 010"/>
                          <a:ea typeface="Calibri"/>
                          <a:cs typeface="Mangal"/>
                        </a:rPr>
                        <a:t> ^</a:t>
                      </a:r>
                      <a:r>
                        <a:rPr lang="en-US" sz="2400" baseline="0" err="1" smtClean="0">
                          <a:latin typeface="DevLys 010"/>
                          <a:ea typeface="Calibri"/>
                          <a:cs typeface="Mangal"/>
                        </a:rPr>
                        <a:t>isM</a:t>
                      </a:r>
                      <a:r>
                        <a:rPr lang="en-US" sz="2400" baseline="0" smtClean="0">
                          <a:latin typeface="DevLys 010"/>
                          <a:ea typeface="Calibri"/>
                          <a:cs typeface="Mangal"/>
                        </a:rPr>
                        <a:t> </a:t>
                      </a:r>
                      <a:r>
                        <a:rPr lang="en-US" sz="2400" baseline="0" err="1" smtClean="0">
                          <a:latin typeface="DevLys 010"/>
                          <a:ea typeface="Calibri"/>
                          <a:cs typeface="Mangal"/>
                        </a:rPr>
                        <a:t>U;wt</a:t>
                      </a:r>
                      <a:r>
                        <a:rPr lang="en-US" sz="2400" baseline="0" smtClean="0">
                          <a:latin typeface="DevLys 010"/>
                          <a:ea typeface="Calibri"/>
                          <a:cs typeface="Mangal"/>
                        </a:rPr>
                        <a:t>^ dh </a:t>
                      </a:r>
                      <a:r>
                        <a:rPr lang="en-US" sz="2400" baseline="0" err="1" smtClean="0">
                          <a:latin typeface="DevLys 010"/>
                          <a:ea typeface="Calibri"/>
                          <a:cs typeface="Mangal"/>
                        </a:rPr>
                        <a:t>dqy</a:t>
                      </a:r>
                      <a:r>
                        <a:rPr lang="en-US" sz="2400" baseline="0" smtClean="0">
                          <a:latin typeface="DevLys 010"/>
                          <a:ea typeface="Calibri"/>
                          <a:cs typeface="Mangal"/>
                        </a:rPr>
                        <a:t> la[;k</a:t>
                      </a:r>
                      <a:endParaRPr lang="en-US" sz="2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400" smtClean="0">
                          <a:latin typeface="Calibri"/>
                          <a:ea typeface="Calibri"/>
                          <a:cs typeface="Mangal"/>
                        </a:rPr>
                        <a:t>31</a:t>
                      </a:r>
                      <a:endParaRPr lang="en-US" sz="2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400" dirty="0">
                        <a:latin typeface="DevLys 010"/>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291">
                <a:tc rowSpan="4">
                  <a:txBody>
                    <a:bodyPr/>
                    <a:lstStyle/>
                    <a:p>
                      <a:pPr marL="0" marR="0" algn="ctr">
                        <a:lnSpc>
                          <a:spcPct val="115000"/>
                        </a:lnSpc>
                        <a:spcBef>
                          <a:spcPts val="0"/>
                        </a:spcBef>
                        <a:spcAft>
                          <a:spcPts val="0"/>
                        </a:spcAft>
                      </a:pPr>
                      <a:r>
                        <a:rPr lang="en-US" sz="1600" smtClean="0">
                          <a:latin typeface="Calibri"/>
                          <a:ea typeface="Calibri"/>
                          <a:cs typeface="Mangal"/>
                        </a:rPr>
                        <a:t>12.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kern="1200" baseline="0" smtClean="0">
                          <a:solidFill>
                            <a:schemeClr val="tx1"/>
                          </a:solidFill>
                          <a:latin typeface="DevLys 010"/>
                          <a:ea typeface="Calibri"/>
                          <a:cs typeface="Mangal"/>
                        </a:rPr>
                        <a:t> fooj.k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smtClean="0">
                          <a:latin typeface="Calibri"/>
                          <a:ea typeface="Calibri"/>
                          <a:cs typeface="Mangal"/>
                        </a:rPr>
                        <a:t>By</a:t>
                      </a:r>
                      <a:r>
                        <a:rPr lang="en-US" sz="1800" baseline="0" smtClean="0">
                          <a:latin typeface="Calibri"/>
                          <a:ea typeface="Calibri"/>
                          <a:cs typeface="Mangal"/>
                        </a:rPr>
                        <a:t> FS</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smtClean="0">
                          <a:latin typeface="Calibri"/>
                          <a:ea typeface="Calibri"/>
                          <a:cs typeface="Mangal"/>
                        </a:rPr>
                        <a:t>By </a:t>
                      </a:r>
                      <a:r>
                        <a:rPr lang="en-US" sz="1800" err="1" smtClean="0">
                          <a:latin typeface="Calibri"/>
                          <a:ea typeface="Calibri"/>
                          <a:cs typeface="Mangal"/>
                        </a:rPr>
                        <a:t>SSt</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smtClean="0">
                          <a:latin typeface="Calibri"/>
                          <a:ea typeface="Calibri"/>
                          <a:cs typeface="Mangal"/>
                        </a:rPr>
                        <a:t>By</a:t>
                      </a:r>
                      <a:r>
                        <a:rPr lang="en-US" sz="1800" baseline="0" smtClean="0">
                          <a:latin typeface="Calibri"/>
                          <a:ea typeface="Calibri"/>
                          <a:cs typeface="Mangal"/>
                        </a:rPr>
                        <a:t> RO</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800" smtClean="0">
                          <a:latin typeface="Calibri"/>
                          <a:ea typeface="Calibri"/>
                          <a:cs typeface="Mangal"/>
                        </a:rPr>
                        <a:t>By Ex. </a:t>
                      </a:r>
                      <a:r>
                        <a:rPr lang="en-US" sz="1800" err="1" smtClean="0">
                          <a:latin typeface="Calibri"/>
                          <a:ea typeface="Calibri"/>
                          <a:cs typeface="Mangal"/>
                        </a:rPr>
                        <a:t>Deptt</a:t>
                      </a:r>
                      <a:r>
                        <a:rPr lang="en-US" sz="1800" smtClean="0">
                          <a:latin typeface="Calibri"/>
                          <a:ea typeface="Calibri"/>
                          <a:cs typeface="Mangal"/>
                        </a:rPr>
                        <a:t>.</a:t>
                      </a:r>
                      <a:endParaRPr lang="en-US" sz="18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n-US"/>
                    </a:p>
                  </a:txBody>
                  <a:tcPr/>
                </a:tc>
                <a:tc rowSpan="2">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2400" kern="1200" baseline="0" smtClean="0">
                          <a:solidFill>
                            <a:schemeClr val="tx1"/>
                          </a:solidFill>
                          <a:latin typeface="DevLys 010"/>
                          <a:ea typeface="Calibri"/>
                          <a:cs typeface="Mangal"/>
                        </a:rPr>
                        <a:t>¼</a:t>
                      </a:r>
                      <a:r>
                        <a:rPr lang="en-US" sz="2400" kern="1200" baseline="0" smtClean="0">
                          <a:solidFill>
                            <a:schemeClr val="tx1"/>
                          </a:solidFill>
                          <a:latin typeface="Arial Narrow" pitchFamily="34" charset="0"/>
                          <a:ea typeface="Calibri"/>
                          <a:cs typeface="Mangal"/>
                        </a:rPr>
                        <a:t>i</a:t>
                      </a:r>
                      <a:r>
                        <a:rPr lang="en-US" sz="2400" kern="1200" baseline="0" smtClean="0">
                          <a:solidFill>
                            <a:schemeClr val="tx1"/>
                          </a:solidFill>
                          <a:latin typeface="DevLys 010"/>
                          <a:ea typeface="Calibri"/>
                          <a:cs typeface="Mangal"/>
                        </a:rPr>
                        <a:t>½ </a:t>
                      </a:r>
                      <a:r>
                        <a:rPr lang="en-US" sz="2400" kern="1200" baseline="0" err="1" smtClean="0">
                          <a:solidFill>
                            <a:schemeClr val="tx1"/>
                          </a:solidFill>
                          <a:latin typeface="DevLys 010"/>
                          <a:ea typeface="Calibri"/>
                          <a:cs typeface="Mangal"/>
                        </a:rPr>
                        <a:t>lEiw.kZ</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jkT</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esa</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ntZ</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iqfyl</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ekeys</a:t>
                      </a:r>
                      <a:endParaRPr lang="en-US" sz="2400" kern="1200" baseline="0" smtClean="0">
                        <a:solidFill>
                          <a:schemeClr val="tx1"/>
                        </a:solidFill>
                        <a:latin typeface="DevLys 010"/>
                        <a:ea typeface="Calibri"/>
                        <a:cs typeface="Mangal"/>
                      </a:endParaRPr>
                    </a:p>
                    <a:p>
                      <a:pPr marL="0" marR="0" algn="just">
                        <a:lnSpc>
                          <a:spcPct val="115000"/>
                        </a:lnSpc>
                        <a:spcBef>
                          <a:spcPts val="0"/>
                        </a:spcBef>
                        <a:spcAft>
                          <a:spcPts val="0"/>
                        </a:spcAft>
                      </a:pPr>
                      <a:endParaRPr lang="en-US" sz="2400" kern="1200" baseline="0" smtClean="0">
                        <a:solidFill>
                          <a:schemeClr val="tx1"/>
                        </a:solidFill>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9683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smtClean="0">
                          <a:latin typeface="Calibri"/>
                          <a:ea typeface="Calibri"/>
                          <a:cs typeface="Mangal"/>
                        </a:rPr>
                        <a:t>241</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48</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err="1" smtClean="0">
                          <a:latin typeface="Calibri"/>
                          <a:ea typeface="Calibri"/>
                          <a:cs typeface="Mangal"/>
                        </a:rPr>
                        <a:t>Nill</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DevLys 010"/>
                          <a:ea typeface="Calibri"/>
                          <a:cs typeface="Mangal"/>
                        </a:rPr>
                        <a:t>1297</a:t>
                      </a:r>
                      <a:endParaRPr lang="en-US" sz="20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5420">
                <a:tc vMerge="1">
                  <a:txBody>
                    <a:bodyPr/>
                    <a:lstStyle/>
                    <a:p>
                      <a:endParaRPr lang="en-US"/>
                    </a:p>
                  </a:txBody>
                  <a:tcPr/>
                </a:tc>
                <a:tc>
                  <a:txBody>
                    <a:bodyPr/>
                    <a:lstStyle/>
                    <a:p>
                      <a:pPr marL="0" marR="0" algn="just">
                        <a:lnSpc>
                          <a:spcPct val="115000"/>
                        </a:lnSpc>
                        <a:spcBef>
                          <a:spcPts val="0"/>
                        </a:spcBef>
                        <a:spcAft>
                          <a:spcPts val="0"/>
                        </a:spcAft>
                      </a:pPr>
                      <a:r>
                        <a:rPr lang="en-US" sz="2400" kern="1200" baseline="0" smtClean="0">
                          <a:solidFill>
                            <a:schemeClr val="tx1"/>
                          </a:solidFill>
                          <a:latin typeface="DevLys 010"/>
                          <a:ea typeface="Calibri"/>
                          <a:cs typeface="Mangal"/>
                        </a:rPr>
                        <a:t>¼</a:t>
                      </a:r>
                      <a:r>
                        <a:rPr lang="en-US" sz="2400" kern="1200" baseline="0" smtClean="0">
                          <a:solidFill>
                            <a:schemeClr val="tx1"/>
                          </a:solidFill>
                          <a:latin typeface="Arial Narrow" pitchFamily="34" charset="0"/>
                          <a:ea typeface="Calibri"/>
                          <a:cs typeface="Mangal"/>
                        </a:rPr>
                        <a:t>ii</a:t>
                      </a:r>
                      <a:r>
                        <a:rPr lang="en-US" sz="2400" kern="1200" baseline="0" smtClean="0">
                          <a:solidFill>
                            <a:schemeClr val="tx1"/>
                          </a:solidFill>
                          <a:latin typeface="DevLys 010"/>
                          <a:ea typeface="Calibri"/>
                          <a:cs typeface="Mangal"/>
                        </a:rPr>
                        <a:t>½ </a:t>
                      </a:r>
                      <a:r>
                        <a:rPr lang="en-US" sz="2400" kern="1200" baseline="0" err="1" smtClean="0">
                          <a:solidFill>
                            <a:schemeClr val="tx1"/>
                          </a:solidFill>
                          <a:latin typeface="DevLys 010"/>
                          <a:ea typeface="Calibri"/>
                          <a:cs typeface="Mangal"/>
                        </a:rPr>
                        <a:t>fxjQ~rkj</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fd</a:t>
                      </a:r>
                      <a:r>
                        <a:rPr lang="en-US" sz="2400" kern="1200" baseline="0" smtClean="0">
                          <a:solidFill>
                            <a:schemeClr val="tx1"/>
                          </a:solidFill>
                          <a:latin typeface="DevLys 010"/>
                          <a:ea typeface="Calibri"/>
                          <a:cs typeface="Mangal"/>
                        </a:rPr>
                        <a:t>, x, </a:t>
                      </a:r>
                      <a:r>
                        <a:rPr lang="en-US" sz="2400" kern="1200" baseline="0" err="1" smtClean="0">
                          <a:solidFill>
                            <a:schemeClr val="tx1"/>
                          </a:solidFill>
                          <a:latin typeface="DevLys 010"/>
                          <a:ea typeface="Calibri"/>
                          <a:cs typeface="Mangal"/>
                        </a:rPr>
                        <a:t>dqy</a:t>
                      </a:r>
                      <a:r>
                        <a:rPr lang="en-US" sz="2400" kern="1200" baseline="0" smtClean="0">
                          <a:solidFill>
                            <a:schemeClr val="tx1"/>
                          </a:solidFill>
                          <a:latin typeface="DevLys 010"/>
                          <a:ea typeface="Calibri"/>
                          <a:cs typeface="Mangal"/>
                        </a:rPr>
                        <a:t> </a:t>
                      </a:r>
                      <a:r>
                        <a:rPr lang="en-US" sz="2400" kern="1200" baseline="0" err="1" smtClean="0">
                          <a:solidFill>
                            <a:schemeClr val="tx1"/>
                          </a:solidFill>
                          <a:latin typeface="DevLys 010"/>
                          <a:ea typeface="Calibri"/>
                          <a:cs typeface="Mangal"/>
                        </a:rPr>
                        <a:t>yksxksa</a:t>
                      </a:r>
                      <a:r>
                        <a:rPr lang="en-US" sz="2400" kern="1200" baseline="0" smtClean="0">
                          <a:solidFill>
                            <a:schemeClr val="tx1"/>
                          </a:solidFill>
                          <a:latin typeface="DevLys 010"/>
                          <a:ea typeface="Calibri"/>
                          <a:cs typeface="Mangal"/>
                        </a:rPr>
                        <a:t> dh la[;k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233</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Calibri"/>
                          <a:ea typeface="Calibri"/>
                          <a:cs typeface="Mangal"/>
                        </a:rPr>
                        <a:t>48</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err="1" smtClean="0">
                          <a:latin typeface="Calibri"/>
                          <a:ea typeface="Calibri"/>
                          <a:cs typeface="Mangal"/>
                        </a:rPr>
                        <a:t>Nill</a:t>
                      </a:r>
                      <a:endParaRPr lang="en-US" sz="20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smtClean="0">
                          <a:latin typeface="DevLys 010"/>
                          <a:ea typeface="Calibri"/>
                          <a:cs typeface="Mangal"/>
                        </a:rPr>
                        <a:t>1902</a:t>
                      </a:r>
                      <a:endParaRPr lang="en-US" sz="20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8417" name="Rectangle 1"/>
          <p:cNvSpPr>
            <a:spLocks noChangeArrowheads="1"/>
          </p:cNvSpPr>
          <p:nvPr/>
        </p:nvSpPr>
        <p:spPr bwMode="auto">
          <a:xfrm>
            <a:off x="0" y="11663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err="1" smtClean="0">
                <a:ln>
                  <a:noFill/>
                </a:ln>
                <a:solidFill>
                  <a:schemeClr val="tx1"/>
                </a:solidFill>
                <a:effectLst/>
                <a:latin typeface="DevLys 010" pitchFamily="2" charset="0"/>
                <a:ea typeface="Calibri" pitchFamily="34" charset="0"/>
                <a:cs typeface="Mangal" pitchFamily="18" charset="0"/>
              </a:rPr>
              <a:t>yxkrkj</a:t>
            </a:r>
            <a:r>
              <a:rPr kumimoji="0" lang="en-US" sz="2000" b="1" i="0" u="none" strike="noStrike" cap="none" normalizeH="0" baseline="0" smtClean="0">
                <a:ln>
                  <a:noFill/>
                </a:ln>
                <a:solidFill>
                  <a:schemeClr val="tx1"/>
                </a:solidFill>
                <a:effectLst/>
                <a:latin typeface="DevLys 010" pitchFamily="2" charset="0"/>
                <a:ea typeface="Calibri" pitchFamily="34" charset="0"/>
                <a:cs typeface="Mangal" pitchFamily="18"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ransition>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8" y="3140968"/>
          <a:ext cx="8352928" cy="2172686"/>
        </p:xfrm>
        <a:graphic>
          <a:graphicData uri="http://schemas.openxmlformats.org/drawingml/2006/table">
            <a:tbl>
              <a:tblPr/>
              <a:tblGrid>
                <a:gridCol w="417647"/>
                <a:gridCol w="584705"/>
                <a:gridCol w="835293"/>
                <a:gridCol w="584705"/>
                <a:gridCol w="601986"/>
                <a:gridCol w="648072"/>
                <a:gridCol w="576064"/>
                <a:gridCol w="763284"/>
                <a:gridCol w="835293"/>
                <a:gridCol w="835293"/>
                <a:gridCol w="835293"/>
                <a:gridCol w="835293"/>
              </a:tblGrid>
              <a:tr h="1892270">
                <a:tc>
                  <a:txBody>
                    <a:bodyPr/>
                    <a:lstStyle/>
                    <a:p>
                      <a:pPr marL="0" marR="0" algn="ctr">
                        <a:lnSpc>
                          <a:spcPct val="115000"/>
                        </a:lnSpc>
                        <a:spcBef>
                          <a:spcPts val="0"/>
                        </a:spcBef>
                        <a:spcAft>
                          <a:spcPts val="0"/>
                        </a:spcAft>
                      </a:pPr>
                      <a:r>
                        <a:rPr lang="en-US" sz="1600">
                          <a:latin typeface="DevLys 010"/>
                          <a:ea typeface="Calibri"/>
                          <a:cs typeface="Mangal"/>
                        </a:rPr>
                        <a:t>Ø-</a:t>
                      </a:r>
                      <a:endParaRPr lang="en-US" sz="1600">
                        <a:latin typeface="Calibri"/>
                        <a:ea typeface="Calibri"/>
                        <a:cs typeface="Mangal"/>
                      </a:endParaRPr>
                    </a:p>
                    <a:p>
                      <a:pPr marL="0" marR="0" algn="ctr">
                        <a:lnSpc>
                          <a:spcPct val="115000"/>
                        </a:lnSpc>
                        <a:spcBef>
                          <a:spcPts val="0"/>
                        </a:spcBef>
                        <a:spcAft>
                          <a:spcPts val="0"/>
                        </a:spcAft>
                      </a:pPr>
                      <a:r>
                        <a:rPr lang="en-US" sz="1600">
                          <a:latin typeface="DevLys 010"/>
                          <a:ea typeface="Calibri"/>
                          <a:cs typeface="Mangal"/>
                        </a:rPr>
                        <a:t>la-</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a:latin typeface="DevLys 010"/>
                          <a:ea typeface="Calibri"/>
                          <a:cs typeface="Mangal"/>
                        </a:rPr>
                        <a:t>frFkh</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a:latin typeface="DevLys 010"/>
                          <a:ea typeface="Calibri"/>
                          <a:cs typeface="Mangal"/>
                        </a:rPr>
                        <a:t>vihydrkZ</a:t>
                      </a:r>
                      <a:r>
                        <a:rPr lang="en-US" sz="1600">
                          <a:latin typeface="DevLys 010"/>
                          <a:ea typeface="Calibri"/>
                          <a:cs typeface="Mangal"/>
                        </a:rPr>
                        <a:t> </a:t>
                      </a:r>
                      <a:r>
                        <a:rPr lang="en-US" sz="1600" err="1">
                          <a:latin typeface="DevLys 010"/>
                          <a:ea typeface="Calibri"/>
                          <a:cs typeface="Mangal"/>
                        </a:rPr>
                        <a:t>dk</a:t>
                      </a:r>
                      <a:r>
                        <a:rPr lang="en-US" sz="1600">
                          <a:latin typeface="DevLys 010"/>
                          <a:ea typeface="Calibri"/>
                          <a:cs typeface="Mangal"/>
                        </a:rPr>
                        <a:t> </a:t>
                      </a:r>
                      <a:r>
                        <a:rPr lang="en-US" sz="1600" err="1">
                          <a:latin typeface="DevLys 010"/>
                          <a:ea typeface="Calibri"/>
                          <a:cs typeface="Mangal"/>
                        </a:rPr>
                        <a:t>uke</a:t>
                      </a:r>
                      <a:r>
                        <a:rPr lang="en-US" sz="1600">
                          <a:latin typeface="DevLys 010"/>
                          <a:ea typeface="Calibri"/>
                          <a:cs typeface="Mangal"/>
                        </a:rPr>
                        <a:t> o irk ¼eks-&amp; bZ&amp;esy½</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a:latin typeface="DevLys 010"/>
                          <a:ea typeface="Calibri"/>
                          <a:cs typeface="Mangal"/>
                        </a:rPr>
                        <a:t>vihy</a:t>
                      </a:r>
                      <a:r>
                        <a:rPr lang="en-US" sz="1600">
                          <a:latin typeface="DevLys 010"/>
                          <a:ea typeface="Calibri"/>
                          <a:cs typeface="Mangal"/>
                        </a:rPr>
                        <a:t> </a:t>
                      </a:r>
                      <a:r>
                        <a:rPr lang="en-US" sz="1600" err="1">
                          <a:latin typeface="DevLys 010"/>
                          <a:ea typeface="Calibri"/>
                          <a:cs typeface="Mangal"/>
                        </a:rPr>
                        <a:t>fdlds</a:t>
                      </a:r>
                      <a:r>
                        <a:rPr lang="en-US" sz="1600">
                          <a:latin typeface="DevLys 010"/>
                          <a:ea typeface="Calibri"/>
                          <a:cs typeface="Mangal"/>
                        </a:rPr>
                        <a:t> </a:t>
                      </a:r>
                      <a:r>
                        <a:rPr lang="en-US" sz="1600" err="1">
                          <a:latin typeface="DevLys 010"/>
                          <a:ea typeface="Calibri"/>
                          <a:cs typeface="Mangal"/>
                        </a:rPr>
                        <a:t>fo</a:t>
                      </a:r>
                      <a:r>
                        <a:rPr lang="en-US" sz="1600">
                          <a:latin typeface="DevLys 010"/>
                          <a:ea typeface="Calibri"/>
                          <a:cs typeface="Mangal"/>
                        </a:rPr>
                        <a:t>:) dh </a:t>
                      </a:r>
                      <a:r>
                        <a:rPr lang="en-US" sz="1600" err="1">
                          <a:latin typeface="DevLys 010"/>
                          <a:ea typeface="Calibri"/>
                          <a:cs typeface="Mangal"/>
                        </a:rPr>
                        <a:t>xbZ</a:t>
                      </a:r>
                      <a:r>
                        <a:rPr lang="en-US" sz="1600">
                          <a:latin typeface="DevLys 010"/>
                          <a:ea typeface="Calibri"/>
                          <a:cs typeface="Mangal"/>
                        </a:rPr>
                        <a:t> </a:t>
                      </a:r>
                      <a:r>
                        <a:rPr lang="en-US" sz="1600" err="1">
                          <a:latin typeface="DevLys 010"/>
                          <a:ea typeface="Calibri"/>
                          <a:cs typeface="Mangal"/>
                        </a:rPr>
                        <a:t>gS</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fo</a:t>
                      </a:r>
                      <a:r>
                        <a:rPr lang="en-US" sz="1600" smtClean="0">
                          <a:latin typeface="DevLys 010"/>
                          <a:ea typeface="Calibri"/>
                          <a:cs typeface="Mangal"/>
                        </a:rPr>
                        <a:t>/</a:t>
                      </a:r>
                      <a:r>
                        <a:rPr lang="en-US" sz="1600" err="1" smtClean="0">
                          <a:latin typeface="DevLys 010"/>
                          <a:ea typeface="Calibri"/>
                          <a:cs typeface="Mangal"/>
                        </a:rPr>
                        <a:t>kku</a:t>
                      </a:r>
                      <a:r>
                        <a:rPr lang="en-US" sz="1600" smtClean="0">
                          <a:latin typeface="DevLys 010"/>
                          <a:ea typeface="Calibri"/>
                          <a:cs typeface="Mangal"/>
                        </a:rPr>
                        <a:t> </a:t>
                      </a:r>
                      <a:r>
                        <a:rPr lang="en-US" sz="1600" err="1">
                          <a:latin typeface="DevLys 010"/>
                          <a:ea typeface="Calibri"/>
                          <a:cs typeface="Mangal"/>
                        </a:rPr>
                        <a:t>lHkk</a:t>
                      </a:r>
                      <a:r>
                        <a:rPr lang="en-US" sz="1600">
                          <a:latin typeface="DevLys 010"/>
                          <a:ea typeface="Calibri"/>
                          <a:cs typeface="Mangal"/>
                        </a:rPr>
                        <a:t> {</a:t>
                      </a:r>
                      <a:r>
                        <a:rPr lang="en-US" sz="1600" err="1">
                          <a:latin typeface="DevLys 010"/>
                          <a:ea typeface="Calibri"/>
                          <a:cs typeface="Mangal"/>
                        </a:rPr>
                        <a:t>ks</a:t>
                      </a:r>
                      <a:r>
                        <a:rPr lang="en-US" sz="1600" smtClean="0">
                          <a:latin typeface="DevLys 010"/>
                          <a:ea typeface="Calibri"/>
                          <a:cs typeface="Mangal"/>
                        </a:rPr>
                        <a:t>= </a:t>
                      </a:r>
                      <a:r>
                        <a:rPr lang="en-US" sz="1600" err="1" smtClean="0">
                          <a:latin typeface="DevLys 010"/>
                          <a:ea typeface="Calibri"/>
                          <a:cs typeface="Mangal"/>
                        </a:rPr>
                        <a:t>dk</a:t>
                      </a:r>
                      <a:r>
                        <a:rPr lang="en-US" sz="1600" smtClean="0">
                          <a:latin typeface="DevLys 010"/>
                          <a:ea typeface="Calibri"/>
                          <a:cs typeface="Mangal"/>
                        </a:rPr>
                        <a:t> </a:t>
                      </a:r>
                      <a:r>
                        <a:rPr lang="en-US" sz="1600" err="1" smtClean="0">
                          <a:latin typeface="DevLys 010"/>
                          <a:ea typeface="Calibri"/>
                          <a:cs typeface="Mangal"/>
                        </a:rPr>
                        <a:t>uke</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a:latin typeface="DevLys 010"/>
                          <a:ea typeface="Calibri"/>
                          <a:cs typeface="Mangal"/>
                        </a:rPr>
                        <a:t>yksdlHkk</a:t>
                      </a:r>
                      <a:r>
                        <a:rPr lang="en-US" sz="1600">
                          <a:latin typeface="DevLys 010"/>
                          <a:ea typeface="Calibri"/>
                          <a:cs typeface="Mangal"/>
                        </a:rPr>
                        <a:t> {</a:t>
                      </a:r>
                      <a:r>
                        <a:rPr lang="en-US" sz="1600" err="1">
                          <a:latin typeface="DevLys 010"/>
                          <a:ea typeface="Calibri"/>
                          <a:cs typeface="Mangal"/>
                        </a:rPr>
                        <a:t>ks</a:t>
                      </a:r>
                      <a:r>
                        <a:rPr lang="en-US" sz="1600">
                          <a:latin typeface="DevLys 010"/>
                          <a:ea typeface="Calibri"/>
                          <a:cs typeface="Mangal"/>
                        </a:rPr>
                        <a:t>= </a:t>
                      </a:r>
                      <a:r>
                        <a:rPr lang="en-US" sz="1600" err="1">
                          <a:latin typeface="DevLys 010"/>
                          <a:ea typeface="Calibri"/>
                          <a:cs typeface="Mangal"/>
                        </a:rPr>
                        <a:t>dk</a:t>
                      </a:r>
                      <a:r>
                        <a:rPr lang="en-US" sz="1600">
                          <a:latin typeface="DevLys 010"/>
                          <a:ea typeface="Calibri"/>
                          <a:cs typeface="Mangal"/>
                        </a:rPr>
                        <a:t> </a:t>
                      </a:r>
                      <a:r>
                        <a:rPr lang="en-US" sz="1600" err="1">
                          <a:latin typeface="DevLys 010"/>
                          <a:ea typeface="Calibri"/>
                          <a:cs typeface="Mangal"/>
                        </a:rPr>
                        <a:t>uke</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a:latin typeface="DevLys 010"/>
                          <a:ea typeface="Calibri"/>
                          <a:cs typeface="Mangal"/>
                        </a:rPr>
                        <a:t>tCrh</a:t>
                      </a:r>
                      <a:r>
                        <a:rPr lang="en-US" sz="1600">
                          <a:latin typeface="DevLys 010"/>
                          <a:ea typeface="Calibri"/>
                          <a:cs typeface="Mangal"/>
                        </a:rPr>
                        <a:t> dh </a:t>
                      </a:r>
                      <a:r>
                        <a:rPr lang="en-US" sz="1600" err="1">
                          <a:latin typeface="DevLys 010"/>
                          <a:ea typeface="Calibri"/>
                          <a:cs typeface="Mangal"/>
                        </a:rPr>
                        <a:t>frFkh</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err="1" smtClean="0">
                          <a:latin typeface="DevLys 010"/>
                          <a:ea typeface="Calibri"/>
                          <a:cs typeface="Mangal"/>
                        </a:rPr>
                        <a:t>jkf'k</a:t>
                      </a:r>
                      <a:endParaRPr lang="en-US" sz="1600" smtClean="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vihy</a:t>
                      </a:r>
                      <a:r>
                        <a:rPr lang="en-US" sz="1600" smtClean="0">
                          <a:latin typeface="DevLys 010"/>
                          <a:ea typeface="Calibri"/>
                          <a:cs typeface="Mangal"/>
                        </a:rPr>
                        <a:t> </a:t>
                      </a:r>
                      <a:r>
                        <a:rPr lang="en-US" sz="1600" err="1" smtClean="0">
                          <a:latin typeface="DevLys 010"/>
                          <a:ea typeface="Calibri"/>
                          <a:cs typeface="Mangal"/>
                        </a:rPr>
                        <a:t>ds</a:t>
                      </a:r>
                      <a:r>
                        <a:rPr lang="en-US" sz="1600" smtClean="0">
                          <a:latin typeface="DevLys 010"/>
                          <a:ea typeface="Calibri"/>
                          <a:cs typeface="Mangal"/>
                        </a:rPr>
                        <a:t> </a:t>
                      </a:r>
                      <a:r>
                        <a:rPr lang="en-US" sz="1600" err="1" smtClean="0">
                          <a:latin typeface="DevLys 010"/>
                          <a:ea typeface="Calibri"/>
                          <a:cs typeface="Mangal"/>
                        </a:rPr>
                        <a:t>fu.kZ</a:t>
                      </a:r>
                      <a:r>
                        <a:rPr lang="en-US" sz="1600" smtClean="0">
                          <a:latin typeface="DevLys 010"/>
                          <a:ea typeface="Calibri"/>
                          <a:cs typeface="Mangal"/>
                        </a:rPr>
                        <a:t>; dh </a:t>
                      </a:r>
                      <a:r>
                        <a:rPr lang="en-US" sz="1600" err="1" smtClean="0">
                          <a:latin typeface="DevLys 010"/>
                          <a:ea typeface="Calibri"/>
                          <a:cs typeface="Mangal"/>
                        </a:rPr>
                        <a:t>frfFk</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fu.kZ</a:t>
                      </a:r>
                      <a:r>
                        <a:rPr lang="en-US" sz="1600" smtClean="0">
                          <a:latin typeface="DevLys 010"/>
                          <a:ea typeface="Calibri"/>
                          <a:cs typeface="Mangal"/>
                        </a:rPr>
                        <a:t>; </a:t>
                      </a:r>
                      <a:r>
                        <a:rPr lang="en-US" sz="1600" err="1" smtClean="0">
                          <a:latin typeface="DevLys 010"/>
                          <a:ea typeface="Calibri"/>
                          <a:cs typeface="Mangal"/>
                        </a:rPr>
                        <a:t>dk</a:t>
                      </a:r>
                      <a:r>
                        <a:rPr lang="en-US" sz="1600" smtClean="0">
                          <a:latin typeface="DevLys 010"/>
                          <a:ea typeface="Calibri"/>
                          <a:cs typeface="Mangal"/>
                        </a:rPr>
                        <a:t> </a:t>
                      </a:r>
                      <a:r>
                        <a:rPr lang="en-US" sz="1600" err="1" smtClean="0">
                          <a:latin typeface="DevLys 010"/>
                          <a:ea typeface="Calibri"/>
                          <a:cs typeface="Mangal"/>
                        </a:rPr>
                        <a:t>vadu</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Arial Narrow" pitchFamily="34" charset="0"/>
                          <a:ea typeface="Calibri"/>
                          <a:cs typeface="Mangal"/>
                        </a:rPr>
                        <a:t>FS/SST</a:t>
                      </a:r>
                      <a:r>
                        <a:rPr lang="en-US" sz="1600" baseline="0" smtClean="0">
                          <a:latin typeface="Arial Narrow" pitchFamily="34" charset="0"/>
                          <a:ea typeface="Calibri"/>
                          <a:cs typeface="Mangal"/>
                        </a:rPr>
                        <a:t> </a:t>
                      </a:r>
                      <a:r>
                        <a:rPr lang="en-US" sz="1600" err="1" smtClean="0">
                          <a:latin typeface="DevLys 010"/>
                          <a:ea typeface="Calibri"/>
                          <a:cs typeface="Mangal"/>
                        </a:rPr>
                        <a:t>eqDr</a:t>
                      </a:r>
                      <a:r>
                        <a:rPr lang="en-US" sz="1600" smtClean="0">
                          <a:latin typeface="DevLys 010"/>
                          <a:ea typeface="Calibri"/>
                          <a:cs typeface="Mangal"/>
                        </a:rPr>
                        <a:t> dh </a:t>
                      </a:r>
                      <a:r>
                        <a:rPr lang="en-US" sz="1600" err="1" smtClean="0">
                          <a:latin typeface="DevLys 010"/>
                          <a:ea typeface="Calibri"/>
                          <a:cs typeface="Mangal"/>
                        </a:rPr>
                        <a:t>xbZ</a:t>
                      </a:r>
                      <a:r>
                        <a:rPr lang="en-US" sz="1600" baseline="0" smtClean="0">
                          <a:latin typeface="DevLys 010"/>
                          <a:ea typeface="Calibri"/>
                          <a:cs typeface="Mangal"/>
                        </a:rPr>
                        <a:t> </a:t>
                      </a:r>
                      <a:r>
                        <a:rPr lang="en-US" sz="1600" baseline="0" err="1" smtClean="0">
                          <a:latin typeface="DevLys 010"/>
                          <a:ea typeface="Calibri"/>
                          <a:cs typeface="Mangal"/>
                        </a:rPr>
                        <a:t>jkf'k</a:t>
                      </a:r>
                      <a:r>
                        <a:rPr lang="en-US" sz="1600" baseline="0" smtClean="0">
                          <a:latin typeface="DevLys 010"/>
                          <a:ea typeface="Calibri"/>
                          <a:cs typeface="Mangal"/>
                        </a:rPr>
                        <a:t> </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fo'ks"k</a:t>
                      </a:r>
                      <a:r>
                        <a:rPr lang="en-US" sz="1600" smtClean="0">
                          <a:latin typeface="DevLys 010"/>
                          <a:ea typeface="Calibri"/>
                          <a:cs typeface="Mangal"/>
                        </a:rPr>
                        <a:t> </a:t>
                      </a:r>
                      <a:r>
                        <a:rPr lang="en-US" sz="1600" err="1" smtClean="0">
                          <a:latin typeface="DevLys 010"/>
                          <a:ea typeface="Calibri"/>
                          <a:cs typeface="Mangal"/>
                        </a:rPr>
                        <a:t>fooj.k</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600" smtClean="0">
                          <a:latin typeface="Calibri"/>
                          <a:ea typeface="Calibri"/>
                          <a:cs typeface="Mangal"/>
                        </a:rPr>
                        <a:t>1</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3</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4</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5</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6</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7</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8</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9</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10</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11</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DevLys 010"/>
                          <a:ea typeface="Calibri"/>
                          <a:cs typeface="Mangal"/>
                        </a:rPr>
                        <a:t>12</a:t>
                      </a:r>
                      <a:endParaRPr lang="en-US" sz="16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8417" name="Rectangle 1"/>
          <p:cNvSpPr>
            <a:spLocks noChangeArrowheads="1"/>
          </p:cNvSpPr>
          <p:nvPr/>
        </p:nvSpPr>
        <p:spPr bwMode="auto">
          <a:xfrm>
            <a:off x="179512" y="1078865"/>
            <a:ext cx="86409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marR="0" lvl="0" indent="-449263"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fuokZpu</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O;;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izdks"B</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uksMy</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vf</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kdkjh&amp;vihy</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lqusxkA</a:t>
            </a:r>
            <a:endParaRPr lang="en-US" sz="1200" smtClean="0">
              <a:latin typeface="Arial" pitchFamily="34" charset="0"/>
              <a:cs typeface="Arial" pitchFamily="34" charset="0"/>
            </a:endParaRPr>
          </a:p>
          <a:p>
            <a:pPr marL="449263" marR="0" lvl="0" indent="-449263" algn="l" defTabSz="914400" rtl="0" eaLnBrk="0" fontAlgn="base" latinLnBrk="0" hangingPunct="0">
              <a:lnSpc>
                <a:spcPct val="100000"/>
              </a:lnSpc>
              <a:spcBef>
                <a:spcPct val="0"/>
              </a:spcBef>
              <a:spcAft>
                <a:spcPct val="0"/>
              </a:spcAft>
              <a:buClr>
                <a:srgbClr val="FFC000"/>
              </a:buClr>
              <a:buSzTx/>
              <a:buFont typeface="Arial" pitchFamily="34" charset="0"/>
              <a:buChar char="•"/>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izkIr</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vihyksa</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dk</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jftLVj</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la/</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kkfjr</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djsxkA</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3200" b="1" smtClean="0">
              <a:latin typeface="DevLys 010" pitchFamily="2" charset="0"/>
              <a:cs typeface="Mangal"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b="1" err="1" smtClean="0">
                <a:latin typeface="DevLys 010" pitchFamily="2" charset="0"/>
                <a:cs typeface="Mangal" pitchFamily="18" charset="0"/>
              </a:rPr>
              <a:t>vihy</a:t>
            </a:r>
            <a:r>
              <a:rPr lang="en-US" sz="3200" b="1" smtClean="0">
                <a:latin typeface="DevLys 010" pitchFamily="2" charset="0"/>
                <a:cs typeface="Mangal" pitchFamily="18" charset="0"/>
              </a:rPr>
              <a:t> </a:t>
            </a:r>
            <a:r>
              <a:rPr lang="en-US" sz="3200" b="1" err="1" smtClean="0">
                <a:latin typeface="DevLys 010" pitchFamily="2" charset="0"/>
                <a:cs typeface="Mangal" pitchFamily="18" charset="0"/>
              </a:rPr>
              <a:t>jftLVj</a:t>
            </a:r>
            <a:endParaRPr kumimoji="0" lang="en-US" sz="3600" b="1"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0" y="4462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IN" sz="4000" err="1" smtClean="0">
                <a:solidFill>
                  <a:srgbClr val="FFC000"/>
                </a:solidFill>
                <a:latin typeface="DevLys 010" pitchFamily="2" charset="0"/>
                <a:cs typeface="Times New Roman" pitchFamily="18" charset="0"/>
              </a:rPr>
              <a:t>vihy</a:t>
            </a:r>
            <a:r>
              <a:rPr lang="en-IN" sz="4000" smtClean="0">
                <a:solidFill>
                  <a:srgbClr val="FFC000"/>
                </a:solidFill>
                <a:latin typeface="DevLys 010" pitchFamily="2" charset="0"/>
                <a:cs typeface="Times New Roman" pitchFamily="18" charset="0"/>
              </a:rPr>
              <a:t> </a:t>
            </a:r>
            <a:r>
              <a:rPr lang="en-IN" sz="4000" err="1" smtClean="0">
                <a:solidFill>
                  <a:srgbClr val="FFC000"/>
                </a:solidFill>
                <a:latin typeface="DevLys 010" pitchFamily="2" charset="0"/>
                <a:cs typeface="Times New Roman" pitchFamily="18" charset="0"/>
              </a:rPr>
              <a:t>vf</a:t>
            </a:r>
            <a:r>
              <a:rPr lang="en-IN" sz="4000" smtClean="0">
                <a:solidFill>
                  <a:srgbClr val="FFC000"/>
                </a:solidFill>
                <a:latin typeface="DevLys 010" pitchFamily="2" charset="0"/>
                <a:cs typeface="Times New Roman" pitchFamily="18" charset="0"/>
              </a:rPr>
              <a:t>/</a:t>
            </a:r>
            <a:r>
              <a:rPr lang="en-IN" sz="4000" err="1" smtClean="0">
                <a:solidFill>
                  <a:srgbClr val="FFC000"/>
                </a:solidFill>
                <a:latin typeface="DevLys 010" pitchFamily="2" charset="0"/>
                <a:cs typeface="Times New Roman" pitchFamily="18" charset="0"/>
              </a:rPr>
              <a:t>kdkjh</a:t>
            </a:r>
            <a:endParaRPr lang="en-IN" sz="4000" smtClean="0">
              <a:solidFill>
                <a:srgbClr val="FFC000"/>
              </a:solidFill>
              <a:latin typeface="DevLys 010" pitchFamily="2" charset="0"/>
              <a:cs typeface="Times New Roman" pitchFamily="18" charset="0"/>
            </a:endParaRPr>
          </a:p>
        </p:txBody>
      </p:sp>
      <p:sp>
        <p:nvSpPr>
          <p:cNvPr id="6" name="Rectangle 5"/>
          <p:cNvSpPr/>
          <p:nvPr/>
        </p:nvSpPr>
        <p:spPr>
          <a:xfrm>
            <a:off x="107504" y="5507940"/>
            <a:ext cx="8784976" cy="584775"/>
          </a:xfrm>
          <a:prstGeom prst="rect">
            <a:avLst/>
          </a:prstGeom>
        </p:spPr>
        <p:txBody>
          <a:bodyPr wrap="square">
            <a:spAutoFit/>
          </a:bodyPr>
          <a:lstStyle/>
          <a:p>
            <a:pPr marL="479425" indent="-479425">
              <a:buClr>
                <a:srgbClr val="FFC000"/>
              </a:buClr>
              <a:buFont typeface="Arial" pitchFamily="34" charset="0"/>
              <a:buChar char="•"/>
            </a:pPr>
            <a:r>
              <a:rPr lang="en-US" sz="3200" err="1" smtClean="0">
                <a:latin typeface="DevLys 010" pitchFamily="2" charset="0"/>
                <a:ea typeface="Calibri" pitchFamily="34" charset="0"/>
                <a:cs typeface="Mangal" pitchFamily="18" charset="0"/>
              </a:rPr>
              <a:t>vihy</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tCrh</a:t>
            </a:r>
            <a:r>
              <a:rPr lang="en-US" sz="3200" smtClean="0">
                <a:latin typeface="DevLys 010" pitchFamily="2" charset="0"/>
                <a:ea typeface="Calibri" pitchFamily="34" charset="0"/>
                <a:cs typeface="Mangal" pitchFamily="18" charset="0"/>
              </a:rPr>
              <a:t> dh </a:t>
            </a:r>
            <a:r>
              <a:rPr lang="en-US" sz="3200" err="1" smtClean="0">
                <a:latin typeface="DevLys 010" pitchFamily="2" charset="0"/>
                <a:ea typeface="Calibri" pitchFamily="34" charset="0"/>
                <a:cs typeface="Mangal" pitchFamily="18" charset="0"/>
              </a:rPr>
              <a:t>frFk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ls</a:t>
            </a:r>
            <a:r>
              <a:rPr lang="en-US" sz="3200" smtClean="0">
                <a:latin typeface="DevLys 010" pitchFamily="2" charset="0"/>
                <a:ea typeface="Calibri" pitchFamily="34" charset="0"/>
                <a:cs typeface="Mangal" pitchFamily="18" charset="0"/>
              </a:rPr>
              <a:t> 7 </a:t>
            </a:r>
            <a:r>
              <a:rPr lang="en-US" sz="3200" err="1" smtClean="0">
                <a:latin typeface="DevLys 010" pitchFamily="2" charset="0"/>
                <a:ea typeface="Calibri" pitchFamily="34" charset="0"/>
                <a:cs typeface="Mangal" pitchFamily="18" charset="0"/>
              </a:rPr>
              <a:t>fnu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gh</a:t>
            </a:r>
            <a:r>
              <a:rPr lang="en-US" sz="3200" smtClean="0">
                <a:latin typeface="DevLys 010" pitchFamily="2" charset="0"/>
                <a:ea typeface="Calibri" pitchFamily="34" charset="0"/>
                <a:cs typeface="Mangal" pitchFamily="18" charset="0"/>
              </a:rPr>
              <a:t> dh </a:t>
            </a:r>
            <a:r>
              <a:rPr lang="en-US" sz="3200" err="1" smtClean="0">
                <a:latin typeface="DevLys 010" pitchFamily="2" charset="0"/>
                <a:ea typeface="Calibri" pitchFamily="34" charset="0"/>
                <a:cs typeface="Mangal" pitchFamily="18" charset="0"/>
              </a:rPr>
              <a:t>tk</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ldrh</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gSA</a:t>
            </a:r>
            <a:r>
              <a:rPr lang="en-US" sz="3200" smtClean="0">
                <a:latin typeface="DevLys 010" pitchFamily="2" charset="0"/>
                <a:ea typeface="Calibri" pitchFamily="34" charset="0"/>
                <a:cs typeface="Mangal" pitchFamily="18" charset="0"/>
              </a:rPr>
              <a:t>  </a:t>
            </a:r>
            <a:endParaRPr lang="en-US" sz="3200"/>
          </a:p>
        </p:txBody>
      </p:sp>
      <p:sp>
        <p:nvSpPr>
          <p:cNvPr id="7" name="Slide Number Placeholder 6"/>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transition>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51520" y="3140968"/>
          <a:ext cx="8640961" cy="2016224"/>
        </p:xfrm>
        <a:graphic>
          <a:graphicData uri="http://schemas.openxmlformats.org/drawingml/2006/table">
            <a:tbl>
              <a:tblPr/>
              <a:tblGrid>
                <a:gridCol w="596870"/>
                <a:gridCol w="936266"/>
                <a:gridCol w="1022092"/>
                <a:gridCol w="1022092"/>
                <a:gridCol w="1102714"/>
                <a:gridCol w="849793"/>
                <a:gridCol w="828986"/>
                <a:gridCol w="760716"/>
                <a:gridCol w="760716"/>
                <a:gridCol w="760716"/>
              </a:tblGrid>
              <a:tr h="1623663">
                <a:tc>
                  <a:txBody>
                    <a:bodyPr/>
                    <a:lstStyle/>
                    <a:p>
                      <a:pPr marL="0" marR="0" algn="ctr">
                        <a:lnSpc>
                          <a:spcPct val="115000"/>
                        </a:lnSpc>
                        <a:spcBef>
                          <a:spcPts val="0"/>
                        </a:spcBef>
                        <a:spcAft>
                          <a:spcPts val="0"/>
                        </a:spcAft>
                      </a:pPr>
                      <a:r>
                        <a:rPr lang="en-US" sz="1800">
                          <a:latin typeface="DevLys 010"/>
                          <a:ea typeface="Calibri"/>
                          <a:cs typeface="Mangal"/>
                        </a:rPr>
                        <a:t>Ø-la</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smtClean="0">
                          <a:latin typeface="DevLys 010"/>
                          <a:ea typeface="Calibri"/>
                          <a:cs typeface="Mangal"/>
                        </a:rPr>
                        <a:t>vihy</a:t>
                      </a:r>
                      <a:r>
                        <a:rPr lang="en-US" sz="1800" baseline="0" smtClean="0">
                          <a:latin typeface="DevLys 010"/>
                          <a:ea typeface="Calibri"/>
                          <a:cs typeface="Mangal"/>
                        </a:rPr>
                        <a:t> </a:t>
                      </a:r>
                      <a:r>
                        <a:rPr lang="en-US" sz="1800" baseline="0" err="1" smtClean="0">
                          <a:latin typeface="DevLys 010"/>
                          <a:ea typeface="Calibri"/>
                          <a:cs typeface="Mangal"/>
                        </a:rPr>
                        <a:t>dzekad</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vihy</a:t>
                      </a:r>
                      <a:r>
                        <a:rPr lang="en-US" sz="1600" baseline="0" smtClean="0">
                          <a:latin typeface="DevLys 010"/>
                          <a:ea typeface="Calibri"/>
                          <a:cs typeface="Mangal"/>
                        </a:rPr>
                        <a:t> </a:t>
                      </a:r>
                      <a:r>
                        <a:rPr lang="en-US" sz="1600" baseline="0" err="1" smtClean="0">
                          <a:latin typeface="DevLys 010"/>
                          <a:ea typeface="Calibri"/>
                          <a:cs typeface="Mangal"/>
                        </a:rPr>
                        <a:t>nk;j</a:t>
                      </a:r>
                      <a:r>
                        <a:rPr lang="en-US" sz="1600" baseline="0" smtClean="0">
                          <a:latin typeface="DevLys 010"/>
                          <a:ea typeface="Calibri"/>
                          <a:cs typeface="Mangal"/>
                        </a:rPr>
                        <a:t> </a:t>
                      </a:r>
                      <a:r>
                        <a:rPr lang="en-US" sz="1600" baseline="0" err="1" smtClean="0">
                          <a:latin typeface="DevLys 010"/>
                          <a:ea typeface="Calibri"/>
                          <a:cs typeface="Mangal"/>
                        </a:rPr>
                        <a:t>dus</a:t>
                      </a:r>
                      <a:r>
                        <a:rPr lang="en-US" sz="1600" baseline="0" smtClean="0">
                          <a:latin typeface="DevLys 010"/>
                          <a:ea typeface="Calibri"/>
                          <a:cs typeface="Mangal"/>
                        </a:rPr>
                        <a:t> dh </a:t>
                      </a:r>
                      <a:r>
                        <a:rPr lang="en-US" sz="1600" baseline="0" err="1" smtClean="0">
                          <a:latin typeface="DevLys 010"/>
                          <a:ea typeface="Calibri"/>
                          <a:cs typeface="Mangal"/>
                        </a:rPr>
                        <a:t>frfFk</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a:latin typeface="DevLys 010"/>
                          <a:ea typeface="Calibri"/>
                          <a:cs typeface="Mangal"/>
                        </a:rPr>
                        <a:t>vihydrkZ</a:t>
                      </a:r>
                      <a:r>
                        <a:rPr lang="en-US" sz="1800">
                          <a:latin typeface="DevLys 010"/>
                          <a:ea typeface="Calibri"/>
                          <a:cs typeface="Mangal"/>
                        </a:rPr>
                        <a:t> </a:t>
                      </a:r>
                      <a:r>
                        <a:rPr lang="en-US" sz="1800" err="1">
                          <a:latin typeface="DevLys 010"/>
                          <a:ea typeface="Calibri"/>
                          <a:cs typeface="Mangal"/>
                        </a:rPr>
                        <a:t>dk</a:t>
                      </a:r>
                      <a:r>
                        <a:rPr lang="en-US" sz="1800">
                          <a:latin typeface="DevLys 010"/>
                          <a:ea typeface="Calibri"/>
                          <a:cs typeface="Mangal"/>
                        </a:rPr>
                        <a:t> </a:t>
                      </a:r>
                      <a:r>
                        <a:rPr lang="en-US" sz="1800" err="1">
                          <a:latin typeface="DevLys 010"/>
                          <a:ea typeface="Calibri"/>
                          <a:cs typeface="Mangal"/>
                        </a:rPr>
                        <a:t>uke</a:t>
                      </a:r>
                      <a:r>
                        <a:rPr lang="en-US" sz="1800">
                          <a:latin typeface="DevLys 010"/>
                          <a:ea typeface="Calibri"/>
                          <a:cs typeface="Mangal"/>
                        </a:rPr>
                        <a:t> o irk ¼eks&amp;bZesy-½</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a:latin typeface="DevLys 010"/>
                          <a:ea typeface="Calibri"/>
                          <a:cs typeface="Mangal"/>
                        </a:rPr>
                        <a:t>fdl</a:t>
                      </a:r>
                      <a:r>
                        <a:rPr lang="en-US" sz="1800">
                          <a:latin typeface="DevLys 010"/>
                          <a:ea typeface="Calibri"/>
                          <a:cs typeface="Mangal"/>
                        </a:rPr>
                        <a:t> ,Q@ ,l-,l-</a:t>
                      </a:r>
                      <a:r>
                        <a:rPr lang="en-US" sz="1800" err="1">
                          <a:latin typeface="DevLys 010"/>
                          <a:ea typeface="Calibri"/>
                          <a:cs typeface="Mangal"/>
                        </a:rPr>
                        <a:t>Vh</a:t>
                      </a:r>
                      <a:r>
                        <a:rPr lang="en-US" sz="1800">
                          <a:latin typeface="DevLys 010"/>
                          <a:ea typeface="Calibri"/>
                          <a:cs typeface="Mangal"/>
                        </a:rPr>
                        <a:t> </a:t>
                      </a:r>
                      <a:r>
                        <a:rPr lang="en-US" sz="1800" err="1">
                          <a:latin typeface="DevLys 010"/>
                          <a:ea typeface="Calibri"/>
                          <a:cs typeface="Mangal"/>
                        </a:rPr>
                        <a:t>ds</a:t>
                      </a:r>
                      <a:r>
                        <a:rPr lang="en-US" sz="1800">
                          <a:latin typeface="DevLys 010"/>
                          <a:ea typeface="Calibri"/>
                          <a:cs typeface="Mangal"/>
                        </a:rPr>
                        <a:t> </a:t>
                      </a:r>
                      <a:r>
                        <a:rPr lang="en-US" sz="1800" err="1">
                          <a:latin typeface="DevLys 010"/>
                          <a:ea typeface="Calibri"/>
                          <a:cs typeface="Mangal"/>
                        </a:rPr>
                        <a:t>fo</a:t>
                      </a:r>
                      <a:r>
                        <a:rPr lang="en-US" sz="1800">
                          <a:latin typeface="DevLys 010"/>
                          <a:ea typeface="Calibri"/>
                          <a:cs typeface="Mangal"/>
                        </a:rPr>
                        <a:t>:)</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a:latin typeface="DevLys 010"/>
                          <a:ea typeface="Calibri"/>
                          <a:cs typeface="Mangal"/>
                        </a:rPr>
                        <a:t>fo</a:t>
                      </a:r>
                      <a:r>
                        <a:rPr lang="en-US" sz="1800">
                          <a:latin typeface="DevLys 010"/>
                          <a:ea typeface="Calibri"/>
                          <a:cs typeface="Mangal"/>
                        </a:rPr>
                        <a:t>/</a:t>
                      </a:r>
                      <a:r>
                        <a:rPr lang="en-US" sz="1800" err="1">
                          <a:latin typeface="DevLys 010"/>
                          <a:ea typeface="Calibri"/>
                          <a:cs typeface="Mangal"/>
                        </a:rPr>
                        <a:t>kku</a:t>
                      </a:r>
                      <a:r>
                        <a:rPr lang="en-US" sz="1800">
                          <a:latin typeface="DevLys 010"/>
                          <a:ea typeface="Calibri"/>
                          <a:cs typeface="Mangal"/>
                        </a:rPr>
                        <a:t> </a:t>
                      </a:r>
                      <a:r>
                        <a:rPr lang="en-US" sz="1800" err="1">
                          <a:latin typeface="DevLys 010"/>
                          <a:ea typeface="Calibri"/>
                          <a:cs typeface="Mangal"/>
                        </a:rPr>
                        <a:t>lHkk</a:t>
                      </a:r>
                      <a:r>
                        <a:rPr lang="en-US" sz="1800">
                          <a:latin typeface="DevLys 010"/>
                          <a:ea typeface="Calibri"/>
                          <a:cs typeface="Mangal"/>
                        </a:rPr>
                        <a:t> {</a:t>
                      </a:r>
                      <a:r>
                        <a:rPr lang="en-US" sz="1800" err="1">
                          <a:latin typeface="DevLys 010"/>
                          <a:ea typeface="Calibri"/>
                          <a:cs typeface="Mangal"/>
                        </a:rPr>
                        <a:t>ks</a:t>
                      </a:r>
                      <a:r>
                        <a:rPr lang="en-US" sz="1800">
                          <a:latin typeface="DevLys 010"/>
                          <a:ea typeface="Calibri"/>
                          <a:cs typeface="Mangal"/>
                        </a:rPr>
                        <a:t>= </a:t>
                      </a:r>
                      <a:r>
                        <a:rPr lang="en-US" sz="1800" err="1">
                          <a:latin typeface="DevLys 010"/>
                          <a:ea typeface="Calibri"/>
                          <a:cs typeface="Mangal"/>
                        </a:rPr>
                        <a:t>dk</a:t>
                      </a:r>
                      <a:r>
                        <a:rPr lang="en-US" sz="1800">
                          <a:latin typeface="DevLys 010"/>
                          <a:ea typeface="Calibri"/>
                          <a:cs typeface="Mangal"/>
                        </a:rPr>
                        <a:t> </a:t>
                      </a:r>
                      <a:r>
                        <a:rPr lang="en-US" sz="1800" err="1">
                          <a:latin typeface="DevLys 010"/>
                          <a:ea typeface="Calibri"/>
                          <a:cs typeface="Mangal"/>
                        </a:rPr>
                        <a:t>uke</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smtClean="0">
                          <a:latin typeface="DevLys 010"/>
                          <a:ea typeface="Calibri"/>
                          <a:cs typeface="Mangal"/>
                        </a:rPr>
                        <a:t>yksdlHkk</a:t>
                      </a:r>
                      <a:r>
                        <a:rPr lang="en-US" sz="1800" smtClean="0">
                          <a:latin typeface="DevLys 010"/>
                          <a:ea typeface="Calibri"/>
                          <a:cs typeface="Mangal"/>
                        </a:rPr>
                        <a:t> </a:t>
                      </a:r>
                      <a:r>
                        <a:rPr lang="en-US" sz="1800">
                          <a:latin typeface="DevLys 010"/>
                          <a:ea typeface="Calibri"/>
                          <a:cs typeface="Mangal"/>
                        </a:rPr>
                        <a:t>{</a:t>
                      </a:r>
                      <a:r>
                        <a:rPr lang="en-US" sz="1800" err="1">
                          <a:latin typeface="DevLys 010"/>
                          <a:ea typeface="Calibri"/>
                          <a:cs typeface="Mangal"/>
                        </a:rPr>
                        <a:t>ks</a:t>
                      </a:r>
                      <a:r>
                        <a:rPr lang="en-US" sz="1800">
                          <a:latin typeface="DevLys 010"/>
                          <a:ea typeface="Calibri"/>
                          <a:cs typeface="Mangal"/>
                        </a:rPr>
                        <a:t>= </a:t>
                      </a:r>
                      <a:r>
                        <a:rPr lang="en-US" sz="1800" err="1">
                          <a:latin typeface="DevLys 010"/>
                          <a:ea typeface="Calibri"/>
                          <a:cs typeface="Mangal"/>
                        </a:rPr>
                        <a:t>dk</a:t>
                      </a:r>
                      <a:r>
                        <a:rPr lang="en-US" sz="1800">
                          <a:latin typeface="DevLys 010"/>
                          <a:ea typeface="Calibri"/>
                          <a:cs typeface="Mangal"/>
                        </a:rPr>
                        <a:t> </a:t>
                      </a:r>
                      <a:r>
                        <a:rPr lang="en-US" sz="1800" err="1">
                          <a:latin typeface="DevLys 010"/>
                          <a:ea typeface="Calibri"/>
                          <a:cs typeface="Mangal"/>
                        </a:rPr>
                        <a:t>uke</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err="1" smtClean="0">
                          <a:latin typeface="DevLys 010"/>
                          <a:ea typeface="Calibri"/>
                          <a:cs typeface="Mangal"/>
                        </a:rPr>
                        <a:t>vihy</a:t>
                      </a:r>
                      <a:r>
                        <a:rPr lang="en-US" sz="1800" smtClean="0">
                          <a:latin typeface="DevLys 010"/>
                          <a:ea typeface="Calibri"/>
                          <a:cs typeface="Mangal"/>
                        </a:rPr>
                        <a:t> </a:t>
                      </a:r>
                      <a:r>
                        <a:rPr lang="en-US" sz="1800" err="1" smtClean="0">
                          <a:latin typeface="DevLys 010"/>
                          <a:ea typeface="Calibri"/>
                          <a:cs typeface="Mangal"/>
                        </a:rPr>
                        <a:t>ds</a:t>
                      </a:r>
                      <a:r>
                        <a:rPr lang="en-US" sz="1800" smtClean="0">
                          <a:latin typeface="DevLys 010"/>
                          <a:ea typeface="Calibri"/>
                          <a:cs typeface="Mangal"/>
                        </a:rPr>
                        <a:t> </a:t>
                      </a:r>
                      <a:r>
                        <a:rPr lang="en-US" sz="1800" err="1" smtClean="0">
                          <a:latin typeface="DevLys 010"/>
                          <a:ea typeface="Calibri"/>
                          <a:cs typeface="Mangal"/>
                        </a:rPr>
                        <a:t>fu.kZ</a:t>
                      </a:r>
                      <a:r>
                        <a:rPr lang="en-US" sz="1800">
                          <a:latin typeface="DevLys 010"/>
                          <a:ea typeface="Calibri"/>
                          <a:cs typeface="Mangal"/>
                        </a:rPr>
                        <a:t>; dh </a:t>
                      </a:r>
                      <a:r>
                        <a:rPr lang="en-US" sz="1800" err="1">
                          <a:latin typeface="DevLys 010"/>
                          <a:ea typeface="Calibri"/>
                          <a:cs typeface="Mangal"/>
                        </a:rPr>
                        <a:t>frFkh</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err="1" smtClean="0">
                          <a:latin typeface="DevLys 010"/>
                          <a:ea typeface="Calibri"/>
                          <a:cs typeface="Mangal"/>
                        </a:rPr>
                        <a:t>eqDr</a:t>
                      </a:r>
                      <a:r>
                        <a:rPr lang="en-US" sz="1600" smtClean="0">
                          <a:latin typeface="DevLys 010"/>
                          <a:ea typeface="Calibri"/>
                          <a:cs typeface="Mangal"/>
                        </a:rPr>
                        <a:t> dh </a:t>
                      </a:r>
                      <a:r>
                        <a:rPr lang="en-US" sz="1600" err="1" smtClean="0">
                          <a:latin typeface="DevLys 010"/>
                          <a:ea typeface="Calibri"/>
                          <a:cs typeface="Mangal"/>
                        </a:rPr>
                        <a:t>xbZ</a:t>
                      </a:r>
                      <a:r>
                        <a:rPr lang="en-US" sz="1600" smtClean="0">
                          <a:latin typeface="DevLys 010"/>
                          <a:ea typeface="Calibri"/>
                          <a:cs typeface="Mangal"/>
                        </a:rPr>
                        <a:t> </a:t>
                      </a:r>
                      <a:r>
                        <a:rPr lang="en-US" sz="1600" err="1" smtClean="0">
                          <a:latin typeface="DevLys 010"/>
                          <a:ea typeface="Calibri"/>
                          <a:cs typeface="Mangal"/>
                        </a:rPr>
                        <a:t>jkf'k</a:t>
                      </a:r>
                      <a:endParaRPr lang="en-US" sz="1400" smtClean="0">
                        <a:latin typeface="Calibri"/>
                        <a:ea typeface="Calibri"/>
                        <a:cs typeface="Mangal"/>
                      </a:endParaRPr>
                    </a:p>
                    <a:p>
                      <a:pPr marL="0" marR="0" algn="ctr">
                        <a:lnSpc>
                          <a:spcPct val="115000"/>
                        </a:lnSpc>
                        <a:spcBef>
                          <a:spcPts val="0"/>
                        </a:spcBef>
                        <a:spcAft>
                          <a:spcPts val="0"/>
                        </a:spcAft>
                      </a:pP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err="1" smtClean="0">
                          <a:latin typeface="DevLys 010"/>
                          <a:ea typeface="Calibri"/>
                          <a:cs typeface="Mangal"/>
                        </a:rPr>
                        <a:t>fo'ks"k</a:t>
                      </a:r>
                      <a:r>
                        <a:rPr lang="en-US" sz="1600" smtClean="0">
                          <a:latin typeface="DevLys 010"/>
                          <a:ea typeface="Calibri"/>
                          <a:cs typeface="Mangal"/>
                        </a:rPr>
                        <a:t> </a:t>
                      </a:r>
                      <a:r>
                        <a:rPr lang="en-US" sz="1600" err="1" smtClean="0">
                          <a:latin typeface="DevLys 010"/>
                          <a:ea typeface="Calibri"/>
                          <a:cs typeface="Mangal"/>
                        </a:rPr>
                        <a:t>fooj.k</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561">
                <a:tc>
                  <a:txBody>
                    <a:bodyPr/>
                    <a:lstStyle/>
                    <a:p>
                      <a:pPr marL="0" marR="0" algn="ctr">
                        <a:lnSpc>
                          <a:spcPct val="115000"/>
                        </a:lnSpc>
                        <a:spcBef>
                          <a:spcPts val="0"/>
                        </a:spcBef>
                        <a:spcAft>
                          <a:spcPts val="0"/>
                        </a:spcAft>
                      </a:pPr>
                      <a:r>
                        <a:rPr lang="en-US" sz="1400" smtClean="0">
                          <a:latin typeface="Calibri"/>
                          <a:ea typeface="Calibri"/>
                          <a:cs typeface="Mangal"/>
                        </a:rPr>
                        <a:t>1</a:t>
                      </a:r>
                      <a:endParaRPr lang="en-US" sz="14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smtClean="0">
                          <a:latin typeface="Calibri"/>
                          <a:ea typeface="Calibri"/>
                          <a:cs typeface="Mangal"/>
                        </a:rPr>
                        <a:t>2</a:t>
                      </a:r>
                      <a:endParaRPr lang="en-US" sz="1600">
                        <a:latin typeface="Calibri"/>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3</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4</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5</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6</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7</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8</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9</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smtClean="0">
                          <a:latin typeface="DevLys 010"/>
                          <a:ea typeface="Calibri"/>
                          <a:cs typeface="Mangal"/>
                        </a:rPr>
                        <a:t>10</a:t>
                      </a:r>
                      <a:endParaRPr lang="en-US" sz="1800">
                        <a:latin typeface="DevLys 010"/>
                        <a:ea typeface="Calibri"/>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3537" name="Rectangle 1"/>
          <p:cNvSpPr>
            <a:spLocks noChangeArrowheads="1"/>
          </p:cNvSpPr>
          <p:nvPr/>
        </p:nvSpPr>
        <p:spPr bwMode="auto">
          <a:xfrm>
            <a:off x="216024" y="976658"/>
            <a:ext cx="84604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66738" marR="0" lvl="0" indent="-566738" algn="l" defTabSz="914400" rtl="0" eaLnBrk="1" fontAlgn="base" latinLnBrk="0" hangingPunct="1">
              <a:lnSpc>
                <a:spcPct val="100000"/>
              </a:lnSpc>
              <a:spcBef>
                <a:spcPct val="0"/>
              </a:spcBef>
              <a:spcAft>
                <a:spcPct val="0"/>
              </a:spcAft>
              <a:buClr>
                <a:srgbClr val="FFC000"/>
              </a:buClr>
              <a:buSzTx/>
              <a:buFont typeface="Arial" pitchFamily="34" charset="0"/>
              <a:buChar char="•"/>
              <a:tabLst>
                <a:tab pos="2119313" algn="l"/>
              </a:tabLst>
            </a:pP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vihy</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2400" i="0" u="none" strike="noStrike" cap="none" normalizeH="0" baseline="0" smtClean="0">
                <a:ln>
                  <a:noFill/>
                </a:ln>
                <a:solidFill>
                  <a:schemeClr val="tx1"/>
                </a:solidFill>
                <a:effectLst/>
                <a:latin typeface="Arial" pitchFamily="34" charset="0"/>
                <a:ea typeface="Calibri" pitchFamily="34" charset="0"/>
                <a:cs typeface="Arial" pitchFamily="34" charset="0"/>
              </a:rPr>
              <a:t>FS/SST/</a:t>
            </a:r>
            <a:r>
              <a:rPr kumimoji="0" lang="en-US" sz="2400" i="0" u="none" strike="noStrike" cap="none" normalizeH="0" baseline="0" err="1" smtClean="0">
                <a:ln>
                  <a:noFill/>
                </a:ln>
                <a:solidFill>
                  <a:schemeClr val="tx1"/>
                </a:solidFill>
                <a:effectLst/>
                <a:latin typeface="Arial" pitchFamily="34" charset="0"/>
                <a:ea typeface="Calibri" pitchFamily="34" charset="0"/>
                <a:cs typeface="Arial" pitchFamily="34" charset="0"/>
              </a:rPr>
              <a:t>ARO</a:t>
            </a:r>
            <a:r>
              <a:rPr kumimoji="0" lang="en-US" sz="24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ls</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fVIi.kh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ekaxh</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tk</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ldrh</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gSA</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endParaRPr lang="en-US" sz="3200" smtClean="0">
              <a:latin typeface="Arial" pitchFamily="34" charset="0"/>
              <a:cs typeface="Arial" pitchFamily="34" charset="0"/>
            </a:endParaRPr>
          </a:p>
          <a:p>
            <a:pPr marL="566738" marR="0" lvl="0" indent="-566738" algn="l" defTabSz="914400" rtl="0" eaLnBrk="1" fontAlgn="base" latinLnBrk="0" hangingPunct="1">
              <a:lnSpc>
                <a:spcPct val="100000"/>
              </a:lnSpc>
              <a:spcBef>
                <a:spcPct val="0"/>
              </a:spcBef>
              <a:spcAft>
                <a:spcPct val="0"/>
              </a:spcAft>
              <a:buClr>
                <a:srgbClr val="FFC000"/>
              </a:buClr>
              <a:buSzTx/>
              <a:buFont typeface="Arial" pitchFamily="34" charset="0"/>
              <a:buChar char="•"/>
              <a:tabLst>
                <a:tab pos="2119313" algn="l"/>
              </a:tabLst>
            </a:pP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7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fnol</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esa</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esfjV</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ij</a:t>
            </a:r>
            <a:r>
              <a:rPr kumimoji="0" lang="en-US" sz="3200" b="0" i="0" u="none" strike="noStrike" cap="none" normalizeH="0" baseline="0" smtClean="0">
                <a:ln>
                  <a:noFill/>
                </a:ln>
                <a:solidFill>
                  <a:schemeClr val="tx1"/>
                </a:solidFill>
                <a:effectLst/>
                <a:latin typeface="DevLys 010" pitchFamily="2" charset="0"/>
                <a:ea typeface="Calibri" pitchFamily="34" charset="0"/>
                <a:cs typeface="Mangal" pitchFamily="18" charset="0"/>
              </a:rPr>
              <a:t> </a:t>
            </a:r>
            <a:r>
              <a:rPr kumimoji="0" lang="en-US" sz="3200" b="0" i="0" u="none" strike="noStrike" cap="none" normalizeH="0" baseline="0" err="1" smtClean="0">
                <a:ln>
                  <a:noFill/>
                </a:ln>
                <a:solidFill>
                  <a:schemeClr val="tx1"/>
                </a:solidFill>
                <a:effectLst/>
                <a:latin typeface="DevLys 010" pitchFamily="2" charset="0"/>
                <a:ea typeface="Calibri" pitchFamily="34" charset="0"/>
                <a:cs typeface="Mangal" pitchFamily="18" charset="0"/>
              </a:rPr>
              <a:t>fu.kZ;A</a:t>
            </a:r>
            <a:endParaRPr lang="en-US" sz="3200" smtClean="0">
              <a:latin typeface="Arial" pitchFamily="34" charset="0"/>
              <a:cs typeface="Arial" pitchFamily="34" charset="0"/>
            </a:endParaRPr>
          </a:p>
          <a:p>
            <a:pPr marL="566738" marR="0" lvl="0" indent="-566738" algn="l" defTabSz="914400" rtl="0" eaLnBrk="1" fontAlgn="base" latinLnBrk="0" hangingPunct="1">
              <a:lnSpc>
                <a:spcPct val="100000"/>
              </a:lnSpc>
              <a:spcBef>
                <a:spcPct val="0"/>
              </a:spcBef>
              <a:spcAft>
                <a:spcPct val="0"/>
              </a:spcAft>
              <a:buClr>
                <a:srgbClr val="FFC000"/>
              </a:buClr>
              <a:buSzTx/>
              <a:buFont typeface="Arial" pitchFamily="34" charset="0"/>
              <a:buChar char="•"/>
              <a:tabLst>
                <a:tab pos="2119313" algn="l"/>
              </a:tabLst>
            </a:pPr>
            <a:r>
              <a:rPr lang="en-US" sz="3200" err="1" smtClean="0">
                <a:latin typeface="DevLys 010" pitchFamily="2" charset="0"/>
                <a:ea typeface="Calibri" pitchFamily="34" charset="0"/>
                <a:cs typeface="Mangal" pitchFamily="18" charset="0"/>
              </a:rPr>
              <a:t>fuEu</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izi</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esa</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fjiksVZ</a:t>
            </a:r>
            <a:r>
              <a:rPr lang="en-US" sz="3200" smtClean="0">
                <a:latin typeface="DevLys 010" pitchFamily="2" charset="0"/>
                <a:ea typeface="Calibri" pitchFamily="34" charset="0"/>
                <a:cs typeface="Mangal" pitchFamily="18" charset="0"/>
              </a:rPr>
              <a:t> </a:t>
            </a:r>
            <a:r>
              <a:rPr lang="en-US" sz="3200" err="1" smtClean="0">
                <a:latin typeface="DevLys 010" pitchFamily="2" charset="0"/>
                <a:ea typeface="Calibri" pitchFamily="34" charset="0"/>
                <a:cs typeface="Mangal" pitchFamily="18" charset="0"/>
              </a:rPr>
              <a:t>djukA</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ransition>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23528" y="1196752"/>
            <a:ext cx="8568952" cy="5355312"/>
          </a:xfrm>
          <a:prstGeom prst="rect">
            <a:avLst/>
          </a:prstGeom>
          <a:noFill/>
          <a:ln w="9525">
            <a:noFill/>
            <a:miter lim="800000"/>
            <a:headEnd/>
            <a:tailEnd/>
          </a:ln>
        </p:spPr>
        <p:txBody>
          <a:bodyPr wrap="square">
            <a:spAutoFit/>
          </a:bodyPr>
          <a:lstStyle/>
          <a:p>
            <a:pPr marL="290513" indent="-290513" algn="just">
              <a:buClr>
                <a:srgbClr val="FFC000"/>
              </a:buClr>
              <a:buFont typeface="Arial" pitchFamily="34" charset="0"/>
              <a:buChar char="•"/>
            </a:pPr>
            <a:r>
              <a:rPr lang="en-US" sz="3400" err="1" smtClean="0">
                <a:latin typeface="DevLys 010" pitchFamily="2" charset="0"/>
              </a:rPr>
              <a:t>fo</a:t>
            </a:r>
            <a:r>
              <a:rPr lang="en-US" sz="3400" smtClean="0">
                <a:latin typeface="DevLys 010" pitchFamily="2" charset="0"/>
              </a:rPr>
              <a:t>/</a:t>
            </a:r>
            <a:r>
              <a:rPr lang="en-US" sz="3400" err="1" smtClean="0">
                <a:latin typeface="DevLys 010" pitchFamily="2" charset="0"/>
              </a:rPr>
              <a:t>kkulHkk</a:t>
            </a:r>
            <a:r>
              <a:rPr lang="en-US" sz="3400" smtClean="0">
                <a:latin typeface="DevLys 010" pitchFamily="2" charset="0"/>
              </a:rPr>
              <a:t> </a:t>
            </a:r>
            <a:r>
              <a:rPr lang="en-US" sz="3400" err="1" smtClean="0">
                <a:latin typeface="DevLys 010" pitchFamily="2" charset="0"/>
              </a:rPr>
              <a:t>Lrj</a:t>
            </a:r>
            <a:r>
              <a:rPr lang="en-US" sz="3400" smtClean="0">
                <a:latin typeface="DevLys 010" pitchFamily="2" charset="0"/>
              </a:rPr>
              <a:t> </a:t>
            </a:r>
            <a:r>
              <a:rPr lang="en-US" sz="3400" err="1" smtClean="0">
                <a:latin typeface="DevLys 010" pitchFamily="2" charset="0"/>
              </a:rPr>
              <a:t>ij</a:t>
            </a:r>
            <a:r>
              <a:rPr lang="en-US" sz="3400" smtClean="0">
                <a:latin typeface="DevLys 010" pitchFamily="2" charset="0"/>
              </a:rPr>
              <a:t> ,d ;k ,d </a:t>
            </a:r>
            <a:r>
              <a:rPr lang="en-US" sz="3400" err="1" smtClean="0">
                <a:latin typeface="DevLys 010" pitchFamily="2" charset="0"/>
              </a:rPr>
              <a:t>ls</a:t>
            </a:r>
            <a:r>
              <a:rPr lang="en-US" sz="3400" smtClean="0">
                <a:latin typeface="DevLys 010" pitchFamily="2" charset="0"/>
              </a:rPr>
              <a:t> </a:t>
            </a:r>
            <a:r>
              <a:rPr lang="en-US" sz="3400" err="1" smtClean="0">
                <a:latin typeface="DevLys 010" pitchFamily="2" charset="0"/>
              </a:rPr>
              <a:t>vf</a:t>
            </a:r>
            <a:r>
              <a:rPr lang="en-US" sz="3400" smtClean="0">
                <a:latin typeface="DevLys 010" pitchFamily="2" charset="0"/>
              </a:rPr>
              <a:t>/</a:t>
            </a:r>
            <a:r>
              <a:rPr lang="en-US" sz="3400" err="1" smtClean="0">
                <a:latin typeface="DevLys 010" pitchFamily="2" charset="0"/>
              </a:rPr>
              <a:t>kd</a:t>
            </a:r>
            <a:r>
              <a:rPr lang="en-US" sz="3400" smtClean="0">
                <a:latin typeface="DevLys 010" pitchFamily="2" charset="0"/>
              </a:rPr>
              <a:t> </a:t>
            </a:r>
            <a:r>
              <a:rPr lang="en-US" sz="3400" err="1" smtClean="0">
                <a:latin typeface="DevLys 010" pitchFamily="2" charset="0"/>
              </a:rPr>
              <a:t>Vhe</a:t>
            </a:r>
            <a:r>
              <a:rPr lang="en-US" sz="3400" smtClean="0">
                <a:latin typeface="DevLys 010" pitchFamily="2" charset="0"/>
              </a:rPr>
              <a:t> </a:t>
            </a:r>
            <a:r>
              <a:rPr lang="en-US" sz="3400" err="1" smtClean="0">
                <a:latin typeface="DevLys 010" pitchFamily="2" charset="0"/>
              </a:rPr>
              <a:t>vko';drkuqlkj</a:t>
            </a:r>
            <a:r>
              <a:rPr lang="en-US" sz="3400" smtClean="0">
                <a:latin typeface="DevLys 010" pitchFamily="2" charset="0"/>
              </a:rPr>
              <a:t> </a:t>
            </a:r>
            <a:r>
              <a:rPr lang="en-US" sz="3400" err="1" smtClean="0">
                <a:latin typeface="DevLys 010" pitchFamily="2" charset="0"/>
              </a:rPr>
              <a:t>xfBr</a:t>
            </a:r>
            <a:r>
              <a:rPr lang="en-US" sz="3400" smtClean="0">
                <a:latin typeface="DevLys 010" pitchFamily="2" charset="0"/>
              </a:rPr>
              <a:t> dh </a:t>
            </a:r>
            <a:r>
              <a:rPr lang="en-US" sz="3400" err="1" smtClean="0">
                <a:latin typeface="DevLys 010" pitchFamily="2" charset="0"/>
              </a:rPr>
              <a:t>tk</a:t>
            </a:r>
            <a:r>
              <a:rPr lang="en-US" sz="3400" smtClean="0">
                <a:latin typeface="DevLys 010" pitchFamily="2" charset="0"/>
              </a:rPr>
              <a:t> </a:t>
            </a:r>
            <a:r>
              <a:rPr lang="en-US" sz="3400" err="1" smtClean="0">
                <a:latin typeface="DevLys 010" pitchFamily="2" charset="0"/>
              </a:rPr>
              <a:t>ldsaxhA</a:t>
            </a:r>
            <a:endParaRPr lang="en-US" sz="3400"/>
          </a:p>
          <a:p>
            <a:pPr marL="290513" indent="-290513" algn="just">
              <a:buClr>
                <a:srgbClr val="FFC000"/>
              </a:buClr>
              <a:buFont typeface="Arial" pitchFamily="34" charset="0"/>
              <a:buChar char="•"/>
            </a:pPr>
            <a:r>
              <a:rPr lang="en-US" sz="3400" err="1" smtClean="0">
                <a:latin typeface="DevLys 010" pitchFamily="2" charset="0"/>
              </a:rPr>
              <a:t>ny</a:t>
            </a:r>
            <a:r>
              <a:rPr lang="en-US" sz="3400" smtClean="0">
                <a:latin typeface="DevLys 010" pitchFamily="2" charset="0"/>
              </a:rPr>
              <a:t> </a:t>
            </a:r>
            <a:r>
              <a:rPr lang="en-US" sz="3400" err="1" smtClean="0">
                <a:latin typeface="DevLys 010" pitchFamily="2" charset="0"/>
              </a:rPr>
              <a:t>esa</a:t>
            </a:r>
            <a:r>
              <a:rPr lang="en-US" sz="3400" smtClean="0">
                <a:latin typeface="DevLys 010" pitchFamily="2" charset="0"/>
              </a:rPr>
              <a:t> ,d </a:t>
            </a:r>
            <a:r>
              <a:rPr lang="en-US" sz="3400" err="1" smtClean="0">
                <a:latin typeface="DevLys 010" pitchFamily="2" charset="0"/>
              </a:rPr>
              <a:t>vf</a:t>
            </a:r>
            <a:r>
              <a:rPr lang="en-US" sz="3400" smtClean="0">
                <a:latin typeface="DevLys 010" pitchFamily="2" charset="0"/>
              </a:rPr>
              <a:t>/</a:t>
            </a:r>
            <a:r>
              <a:rPr lang="en-US" sz="3400" err="1" smtClean="0">
                <a:latin typeface="DevLys 010" pitchFamily="2" charset="0"/>
              </a:rPr>
              <a:t>kdkjh</a:t>
            </a:r>
            <a:r>
              <a:rPr lang="en-US" sz="3400" smtClean="0">
                <a:latin typeface="DevLys 010" pitchFamily="2" charset="0"/>
              </a:rPr>
              <a:t>] ,d </a:t>
            </a:r>
            <a:r>
              <a:rPr lang="en-US" sz="3400" err="1" smtClean="0">
                <a:latin typeface="DevLys 010" pitchFamily="2" charset="0"/>
              </a:rPr>
              <a:t>ohfM;ksxzkQj</a:t>
            </a:r>
            <a:r>
              <a:rPr lang="en-US" sz="3400" smtClean="0">
                <a:latin typeface="DevLys 010" pitchFamily="2" charset="0"/>
              </a:rPr>
              <a:t>] ,d </a:t>
            </a:r>
            <a:r>
              <a:rPr lang="en-US" sz="3400" err="1" smtClean="0">
                <a:latin typeface="DevLys 010" pitchFamily="2" charset="0"/>
              </a:rPr>
              <a:t>okgu</a:t>
            </a:r>
            <a:r>
              <a:rPr lang="en-US" sz="3400" smtClean="0">
                <a:latin typeface="DevLys 010" pitchFamily="2" charset="0"/>
              </a:rPr>
              <a:t> </a:t>
            </a:r>
            <a:r>
              <a:rPr lang="en-US" sz="3400" err="1" smtClean="0">
                <a:latin typeface="DevLys 010" pitchFamily="2" charset="0"/>
              </a:rPr>
              <a:t>gksxkA</a:t>
            </a:r>
            <a:endParaRPr lang="en-US" sz="3400"/>
          </a:p>
          <a:p>
            <a:pPr marL="290513" indent="-290513" algn="just">
              <a:buClr>
                <a:srgbClr val="FFC000"/>
              </a:buClr>
              <a:buFont typeface="Arial" pitchFamily="34" charset="0"/>
              <a:buChar char="•"/>
            </a:pPr>
            <a:r>
              <a:rPr lang="en-US" sz="3400" err="1" smtClean="0">
                <a:latin typeface="DevLys 010" pitchFamily="2" charset="0"/>
              </a:rPr>
              <a:t>lcdks</a:t>
            </a:r>
            <a:r>
              <a:rPr lang="en-US" sz="3400" smtClean="0">
                <a:latin typeface="DevLys 010" pitchFamily="2" charset="0"/>
              </a:rPr>
              <a:t> </a:t>
            </a:r>
            <a:r>
              <a:rPr lang="en-US" sz="3400" err="1">
                <a:latin typeface="DevLys 010" pitchFamily="2" charset="0"/>
              </a:rPr>
              <a:t>Ik;kZIr</a:t>
            </a:r>
            <a:r>
              <a:rPr lang="en-US" sz="3400">
                <a:latin typeface="DevLys 010" pitchFamily="2" charset="0"/>
              </a:rPr>
              <a:t> </a:t>
            </a:r>
            <a:r>
              <a:rPr lang="en-US" sz="3400" err="1" smtClean="0">
                <a:latin typeface="DevLys 010" pitchFamily="2" charset="0"/>
              </a:rPr>
              <a:t>izf'k</a:t>
            </a:r>
            <a:r>
              <a:rPr lang="en-US" sz="3400" smtClean="0">
                <a:latin typeface="DevLys 010" pitchFamily="2" charset="0"/>
              </a:rPr>
              <a:t>{</a:t>
            </a:r>
            <a:r>
              <a:rPr lang="en-US" sz="3400" err="1" smtClean="0">
                <a:latin typeface="DevLys 010" pitchFamily="2" charset="0"/>
              </a:rPr>
              <a:t>k.k&amp;gksuk</a:t>
            </a:r>
            <a:r>
              <a:rPr lang="en-US" sz="3400" smtClean="0">
                <a:latin typeface="DevLys 010" pitchFamily="2" charset="0"/>
              </a:rPr>
              <a:t> </a:t>
            </a:r>
            <a:r>
              <a:rPr lang="en-US" sz="3400" err="1" smtClean="0">
                <a:latin typeface="DevLys 010" pitchFamily="2" charset="0"/>
              </a:rPr>
              <a:t>pkfg;sA</a:t>
            </a:r>
            <a:endParaRPr lang="en-US" sz="3400"/>
          </a:p>
          <a:p>
            <a:pPr marL="290513" indent="-290513" algn="just">
              <a:buClr>
                <a:srgbClr val="FFC000"/>
              </a:buClr>
              <a:buFont typeface="Arial" pitchFamily="34" charset="0"/>
              <a:buChar char="•"/>
            </a:pPr>
            <a:r>
              <a:rPr lang="en-US" sz="3400" err="1" smtClean="0">
                <a:latin typeface="DevLys 010" pitchFamily="2" charset="0"/>
              </a:rPr>
              <a:t>fjdkWfMZx</a:t>
            </a:r>
            <a:r>
              <a:rPr lang="en-US" sz="3400" smtClean="0">
                <a:latin typeface="DevLys 010" pitchFamily="2" charset="0"/>
              </a:rPr>
              <a:t> </a:t>
            </a:r>
            <a:r>
              <a:rPr lang="en-US" sz="3400" err="1">
                <a:latin typeface="DevLys 010" pitchFamily="2" charset="0"/>
              </a:rPr>
              <a:t>djrs</a:t>
            </a:r>
            <a:r>
              <a:rPr lang="en-US" sz="3400">
                <a:latin typeface="DevLys 010" pitchFamily="2" charset="0"/>
              </a:rPr>
              <a:t> le</a:t>
            </a:r>
            <a:r>
              <a:rPr lang="en-US" sz="3400" smtClean="0">
                <a:latin typeface="DevLys 010" pitchFamily="2" charset="0"/>
              </a:rPr>
              <a:t>; ?</a:t>
            </a:r>
            <a:r>
              <a:rPr lang="en-US" sz="3400" err="1" smtClean="0">
                <a:latin typeface="DevLys 010" pitchFamily="2" charset="0"/>
              </a:rPr>
              <a:t>kVuk</a:t>
            </a:r>
            <a:r>
              <a:rPr lang="en-US" sz="3400" smtClean="0">
                <a:latin typeface="DevLys 010" pitchFamily="2" charset="0"/>
              </a:rPr>
              <a:t> </a:t>
            </a:r>
            <a:r>
              <a:rPr lang="en-US" sz="3400" err="1" smtClean="0">
                <a:latin typeface="DevLys 010" pitchFamily="2" charset="0"/>
              </a:rPr>
              <a:t>dk</a:t>
            </a:r>
            <a:r>
              <a:rPr lang="en-US" sz="3400" smtClean="0">
                <a:latin typeface="DevLys 010" pitchFamily="2" charset="0"/>
              </a:rPr>
              <a:t> </a:t>
            </a:r>
            <a:r>
              <a:rPr lang="en-US" sz="3400" err="1" smtClean="0">
                <a:latin typeface="DevLys 010" pitchFamily="2" charset="0"/>
              </a:rPr>
              <a:t>uke</a:t>
            </a:r>
            <a:r>
              <a:rPr lang="en-US" sz="3400" smtClean="0">
                <a:latin typeface="DevLys 010" pitchFamily="2" charset="0"/>
              </a:rPr>
              <a:t> ,</a:t>
            </a:r>
            <a:r>
              <a:rPr lang="en-US" sz="3400" err="1" smtClean="0">
                <a:latin typeface="DevLys 010" pitchFamily="2" charset="0"/>
              </a:rPr>
              <a:t>oa</a:t>
            </a:r>
            <a:r>
              <a:rPr lang="en-US" sz="3400" smtClean="0">
                <a:latin typeface="DevLys 010" pitchFamily="2" charset="0"/>
              </a:rPr>
              <a:t> </a:t>
            </a:r>
            <a:r>
              <a:rPr lang="en-US" sz="3400" err="1" smtClean="0">
                <a:latin typeface="DevLys 010" pitchFamily="2" charset="0"/>
              </a:rPr>
              <a:t>izdkj</a:t>
            </a:r>
            <a:r>
              <a:rPr lang="en-US" sz="3400" smtClean="0">
                <a:latin typeface="DevLys 010" pitchFamily="2" charset="0"/>
              </a:rPr>
              <a:t>] </a:t>
            </a:r>
            <a:r>
              <a:rPr lang="en-US" sz="3400" err="1">
                <a:latin typeface="DevLys 010" pitchFamily="2" charset="0"/>
              </a:rPr>
              <a:t>frfFk</a:t>
            </a:r>
            <a:r>
              <a:rPr lang="en-US" sz="3400" smtClean="0">
                <a:latin typeface="DevLys 010" pitchFamily="2" charset="0"/>
              </a:rPr>
              <a:t>] </a:t>
            </a:r>
            <a:r>
              <a:rPr lang="en-US" sz="3400" err="1" smtClean="0">
                <a:latin typeface="DevLys 010" pitchFamily="2" charset="0"/>
              </a:rPr>
              <a:t>LFkku</a:t>
            </a:r>
            <a:r>
              <a:rPr lang="en-US" sz="3400" smtClean="0">
                <a:latin typeface="DevLys 010" pitchFamily="2" charset="0"/>
              </a:rPr>
              <a:t>] </a:t>
            </a:r>
            <a:r>
              <a:rPr lang="en-US" sz="3400">
                <a:latin typeface="DevLys 010" pitchFamily="2" charset="0"/>
              </a:rPr>
              <a:t>?</a:t>
            </a:r>
            <a:r>
              <a:rPr lang="en-US" sz="3400" err="1">
                <a:latin typeface="DevLys 010" pitchFamily="2" charset="0"/>
              </a:rPr>
              <a:t>kVuk</a:t>
            </a:r>
            <a:r>
              <a:rPr lang="en-US" sz="3400">
                <a:latin typeface="DevLys 010" pitchFamily="2" charset="0"/>
              </a:rPr>
              <a:t> </a:t>
            </a:r>
            <a:r>
              <a:rPr lang="en-US" sz="3400" err="1" smtClean="0">
                <a:latin typeface="DevLys 010" pitchFamily="2" charset="0"/>
              </a:rPr>
              <a:t>dk</a:t>
            </a:r>
            <a:r>
              <a:rPr lang="en-US" sz="3400" smtClean="0">
                <a:latin typeface="DevLys 010" pitchFamily="2" charset="0"/>
              </a:rPr>
              <a:t> </a:t>
            </a:r>
            <a:r>
              <a:rPr lang="en-US" sz="3400" err="1" smtClean="0">
                <a:latin typeface="DevLys 010" pitchFamily="2" charset="0"/>
              </a:rPr>
              <a:t>lapkyu</a:t>
            </a:r>
            <a:r>
              <a:rPr lang="en-US" sz="3400" smtClean="0">
                <a:latin typeface="DevLys 010" pitchFamily="2" charset="0"/>
              </a:rPr>
              <a:t> </a:t>
            </a:r>
            <a:r>
              <a:rPr lang="en-US" sz="3400" err="1" smtClean="0">
                <a:latin typeface="DevLys 010" pitchFamily="2" charset="0"/>
              </a:rPr>
              <a:t>djus</a:t>
            </a:r>
            <a:r>
              <a:rPr lang="en-US" sz="3400" smtClean="0">
                <a:latin typeface="DevLys 010" pitchFamily="2" charset="0"/>
              </a:rPr>
              <a:t> </a:t>
            </a:r>
            <a:r>
              <a:rPr lang="en-US" sz="3400" err="1" smtClean="0">
                <a:latin typeface="DevLys 010" pitchFamily="2" charset="0"/>
              </a:rPr>
              <a:t>okyh</a:t>
            </a:r>
            <a:r>
              <a:rPr lang="en-US" sz="3400" smtClean="0">
                <a:latin typeface="DevLys 010" pitchFamily="2" charset="0"/>
              </a:rPr>
              <a:t> </a:t>
            </a:r>
            <a:r>
              <a:rPr lang="en-US" sz="3400" err="1" smtClean="0">
                <a:latin typeface="DevLys 010" pitchFamily="2" charset="0"/>
              </a:rPr>
              <a:t>ikVhZ</a:t>
            </a:r>
            <a:r>
              <a:rPr lang="en-US" sz="3400" smtClean="0">
                <a:latin typeface="DevLys 010" pitchFamily="2" charset="0"/>
              </a:rPr>
              <a:t> </a:t>
            </a:r>
            <a:r>
              <a:rPr lang="en-US" sz="3400" err="1" smtClean="0">
                <a:latin typeface="DevLys 010" pitchFamily="2" charset="0"/>
              </a:rPr>
              <a:t>vkSj</a:t>
            </a:r>
            <a:r>
              <a:rPr lang="en-US" sz="3400" smtClean="0">
                <a:latin typeface="DevLys 010" pitchFamily="2" charset="0"/>
              </a:rPr>
              <a:t> </a:t>
            </a:r>
            <a:r>
              <a:rPr lang="en-US" sz="3400" err="1" smtClean="0">
                <a:latin typeface="DevLys 010" pitchFamily="2" charset="0"/>
              </a:rPr>
              <a:t>vH;FkhZ</a:t>
            </a:r>
            <a:r>
              <a:rPr lang="en-US" sz="3400" smtClean="0">
                <a:latin typeface="DevLys 010" pitchFamily="2" charset="0"/>
              </a:rPr>
              <a:t> </a:t>
            </a:r>
            <a:r>
              <a:rPr lang="en-US" sz="3400" err="1" smtClean="0">
                <a:latin typeface="DevLys 010" pitchFamily="2" charset="0"/>
              </a:rPr>
              <a:t>dk</a:t>
            </a:r>
            <a:r>
              <a:rPr lang="en-US" sz="3400" smtClean="0">
                <a:latin typeface="DevLys 010" pitchFamily="2" charset="0"/>
              </a:rPr>
              <a:t> </a:t>
            </a:r>
            <a:r>
              <a:rPr lang="en-US" sz="3400" err="1" smtClean="0">
                <a:latin typeface="DevLys 010" pitchFamily="2" charset="0"/>
              </a:rPr>
              <a:t>uke</a:t>
            </a:r>
            <a:r>
              <a:rPr lang="en-US" sz="3400" smtClean="0">
                <a:latin typeface="DevLys 010" pitchFamily="2" charset="0"/>
              </a:rPr>
              <a:t> </a:t>
            </a:r>
            <a:r>
              <a:rPr lang="en-US" sz="3400" err="1" smtClean="0">
                <a:latin typeface="DevLys 010" pitchFamily="2" charset="0"/>
              </a:rPr>
              <a:t>Loj</a:t>
            </a:r>
            <a:r>
              <a:rPr lang="en-US" sz="3400" smtClean="0">
                <a:latin typeface="DevLys 010" pitchFamily="2" charset="0"/>
              </a:rPr>
              <a:t> </a:t>
            </a:r>
            <a:r>
              <a:rPr lang="en-US" sz="3400" err="1" smtClean="0">
                <a:latin typeface="DevLys 010" pitchFamily="2" charset="0"/>
              </a:rPr>
              <a:t>iz.kkyh</a:t>
            </a:r>
            <a:r>
              <a:rPr lang="en-US" sz="3400" smtClean="0">
                <a:latin typeface="DevLys 010" pitchFamily="2" charset="0"/>
              </a:rPr>
              <a:t> </a:t>
            </a:r>
            <a:r>
              <a:rPr lang="en-US" sz="3400" err="1" smtClean="0">
                <a:latin typeface="DevLys 010" pitchFamily="2" charset="0"/>
              </a:rPr>
              <a:t>esa</a:t>
            </a:r>
            <a:r>
              <a:rPr lang="en-US" sz="3400" smtClean="0">
                <a:latin typeface="DevLys 010" pitchFamily="2" charset="0"/>
              </a:rPr>
              <a:t> </a:t>
            </a:r>
            <a:r>
              <a:rPr lang="en-US" sz="3400" err="1" smtClean="0">
                <a:latin typeface="DevLys 010" pitchFamily="2" charset="0"/>
              </a:rPr>
              <a:t>bapktZ</a:t>
            </a:r>
            <a:r>
              <a:rPr lang="en-US" sz="3400" smtClean="0">
                <a:latin typeface="DevLys 010" pitchFamily="2" charset="0"/>
              </a:rPr>
              <a:t> }</a:t>
            </a:r>
            <a:r>
              <a:rPr lang="en-US" sz="3400" err="1" smtClean="0">
                <a:latin typeface="DevLys 010" pitchFamily="2" charset="0"/>
              </a:rPr>
              <a:t>kjk</a:t>
            </a:r>
            <a:r>
              <a:rPr lang="en-US" sz="3400" smtClean="0">
                <a:latin typeface="DevLys 010" pitchFamily="2" charset="0"/>
              </a:rPr>
              <a:t> </a:t>
            </a:r>
            <a:r>
              <a:rPr lang="en-US" sz="3400" err="1" smtClean="0">
                <a:latin typeface="DevLys 010" pitchFamily="2" charset="0"/>
              </a:rPr>
              <a:t>fjdkMZ</a:t>
            </a:r>
            <a:r>
              <a:rPr lang="en-US" sz="3400" smtClean="0">
                <a:latin typeface="DevLys 010" pitchFamily="2" charset="0"/>
              </a:rPr>
              <a:t> </a:t>
            </a:r>
            <a:r>
              <a:rPr lang="en-US" sz="3400" err="1" smtClean="0">
                <a:latin typeface="DevLys 010" pitchFamily="2" charset="0"/>
              </a:rPr>
              <a:t>djk;k</a:t>
            </a:r>
            <a:r>
              <a:rPr lang="en-US" sz="3400" smtClean="0">
                <a:latin typeface="DevLys 010" pitchFamily="2" charset="0"/>
              </a:rPr>
              <a:t> </a:t>
            </a:r>
            <a:r>
              <a:rPr lang="en-US" sz="3400" err="1" smtClean="0">
                <a:latin typeface="DevLys 010" pitchFamily="2" charset="0"/>
              </a:rPr>
              <a:t>tk;sxkA</a:t>
            </a:r>
            <a:endParaRPr lang="en-US" sz="3400"/>
          </a:p>
          <a:p>
            <a:pPr marL="290513" indent="-290513" algn="just">
              <a:buClr>
                <a:srgbClr val="FFC000"/>
              </a:buClr>
              <a:buFont typeface="Arial" pitchFamily="34" charset="0"/>
              <a:buChar char="•"/>
            </a:pPr>
            <a:r>
              <a:rPr lang="en-US" sz="3400" err="1" smtClean="0">
                <a:latin typeface="DevLys 010" pitchFamily="2" charset="0"/>
              </a:rPr>
              <a:t>bl</a:t>
            </a:r>
            <a:r>
              <a:rPr lang="en-US" sz="3400" smtClean="0">
                <a:latin typeface="DevLys 010" pitchFamily="2" charset="0"/>
              </a:rPr>
              <a:t> </a:t>
            </a:r>
            <a:r>
              <a:rPr lang="en-US" sz="3400" err="1">
                <a:latin typeface="DevLys 010" pitchFamily="2" charset="0"/>
              </a:rPr>
              <a:t>izdkj</a:t>
            </a:r>
            <a:r>
              <a:rPr lang="en-US" sz="3400">
                <a:latin typeface="DevLys 010" pitchFamily="2" charset="0"/>
              </a:rPr>
              <a:t> </a:t>
            </a:r>
            <a:r>
              <a:rPr lang="en-US" sz="3400" err="1">
                <a:latin typeface="DevLys 010" pitchFamily="2" charset="0"/>
              </a:rPr>
              <a:t>ohfM;ksxzkQh</a:t>
            </a:r>
            <a:r>
              <a:rPr lang="en-US" sz="3400">
                <a:latin typeface="DevLys 010" pitchFamily="2" charset="0"/>
              </a:rPr>
              <a:t> dh </a:t>
            </a:r>
            <a:r>
              <a:rPr lang="en-US" sz="3400" err="1">
                <a:latin typeface="DevLys 010" pitchFamily="2" charset="0"/>
              </a:rPr>
              <a:t>tk;s</a:t>
            </a:r>
            <a:r>
              <a:rPr lang="en-US" sz="3400">
                <a:latin typeface="DevLys 010" pitchFamily="2" charset="0"/>
              </a:rPr>
              <a:t> </a:t>
            </a:r>
            <a:r>
              <a:rPr lang="en-US" sz="3400" err="1">
                <a:latin typeface="DevLys 010" pitchFamily="2" charset="0"/>
              </a:rPr>
              <a:t>fd</a:t>
            </a:r>
            <a:r>
              <a:rPr lang="en-US" sz="3400">
                <a:latin typeface="DevLys 010" pitchFamily="2" charset="0"/>
              </a:rPr>
              <a:t> </a:t>
            </a:r>
            <a:r>
              <a:rPr lang="en-US" sz="3400" err="1">
                <a:latin typeface="DevLys 010" pitchFamily="2" charset="0"/>
              </a:rPr>
              <a:t>lHkk</a:t>
            </a:r>
            <a:r>
              <a:rPr lang="en-US" sz="3400">
                <a:latin typeface="DevLys 010" pitchFamily="2" charset="0"/>
              </a:rPr>
              <a:t> </a:t>
            </a:r>
            <a:r>
              <a:rPr lang="en-US" sz="3400" err="1">
                <a:latin typeface="DevLys 010" pitchFamily="2" charset="0"/>
              </a:rPr>
              <a:t>esa</a:t>
            </a:r>
            <a:r>
              <a:rPr lang="en-US" sz="3400">
                <a:latin typeface="DevLys 010" pitchFamily="2" charset="0"/>
              </a:rPr>
              <a:t> </a:t>
            </a:r>
            <a:r>
              <a:rPr lang="en-US" sz="3400" err="1" smtClean="0">
                <a:latin typeface="DevLys 010" pitchFamily="2" charset="0"/>
              </a:rPr>
              <a:t>iz;qDr</a:t>
            </a:r>
            <a:r>
              <a:rPr lang="en-US" sz="3400" smtClean="0">
                <a:latin typeface="DevLys 010" pitchFamily="2" charset="0"/>
              </a:rPr>
              <a:t> </a:t>
            </a:r>
            <a:r>
              <a:rPr lang="en-US" sz="3400" err="1" smtClean="0">
                <a:latin typeface="DevLys 010" pitchFamily="2" charset="0"/>
              </a:rPr>
              <a:t>okguksa</a:t>
            </a:r>
            <a:r>
              <a:rPr lang="en-US" sz="3400" smtClean="0">
                <a:latin typeface="DevLys 010" pitchFamily="2" charset="0"/>
              </a:rPr>
              <a:t>] </a:t>
            </a:r>
            <a:r>
              <a:rPr lang="en-US" sz="3400" err="1" smtClean="0">
                <a:latin typeface="DevLys 010" pitchFamily="2" charset="0"/>
              </a:rPr>
              <a:t>ikaMky</a:t>
            </a:r>
            <a:r>
              <a:rPr lang="en-US" sz="3400" smtClean="0">
                <a:latin typeface="DevLys 010" pitchFamily="2" charset="0"/>
              </a:rPr>
              <a:t>] </a:t>
            </a:r>
            <a:r>
              <a:rPr lang="en-US" sz="3400" err="1" smtClean="0">
                <a:latin typeface="DevLys 010" pitchFamily="2" charset="0"/>
              </a:rPr>
              <a:t>dqflZ;ksa</a:t>
            </a:r>
            <a:r>
              <a:rPr lang="en-US" sz="3400" smtClean="0">
                <a:latin typeface="DevLys 010" pitchFamily="2" charset="0"/>
              </a:rPr>
              <a:t>] '</a:t>
            </a:r>
            <a:r>
              <a:rPr lang="en-US" sz="3400" err="1" smtClean="0">
                <a:latin typeface="DevLys 010" pitchFamily="2" charset="0"/>
              </a:rPr>
              <a:t>kkfe;kuk</a:t>
            </a:r>
            <a:r>
              <a:rPr lang="en-US" sz="3400">
                <a:latin typeface="DevLys 010" pitchFamily="2" charset="0"/>
              </a:rPr>
              <a:t>] </a:t>
            </a:r>
            <a:r>
              <a:rPr lang="en-US" sz="3400" err="1" smtClean="0">
                <a:latin typeface="DevLys 010" pitchFamily="2" charset="0"/>
              </a:rPr>
              <a:t>ykmMLihdj</a:t>
            </a:r>
            <a:r>
              <a:rPr lang="en-US" sz="3400" smtClean="0">
                <a:latin typeface="DevLys 010" pitchFamily="2" charset="0"/>
              </a:rPr>
              <a:t>] </a:t>
            </a:r>
            <a:r>
              <a:rPr lang="en-US" sz="3400" err="1">
                <a:latin typeface="DevLys 010" pitchFamily="2" charset="0"/>
              </a:rPr>
              <a:t>Hkk"k.k</a:t>
            </a:r>
            <a:r>
              <a:rPr lang="en-US" sz="3400">
                <a:latin typeface="DevLys 010" pitchFamily="2" charset="0"/>
              </a:rPr>
              <a:t> dh </a:t>
            </a:r>
            <a:r>
              <a:rPr lang="en-US" sz="3400" err="1" smtClean="0">
                <a:latin typeface="DevLys 010" pitchFamily="2" charset="0"/>
              </a:rPr>
              <a:t>fjdkWfMZax</a:t>
            </a:r>
            <a:r>
              <a:rPr lang="en-US" sz="3400" smtClean="0">
                <a:latin typeface="DevLys 010" pitchFamily="2" charset="0"/>
              </a:rPr>
              <a:t> </a:t>
            </a:r>
            <a:r>
              <a:rPr lang="en-US" sz="3400" err="1" smtClean="0">
                <a:latin typeface="DevLys 010" pitchFamily="2" charset="0"/>
              </a:rPr>
              <a:t>vkfn</a:t>
            </a:r>
            <a:r>
              <a:rPr lang="en-US" sz="3400" smtClean="0">
                <a:latin typeface="DevLys 010" pitchFamily="2" charset="0"/>
              </a:rPr>
              <a:t> </a:t>
            </a:r>
            <a:r>
              <a:rPr lang="en-US" sz="3400" err="1">
                <a:latin typeface="DevLys 010" pitchFamily="2" charset="0"/>
              </a:rPr>
              <a:t>vk</a:t>
            </a:r>
            <a:r>
              <a:rPr lang="en-US" sz="3400">
                <a:latin typeface="DevLys 010" pitchFamily="2" charset="0"/>
              </a:rPr>
              <a:t> </a:t>
            </a:r>
            <a:r>
              <a:rPr lang="en-US" sz="3400" err="1" smtClean="0">
                <a:latin typeface="DevLys 010" pitchFamily="2" charset="0"/>
              </a:rPr>
              <a:t>tk;sA</a:t>
            </a:r>
            <a:endParaRPr lang="en-US" sz="3400"/>
          </a:p>
        </p:txBody>
      </p:sp>
      <p:sp>
        <p:nvSpPr>
          <p:cNvPr id="5" name="Rectangle 4"/>
          <p:cNvSpPr/>
          <p:nvPr/>
        </p:nvSpPr>
        <p:spPr>
          <a:xfrm>
            <a:off x="0" y="37073"/>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000" err="1" smtClean="0">
                <a:solidFill>
                  <a:srgbClr val="FFC000"/>
                </a:solidFill>
                <a:latin typeface="DevLys 010" pitchFamily="2" charset="0"/>
                <a:ea typeface="Calibri" pitchFamily="34" charset="0"/>
                <a:cs typeface="Mangal" pitchFamily="18" charset="0"/>
              </a:rPr>
              <a:t>ohfM;ks</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fuxjkuh</a:t>
            </a:r>
            <a:r>
              <a:rPr lang="en-US" sz="4000" smtClean="0">
                <a:solidFill>
                  <a:srgbClr val="FFC000"/>
                </a:solidFill>
                <a:latin typeface="DevLys 010" pitchFamily="2" charset="0"/>
                <a:ea typeface="Calibri" pitchFamily="34" charset="0"/>
                <a:cs typeface="Mangal" pitchFamily="18" charset="0"/>
              </a:rPr>
              <a:t> ny ¼</a:t>
            </a:r>
            <a:r>
              <a:rPr lang="en-US" sz="3200" smtClean="0">
                <a:solidFill>
                  <a:srgbClr val="FFC000"/>
                </a:solidFill>
                <a:latin typeface="Times New Roman" pitchFamily="18" charset="0"/>
                <a:ea typeface="Calibri" pitchFamily="34" charset="0"/>
                <a:cs typeface="Times New Roman" pitchFamily="18" charset="0"/>
              </a:rPr>
              <a:t>VST</a:t>
            </a:r>
            <a:r>
              <a:rPr lang="en-US" sz="4000" smtClean="0">
                <a:solidFill>
                  <a:srgbClr val="FFC000"/>
                </a:solidFill>
                <a:latin typeface="DevLys 010" pitchFamily="2" charset="0"/>
                <a:ea typeface="Calibri" pitchFamily="34" charset="0"/>
                <a:cs typeface="Mangal" pitchFamily="18" charset="0"/>
              </a:rPr>
              <a:t>½</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transition>
    <p:circl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8640960" cy="6694140"/>
          </a:xfrm>
          <a:prstGeom prst="rect">
            <a:avLst/>
          </a:prstGeom>
        </p:spPr>
        <p:txBody>
          <a:bodyPr wrap="square">
            <a:spAutoFit/>
          </a:bodyPr>
          <a:lstStyle/>
          <a:p>
            <a:pPr marL="465138" indent="-465138" algn="just" eaLnBrk="0" hangingPunct="0">
              <a:buClr>
                <a:srgbClr val="FFC000"/>
              </a:buClr>
              <a:buFont typeface="Arial" pitchFamily="34" charset="0"/>
              <a:buChar char="•"/>
            </a:pPr>
            <a:r>
              <a:rPr lang="en-US" sz="3300" smtClean="0">
                <a:latin typeface="DevLys 010" pitchFamily="2" charset="0"/>
              </a:rPr>
              <a:t>'</a:t>
            </a:r>
            <a:r>
              <a:rPr lang="en-US" sz="3300" err="1" smtClean="0">
                <a:latin typeface="DevLys 010" pitchFamily="2" charset="0"/>
              </a:rPr>
              <a:t>kwfVax</a:t>
            </a:r>
            <a:r>
              <a:rPr lang="en-US" sz="3300" smtClean="0">
                <a:latin typeface="DevLys 010" pitchFamily="2" charset="0"/>
              </a:rPr>
              <a:t> </a:t>
            </a:r>
            <a:r>
              <a:rPr lang="en-US" sz="3300" err="1" smtClean="0">
                <a:latin typeface="DevLys 010" pitchFamily="2" charset="0"/>
              </a:rPr>
              <a:t>ds</a:t>
            </a:r>
            <a:r>
              <a:rPr lang="en-US" sz="3300" smtClean="0">
                <a:latin typeface="DevLys 010" pitchFamily="2" charset="0"/>
              </a:rPr>
              <a:t> </a:t>
            </a:r>
            <a:r>
              <a:rPr lang="en-US" sz="3300" err="1" smtClean="0">
                <a:latin typeface="DevLys 010" pitchFamily="2" charset="0"/>
              </a:rPr>
              <a:t>var</a:t>
            </a:r>
            <a:r>
              <a:rPr lang="en-US" sz="3300" smtClean="0">
                <a:latin typeface="DevLys 010" pitchFamily="2" charset="0"/>
              </a:rPr>
              <a:t> </a:t>
            </a:r>
            <a:r>
              <a:rPr lang="en-US" sz="3300" err="1" smtClean="0">
                <a:latin typeface="DevLys 010" pitchFamily="2" charset="0"/>
              </a:rPr>
              <a:t>esa</a:t>
            </a:r>
            <a:r>
              <a:rPr lang="en-US" sz="3300" smtClean="0">
                <a:latin typeface="DevLys 010" pitchFamily="2" charset="0"/>
              </a:rPr>
              <a:t> </a:t>
            </a:r>
            <a:r>
              <a:rPr lang="en-US" sz="3300" err="1" smtClean="0">
                <a:latin typeface="DevLys 010" pitchFamily="2" charset="0"/>
              </a:rPr>
              <a:t>lc</a:t>
            </a:r>
            <a:r>
              <a:rPr lang="en-US" sz="3300" smtClean="0">
                <a:latin typeface="DevLys 010" pitchFamily="2" charset="0"/>
              </a:rPr>
              <a:t> </a:t>
            </a:r>
            <a:r>
              <a:rPr lang="en-US" sz="3300" err="1" smtClean="0">
                <a:latin typeface="DevLys 010" pitchFamily="2" charset="0"/>
              </a:rPr>
              <a:t>lkekuksa</a:t>
            </a:r>
            <a:r>
              <a:rPr lang="en-US" sz="3300" smtClean="0">
                <a:latin typeface="DevLys 010" pitchFamily="2" charset="0"/>
              </a:rPr>
              <a:t> dh </a:t>
            </a:r>
            <a:r>
              <a:rPr lang="en-US" sz="3300" err="1" smtClean="0">
                <a:latin typeface="DevLys 010" pitchFamily="2" charset="0"/>
              </a:rPr>
              <a:t>ek</a:t>
            </a:r>
            <a:r>
              <a:rPr lang="en-US" sz="3300" smtClean="0">
                <a:latin typeface="DevLys 010" pitchFamily="2" charset="0"/>
              </a:rPr>
              <a:t>=k] </a:t>
            </a:r>
            <a:r>
              <a:rPr lang="en-US" sz="3300" err="1" smtClean="0">
                <a:latin typeface="DevLys 010" pitchFamily="2" charset="0"/>
              </a:rPr>
              <a:t>okgu</a:t>
            </a:r>
            <a:r>
              <a:rPr lang="en-US" sz="3300" smtClean="0">
                <a:latin typeface="DevLys 010" pitchFamily="2" charset="0"/>
              </a:rPr>
              <a:t>] </a:t>
            </a:r>
            <a:r>
              <a:rPr lang="en-US" sz="3300" err="1" smtClean="0">
                <a:latin typeface="DevLys 010" pitchFamily="2" charset="0"/>
              </a:rPr>
              <a:t>QuhZpj</a:t>
            </a:r>
            <a:r>
              <a:rPr lang="en-US" sz="3300" smtClean="0">
                <a:latin typeface="DevLys 010" pitchFamily="2" charset="0"/>
              </a:rPr>
              <a:t>] </a:t>
            </a:r>
            <a:r>
              <a:rPr lang="en-US" sz="3300" err="1" smtClean="0">
                <a:latin typeface="DevLys 010" pitchFamily="2" charset="0"/>
              </a:rPr>
              <a:t>ikaMky</a:t>
            </a:r>
            <a:r>
              <a:rPr lang="en-US" sz="3300" smtClean="0">
                <a:latin typeface="DevLys 010" pitchFamily="2" charset="0"/>
              </a:rPr>
              <a:t> dh </a:t>
            </a:r>
            <a:r>
              <a:rPr lang="en-US" sz="3300" err="1" smtClean="0">
                <a:latin typeface="DevLys 010" pitchFamily="2" charset="0"/>
              </a:rPr>
              <a:t>lkbt</a:t>
            </a:r>
            <a:r>
              <a:rPr lang="en-US" sz="3300" smtClean="0">
                <a:latin typeface="DevLys 010" pitchFamily="2" charset="0"/>
              </a:rPr>
              <a:t> </a:t>
            </a:r>
            <a:r>
              <a:rPr lang="en-US" sz="3300" err="1" smtClean="0">
                <a:latin typeface="DevLys 010" pitchFamily="2" charset="0"/>
              </a:rPr>
              <a:t>vkfn</a:t>
            </a:r>
            <a:r>
              <a:rPr lang="en-US" sz="3300" smtClean="0">
                <a:latin typeface="DevLys 010" pitchFamily="2" charset="0"/>
              </a:rPr>
              <a:t> dh </a:t>
            </a:r>
            <a:r>
              <a:rPr lang="en-US" sz="3300" err="1" smtClean="0">
                <a:latin typeface="DevLys 010" pitchFamily="2" charset="0"/>
              </a:rPr>
              <a:t>ok;l</a:t>
            </a:r>
            <a:r>
              <a:rPr lang="en-US" sz="3300" smtClean="0">
                <a:latin typeface="DevLys 010" pitchFamily="2" charset="0"/>
              </a:rPr>
              <a:t> </a:t>
            </a:r>
            <a:r>
              <a:rPr lang="en-US" sz="3300" err="1" smtClean="0">
                <a:latin typeface="DevLys 010" pitchFamily="2" charset="0"/>
              </a:rPr>
              <a:t>essa</a:t>
            </a:r>
            <a:r>
              <a:rPr lang="en-US" sz="3300" smtClean="0">
                <a:latin typeface="DevLys 010" pitchFamily="2" charset="0"/>
              </a:rPr>
              <a:t> </a:t>
            </a:r>
            <a:r>
              <a:rPr lang="en-US" sz="3300" err="1" smtClean="0">
                <a:latin typeface="DevLys 010" pitchFamily="2" charset="0"/>
              </a:rPr>
              <a:t>fjdkWfMaZx</a:t>
            </a:r>
            <a:r>
              <a:rPr lang="en-US" sz="3300" smtClean="0">
                <a:latin typeface="DevLys 010" pitchFamily="2" charset="0"/>
              </a:rPr>
              <a:t> dh </a:t>
            </a:r>
            <a:r>
              <a:rPr lang="en-US" sz="3300" err="1" smtClean="0">
                <a:latin typeface="DevLys 010" pitchFamily="2" charset="0"/>
              </a:rPr>
              <a:t>tkuh</a:t>
            </a:r>
            <a:r>
              <a:rPr lang="en-US" sz="3300" smtClean="0">
                <a:latin typeface="DevLys 010" pitchFamily="2" charset="0"/>
              </a:rPr>
              <a:t> </a:t>
            </a:r>
            <a:r>
              <a:rPr lang="en-US" sz="3300" err="1" smtClean="0">
                <a:latin typeface="DevLys 010" pitchFamily="2" charset="0"/>
              </a:rPr>
              <a:t>pkfg,A</a:t>
            </a:r>
            <a:endParaRPr lang="en-US" sz="3300" smtClean="0"/>
          </a:p>
          <a:p>
            <a:pPr marL="465138" indent="-465138" algn="just" eaLnBrk="0" hangingPunct="0">
              <a:buClr>
                <a:srgbClr val="FFC000"/>
              </a:buClr>
              <a:buFont typeface="Arial" pitchFamily="34" charset="0"/>
              <a:buChar char="•"/>
            </a:pPr>
            <a:r>
              <a:rPr lang="en-US" sz="2800" smtClean="0">
                <a:latin typeface="Calibri" pitchFamily="34" charset="0"/>
              </a:rPr>
              <a:t>Annexure-7</a:t>
            </a:r>
            <a:r>
              <a:rPr lang="en-US" sz="3300" smtClean="0">
                <a:latin typeface="DevLys 010" pitchFamily="2" charset="0"/>
              </a:rPr>
              <a:t> </a:t>
            </a:r>
            <a:r>
              <a:rPr lang="en-US" sz="3300" err="1" smtClean="0">
                <a:latin typeface="DevLys 010" pitchFamily="2" charset="0"/>
              </a:rPr>
              <a:t>esa</a:t>
            </a:r>
            <a:r>
              <a:rPr lang="en-US" sz="3300" smtClean="0">
                <a:latin typeface="DevLys 010" pitchFamily="2" charset="0"/>
              </a:rPr>
              <a:t> </a:t>
            </a:r>
            <a:r>
              <a:rPr lang="en-US" sz="3300" err="1" smtClean="0">
                <a:latin typeface="DevLys 010" pitchFamily="2" charset="0"/>
              </a:rPr>
              <a:t>mDRk</a:t>
            </a:r>
            <a:r>
              <a:rPr lang="en-US" sz="3300" smtClean="0">
                <a:latin typeface="DevLys 010" pitchFamily="2" charset="0"/>
              </a:rPr>
              <a:t> </a:t>
            </a:r>
            <a:r>
              <a:rPr lang="en-US" sz="3300" err="1" smtClean="0">
                <a:latin typeface="DevLys 010" pitchFamily="2" charset="0"/>
              </a:rPr>
              <a:t>lkekuksa</a:t>
            </a:r>
            <a:r>
              <a:rPr lang="en-US" sz="3300" smtClean="0">
                <a:latin typeface="DevLys 010" pitchFamily="2" charset="0"/>
              </a:rPr>
              <a:t> dh </a:t>
            </a:r>
            <a:r>
              <a:rPr lang="en-US" sz="3300" err="1" smtClean="0">
                <a:latin typeface="DevLys 010" pitchFamily="2" charset="0"/>
              </a:rPr>
              <a:t>fjiksVZ</a:t>
            </a:r>
            <a:r>
              <a:rPr lang="en-US" sz="3300" smtClean="0">
                <a:latin typeface="DevLys 010" pitchFamily="2" charset="0"/>
              </a:rPr>
              <a:t> </a:t>
            </a:r>
            <a:r>
              <a:rPr lang="en-US" sz="3300" err="1" smtClean="0">
                <a:latin typeface="DevLys 010" pitchFamily="2" charset="0"/>
              </a:rPr>
              <a:t>ladsr</a:t>
            </a:r>
            <a:r>
              <a:rPr lang="en-US" sz="3300" smtClean="0">
                <a:latin typeface="DevLys 010" pitchFamily="2" charset="0"/>
              </a:rPr>
              <a:t> </a:t>
            </a:r>
            <a:r>
              <a:rPr lang="en-US" sz="3300" err="1" smtClean="0">
                <a:latin typeface="DevLys 010" pitchFamily="2" charset="0"/>
              </a:rPr>
              <a:t>i</a:t>
            </a:r>
            <a:r>
              <a:rPr lang="en-US" sz="3300" smtClean="0">
                <a:latin typeface="DevLys 010" pitchFamily="2" charset="0"/>
              </a:rPr>
              <a:t>= ¼</a:t>
            </a:r>
            <a:r>
              <a:rPr lang="en-US" sz="2800" smtClean="0">
                <a:latin typeface="Calibri" pitchFamily="34" charset="0"/>
              </a:rPr>
              <a:t>Cue-Sheet</a:t>
            </a:r>
            <a:r>
              <a:rPr lang="en-US" sz="3300" smtClean="0">
                <a:latin typeface="DevLys 010" pitchFamily="2" charset="0"/>
              </a:rPr>
              <a:t>½ </a:t>
            </a:r>
            <a:r>
              <a:rPr lang="en-US" sz="3300" err="1" smtClean="0">
                <a:latin typeface="DevLys 010" pitchFamily="2" charset="0"/>
              </a:rPr>
              <a:t>rS;kj</a:t>
            </a:r>
            <a:r>
              <a:rPr lang="en-US" sz="3300" smtClean="0">
                <a:latin typeface="DevLys 010" pitchFamily="2" charset="0"/>
              </a:rPr>
              <a:t> dh </a:t>
            </a:r>
            <a:r>
              <a:rPr lang="en-US" sz="3300" err="1" smtClean="0">
                <a:latin typeface="DevLys 010" pitchFamily="2" charset="0"/>
              </a:rPr>
              <a:t>tk;sxh</a:t>
            </a:r>
            <a:r>
              <a:rPr lang="en-US" sz="3300" smtClean="0">
                <a:latin typeface="DevLys 010" pitchFamily="2" charset="0"/>
              </a:rPr>
              <a:t> </a:t>
            </a:r>
            <a:r>
              <a:rPr lang="en-US" sz="3300" err="1" smtClean="0">
                <a:latin typeface="DevLys 010" pitchFamily="2" charset="0"/>
              </a:rPr>
              <a:t>tks</a:t>
            </a:r>
            <a:r>
              <a:rPr lang="en-US" sz="3300" smtClean="0">
                <a:latin typeface="DevLys 010" pitchFamily="2" charset="0"/>
              </a:rPr>
              <a:t> </a:t>
            </a:r>
            <a:r>
              <a:rPr lang="en-US" sz="3300" err="1" smtClean="0">
                <a:latin typeface="DevLys 010" pitchFamily="2" charset="0"/>
              </a:rPr>
              <a:t>fjdkWMZ</a:t>
            </a:r>
            <a:r>
              <a:rPr lang="en-US" sz="3300" smtClean="0">
                <a:latin typeface="DevLys 010" pitchFamily="2" charset="0"/>
              </a:rPr>
              <a:t> dh </a:t>
            </a:r>
            <a:r>
              <a:rPr lang="en-US" sz="3300" err="1" smtClean="0">
                <a:latin typeface="DevLys 010" pitchFamily="2" charset="0"/>
              </a:rPr>
              <a:t>xbZ</a:t>
            </a:r>
            <a:r>
              <a:rPr lang="en-US" sz="3300" smtClean="0">
                <a:latin typeface="DevLys 010" pitchFamily="2" charset="0"/>
              </a:rPr>
              <a:t> </a:t>
            </a:r>
            <a:r>
              <a:rPr lang="en-US" sz="3300" err="1" smtClean="0">
                <a:latin typeface="DevLys 010" pitchFamily="2" charset="0"/>
              </a:rPr>
              <a:t>lh</a:t>
            </a:r>
            <a:r>
              <a:rPr lang="en-US" sz="3300" smtClean="0">
                <a:latin typeface="DevLys 010" pitchFamily="2" charset="0"/>
              </a:rPr>
              <a:t>-</a:t>
            </a:r>
            <a:r>
              <a:rPr lang="en-US" sz="3300" err="1" smtClean="0">
                <a:latin typeface="DevLys 010" pitchFamily="2" charset="0"/>
              </a:rPr>
              <a:t>Mh</a:t>
            </a:r>
            <a:r>
              <a:rPr lang="en-US" sz="3300" smtClean="0">
                <a:latin typeface="DevLys 010" pitchFamily="2" charset="0"/>
              </a:rPr>
              <a:t>- </a:t>
            </a:r>
            <a:r>
              <a:rPr lang="en-US" sz="3300" err="1" smtClean="0">
                <a:latin typeface="DevLys 010" pitchFamily="2" charset="0"/>
              </a:rPr>
              <a:t>ds</a:t>
            </a:r>
            <a:r>
              <a:rPr lang="en-US" sz="3300" smtClean="0">
                <a:latin typeface="DevLys 010" pitchFamily="2" charset="0"/>
              </a:rPr>
              <a:t> </a:t>
            </a:r>
            <a:r>
              <a:rPr lang="en-US" sz="3300" err="1" smtClean="0">
                <a:latin typeface="DevLys 010" pitchFamily="2" charset="0"/>
              </a:rPr>
              <a:t>lkFk</a:t>
            </a:r>
            <a:r>
              <a:rPr lang="en-US" sz="3300" smtClean="0">
                <a:latin typeface="DevLys 010" pitchFamily="2" charset="0"/>
              </a:rPr>
              <a:t> j[</a:t>
            </a:r>
            <a:r>
              <a:rPr lang="en-US" sz="3300" err="1" smtClean="0">
                <a:latin typeface="DevLys 010" pitchFamily="2" charset="0"/>
              </a:rPr>
              <a:t>kh</a:t>
            </a:r>
            <a:r>
              <a:rPr lang="en-US" sz="3300" smtClean="0">
                <a:latin typeface="DevLys 010" pitchFamily="2" charset="0"/>
              </a:rPr>
              <a:t> </a:t>
            </a:r>
            <a:r>
              <a:rPr lang="en-US" sz="3300" err="1" smtClean="0">
                <a:latin typeface="DevLys 010" pitchFamily="2" charset="0"/>
              </a:rPr>
              <a:t>tk;sxhA</a:t>
            </a:r>
            <a:endParaRPr lang="en-US" sz="3300" smtClean="0">
              <a:latin typeface="DevLys 010" pitchFamily="2" charset="0"/>
            </a:endParaRPr>
          </a:p>
          <a:p>
            <a:pPr marL="465138" indent="-465138" algn="just" eaLnBrk="0" hangingPunct="0">
              <a:buClr>
                <a:srgbClr val="FFC000"/>
              </a:buClr>
              <a:buFont typeface="Arial" pitchFamily="34" charset="0"/>
              <a:buChar char="•"/>
            </a:pPr>
            <a:r>
              <a:rPr lang="en-US" sz="3300" smtClean="0">
                <a:latin typeface="DevLys 010" pitchFamily="2" charset="0"/>
              </a:rPr>
              <a:t>,d </a:t>
            </a:r>
            <a:r>
              <a:rPr lang="en-US" sz="3300" err="1" smtClean="0">
                <a:latin typeface="DevLys 010" pitchFamily="2" charset="0"/>
              </a:rPr>
              <a:t>gh</a:t>
            </a:r>
            <a:r>
              <a:rPr lang="en-US" sz="3300" smtClean="0">
                <a:latin typeface="DevLys 010" pitchFamily="2" charset="0"/>
              </a:rPr>
              <a:t> </a:t>
            </a:r>
            <a:r>
              <a:rPr lang="en-US" sz="3300" err="1" smtClean="0">
                <a:latin typeface="DevLys 010" pitchFamily="2" charset="0"/>
              </a:rPr>
              <a:t>fnu</a:t>
            </a:r>
            <a:r>
              <a:rPr lang="en-US" sz="3300" smtClean="0">
                <a:latin typeface="DevLys 010" pitchFamily="2" charset="0"/>
              </a:rPr>
              <a:t> </a:t>
            </a:r>
            <a:r>
              <a:rPr lang="en-US" sz="3300" err="1" smtClean="0">
                <a:latin typeface="DevLys 010" pitchFamily="2" charset="0"/>
              </a:rPr>
              <a:t>esa</a:t>
            </a:r>
            <a:r>
              <a:rPr lang="en-US" sz="3300" smtClean="0">
                <a:latin typeface="DevLys 010" pitchFamily="2" charset="0"/>
              </a:rPr>
              <a:t> ,d </a:t>
            </a:r>
            <a:r>
              <a:rPr lang="en-US" sz="3300" err="1" smtClean="0">
                <a:latin typeface="DevLys 010" pitchFamily="2" charset="0"/>
              </a:rPr>
              <a:t>ls</a:t>
            </a:r>
            <a:r>
              <a:rPr lang="en-US" sz="3300" smtClean="0">
                <a:latin typeface="DevLys 010" pitchFamily="2" charset="0"/>
              </a:rPr>
              <a:t> </a:t>
            </a:r>
            <a:r>
              <a:rPr lang="en-US" sz="3300" err="1" smtClean="0">
                <a:latin typeface="DevLys 010" pitchFamily="2" charset="0"/>
              </a:rPr>
              <a:t>vf</a:t>
            </a:r>
            <a:r>
              <a:rPr lang="en-US" sz="3300" smtClean="0">
                <a:latin typeface="DevLys 010" pitchFamily="2" charset="0"/>
              </a:rPr>
              <a:t>/</a:t>
            </a:r>
            <a:r>
              <a:rPr lang="en-US" sz="3300" err="1" smtClean="0">
                <a:latin typeface="DevLys 010" pitchFamily="2" charset="0"/>
              </a:rPr>
              <a:t>kd</a:t>
            </a:r>
            <a:r>
              <a:rPr lang="en-US" sz="3300" smtClean="0">
                <a:latin typeface="DevLys 010" pitchFamily="2" charset="0"/>
              </a:rPr>
              <a:t> </a:t>
            </a:r>
            <a:r>
              <a:rPr lang="en-US" sz="3300" err="1" smtClean="0">
                <a:latin typeface="DevLys 010" pitchFamily="2" charset="0"/>
              </a:rPr>
              <a:t>lkoZ</a:t>
            </a:r>
            <a:r>
              <a:rPr lang="en-US" sz="3300" smtClean="0">
                <a:latin typeface="DevLys 010" pitchFamily="2" charset="0"/>
              </a:rPr>
              <a:t>- </a:t>
            </a:r>
            <a:r>
              <a:rPr lang="en-US" sz="3300" err="1" smtClean="0">
                <a:latin typeface="DevLys 010" pitchFamily="2" charset="0"/>
              </a:rPr>
              <a:t>jSfy;ksa</a:t>
            </a:r>
            <a:r>
              <a:rPr lang="en-US" sz="3300" smtClean="0">
                <a:latin typeface="DevLys 010" pitchFamily="2" charset="0"/>
              </a:rPr>
              <a:t>] </a:t>
            </a:r>
            <a:r>
              <a:rPr lang="en-US" sz="3300" err="1" smtClean="0">
                <a:latin typeface="DevLys 010" pitchFamily="2" charset="0"/>
              </a:rPr>
              <a:t>lHkkvksa</a:t>
            </a:r>
            <a:r>
              <a:rPr lang="en-US" sz="3300" smtClean="0">
                <a:latin typeface="DevLys 010" pitchFamily="2" charset="0"/>
              </a:rPr>
              <a:t>] ,</a:t>
            </a:r>
            <a:r>
              <a:rPr lang="en-US" sz="3300" err="1" smtClean="0">
                <a:latin typeface="DevLys 010" pitchFamily="2" charset="0"/>
              </a:rPr>
              <a:t>oa</a:t>
            </a:r>
            <a:r>
              <a:rPr lang="en-US" sz="3300" smtClean="0">
                <a:latin typeface="DevLys 010" pitchFamily="2" charset="0"/>
              </a:rPr>
              <a:t> </a:t>
            </a:r>
            <a:r>
              <a:rPr lang="en-US" sz="3300" err="1" smtClean="0">
                <a:latin typeface="DevLys 010" pitchFamily="2" charset="0"/>
              </a:rPr>
              <a:t>tqyqlksa</a:t>
            </a:r>
            <a:r>
              <a:rPr lang="en-US" sz="3300" smtClean="0">
                <a:latin typeface="DevLys 010" pitchFamily="2" charset="0"/>
              </a:rPr>
              <a:t> </a:t>
            </a:r>
            <a:r>
              <a:rPr lang="en-US" sz="3300" err="1" smtClean="0">
                <a:latin typeface="DevLys 010" pitchFamily="2" charset="0"/>
              </a:rPr>
              <a:t>bR;kfn</a:t>
            </a:r>
            <a:r>
              <a:rPr lang="en-US" sz="3300" smtClean="0">
                <a:latin typeface="DevLys 010" pitchFamily="2" charset="0"/>
              </a:rPr>
              <a:t> </a:t>
            </a:r>
            <a:r>
              <a:rPr lang="en-US" sz="3300" err="1" smtClean="0">
                <a:latin typeface="DevLys 010" pitchFamily="2" charset="0"/>
              </a:rPr>
              <a:t>jgus</a:t>
            </a:r>
            <a:r>
              <a:rPr lang="en-US" sz="3300" smtClean="0">
                <a:latin typeface="DevLys 010" pitchFamily="2" charset="0"/>
              </a:rPr>
              <a:t> </a:t>
            </a:r>
            <a:r>
              <a:rPr lang="en-US" sz="3300" err="1" smtClean="0">
                <a:latin typeface="DevLys 010" pitchFamily="2" charset="0"/>
              </a:rPr>
              <a:t>ij</a:t>
            </a:r>
            <a:r>
              <a:rPr lang="en-US" sz="3300" smtClean="0">
                <a:latin typeface="DevLys 010" pitchFamily="2" charset="0"/>
              </a:rPr>
              <a:t> </a:t>
            </a:r>
            <a:r>
              <a:rPr lang="en-US" sz="3300" err="1" smtClean="0">
                <a:latin typeface="DevLys 010" pitchFamily="2" charset="0"/>
              </a:rPr>
              <a:t>Ik;kZIr</a:t>
            </a:r>
            <a:r>
              <a:rPr lang="en-US" sz="3300" smtClean="0">
                <a:latin typeface="DevLys 010" pitchFamily="2" charset="0"/>
              </a:rPr>
              <a:t> la[;k </a:t>
            </a:r>
            <a:r>
              <a:rPr lang="en-US" sz="3300" err="1" smtClean="0">
                <a:latin typeface="DevLys 010" pitchFamily="2" charset="0"/>
              </a:rPr>
              <a:t>esa</a:t>
            </a:r>
            <a:r>
              <a:rPr lang="en-US" sz="3300" smtClean="0">
                <a:latin typeface="DevLys 010" pitchFamily="2" charset="0"/>
              </a:rPr>
              <a:t> </a:t>
            </a:r>
            <a:r>
              <a:rPr lang="en-US" sz="3300" err="1" smtClean="0">
                <a:latin typeface="DevLys 010" pitchFamily="2" charset="0"/>
              </a:rPr>
              <a:t>ohfM;ks</a:t>
            </a:r>
            <a:r>
              <a:rPr lang="en-US" sz="3300" smtClean="0">
                <a:latin typeface="DevLys 010" pitchFamily="2" charset="0"/>
              </a:rPr>
              <a:t> </a:t>
            </a:r>
            <a:r>
              <a:rPr lang="en-US" sz="3300" err="1" smtClean="0">
                <a:latin typeface="DevLys 010" pitchFamily="2" charset="0"/>
              </a:rPr>
              <a:t>Vhesa</a:t>
            </a:r>
            <a:r>
              <a:rPr lang="en-US" sz="3300" smtClean="0">
                <a:latin typeface="DevLys 010" pitchFamily="2" charset="0"/>
              </a:rPr>
              <a:t> </a:t>
            </a:r>
            <a:r>
              <a:rPr lang="en-US" sz="3300" err="1" smtClean="0">
                <a:latin typeface="DevLys 010" pitchFamily="2" charset="0"/>
              </a:rPr>
              <a:t>rSukr</a:t>
            </a:r>
            <a:r>
              <a:rPr lang="en-US" sz="3300" smtClean="0">
                <a:latin typeface="DevLys 010" pitchFamily="2" charset="0"/>
              </a:rPr>
              <a:t> dh </a:t>
            </a:r>
            <a:r>
              <a:rPr lang="en-US" sz="3300" err="1" smtClean="0">
                <a:latin typeface="DevLys 010" pitchFamily="2" charset="0"/>
              </a:rPr>
              <a:t>tkuh</a:t>
            </a:r>
            <a:r>
              <a:rPr lang="en-US" sz="3300" smtClean="0">
                <a:latin typeface="DevLys 010" pitchFamily="2" charset="0"/>
              </a:rPr>
              <a:t> </a:t>
            </a:r>
            <a:r>
              <a:rPr lang="en-US" sz="3300" err="1" smtClean="0">
                <a:latin typeface="DevLys 010" pitchFamily="2" charset="0"/>
              </a:rPr>
              <a:t>pkfg,A</a:t>
            </a:r>
            <a:endParaRPr lang="en-US" sz="3300" smtClean="0">
              <a:latin typeface="DevLys 010" pitchFamily="2" charset="0"/>
            </a:endParaRPr>
          </a:p>
          <a:p>
            <a:pPr marL="465138" indent="-465138" algn="just" eaLnBrk="0" hangingPunct="0">
              <a:buClr>
                <a:srgbClr val="FFC000"/>
              </a:buClr>
              <a:buFont typeface="Arial" pitchFamily="34" charset="0"/>
              <a:buChar char="•"/>
            </a:pPr>
            <a:r>
              <a:rPr lang="en-US" sz="3300" err="1" smtClean="0">
                <a:latin typeface="DevLys 010" pitchFamily="2" charset="0"/>
              </a:rPr>
              <a:t>LVkj&amp;izpkjd</a:t>
            </a:r>
            <a:r>
              <a:rPr lang="en-US" sz="3300" smtClean="0">
                <a:latin typeface="DevLys 010" pitchFamily="2" charset="0"/>
              </a:rPr>
              <a:t> </a:t>
            </a:r>
            <a:r>
              <a:rPr lang="en-US" sz="3300" err="1" smtClean="0">
                <a:latin typeface="DevLys 010" pitchFamily="2" charset="0"/>
              </a:rPr>
              <a:t>ds</a:t>
            </a:r>
            <a:r>
              <a:rPr lang="en-US" sz="3300" smtClean="0">
                <a:latin typeface="DevLys 010" pitchFamily="2" charset="0"/>
              </a:rPr>
              <a:t> </a:t>
            </a:r>
            <a:r>
              <a:rPr lang="en-US" sz="3300" err="1" smtClean="0">
                <a:latin typeface="DevLys 010" pitchFamily="2" charset="0"/>
              </a:rPr>
              <a:t>Hkk"k.k</a:t>
            </a:r>
            <a:r>
              <a:rPr lang="en-US" sz="3300" smtClean="0">
                <a:latin typeface="DevLys 010" pitchFamily="2" charset="0"/>
              </a:rPr>
              <a:t> dh </a:t>
            </a:r>
            <a:r>
              <a:rPr lang="en-US" sz="3300" err="1" smtClean="0">
                <a:latin typeface="DevLys 010" pitchFamily="2" charset="0"/>
              </a:rPr>
              <a:t>lhMh</a:t>
            </a:r>
            <a:r>
              <a:rPr lang="en-US" sz="3300" smtClean="0">
                <a:latin typeface="DevLys 010" pitchFamily="2" charset="0"/>
              </a:rPr>
              <a:t> </a:t>
            </a:r>
            <a:r>
              <a:rPr lang="en-US" sz="3300" err="1" smtClean="0">
                <a:latin typeface="DevLys 010" pitchFamily="2" charset="0"/>
              </a:rPr>
              <a:t>rS;kj</a:t>
            </a:r>
            <a:r>
              <a:rPr lang="en-US" sz="3300" smtClean="0">
                <a:latin typeface="DevLys 010" pitchFamily="2" charset="0"/>
              </a:rPr>
              <a:t> </a:t>
            </a:r>
            <a:r>
              <a:rPr lang="en-US" sz="3300" err="1" smtClean="0">
                <a:latin typeface="DevLys 010" pitchFamily="2" charset="0"/>
              </a:rPr>
              <a:t>djds</a:t>
            </a:r>
            <a:r>
              <a:rPr lang="en-US" sz="3300" smtClean="0">
                <a:latin typeface="DevLys 010" pitchFamily="2" charset="0"/>
              </a:rPr>
              <a:t> </a:t>
            </a:r>
            <a:r>
              <a:rPr lang="en-US" sz="3300" err="1" smtClean="0">
                <a:latin typeface="DevLys 010" pitchFamily="2" charset="0"/>
              </a:rPr>
              <a:t>lk</a:t>
            </a:r>
            <a:r>
              <a:rPr lang="en-US" sz="3300" smtClean="0">
                <a:latin typeface="DevLys 010" pitchFamily="2" charset="0"/>
              </a:rPr>
              <a:t>{; </a:t>
            </a:r>
            <a:r>
              <a:rPr lang="en-US" sz="3300" err="1" smtClean="0">
                <a:latin typeface="DevLys 010" pitchFamily="2" charset="0"/>
              </a:rPr>
              <a:t>ds</a:t>
            </a:r>
            <a:r>
              <a:rPr lang="en-US" sz="3300" smtClean="0">
                <a:latin typeface="DevLys 010" pitchFamily="2" charset="0"/>
              </a:rPr>
              <a:t> :</a:t>
            </a:r>
            <a:r>
              <a:rPr lang="en-US" sz="3300" err="1" smtClean="0">
                <a:latin typeface="DevLys 010" pitchFamily="2" charset="0"/>
              </a:rPr>
              <a:t>i</a:t>
            </a:r>
            <a:r>
              <a:rPr lang="en-US" sz="3300" smtClean="0">
                <a:latin typeface="DevLys 010" pitchFamily="2" charset="0"/>
              </a:rPr>
              <a:t> </a:t>
            </a:r>
            <a:r>
              <a:rPr lang="en-US" sz="3300" err="1" smtClean="0">
                <a:latin typeface="DevLys 010" pitchFamily="2" charset="0"/>
              </a:rPr>
              <a:t>esa</a:t>
            </a:r>
            <a:r>
              <a:rPr lang="en-US" sz="3300" smtClean="0">
                <a:latin typeface="DevLys 010" pitchFamily="2" charset="0"/>
              </a:rPr>
              <a:t> j[</a:t>
            </a:r>
            <a:r>
              <a:rPr lang="en-US" sz="3300" err="1" smtClean="0">
                <a:latin typeface="DevLys 010" pitchFamily="2" charset="0"/>
              </a:rPr>
              <a:t>kukA</a:t>
            </a:r>
            <a:endParaRPr lang="en-US" sz="3300" smtClean="0">
              <a:latin typeface="DevLys 010" pitchFamily="2" charset="0"/>
            </a:endParaRPr>
          </a:p>
          <a:p>
            <a:pPr marL="465138" indent="-465138" algn="just" eaLnBrk="0" hangingPunct="0">
              <a:buClr>
                <a:srgbClr val="FFC000"/>
              </a:buClr>
              <a:buFont typeface="Arial" pitchFamily="34" charset="0"/>
              <a:buChar char="•"/>
            </a:pPr>
            <a:r>
              <a:rPr lang="en-US" sz="3300" err="1" smtClean="0">
                <a:latin typeface="DevLys 010" pitchFamily="2" charset="0"/>
              </a:rPr>
              <a:t>vfr</a:t>
            </a:r>
            <a:r>
              <a:rPr lang="en-US" sz="3300" smtClean="0">
                <a:latin typeface="DevLys 010" pitchFamily="2" charset="0"/>
              </a:rPr>
              <a:t> </a:t>
            </a:r>
            <a:r>
              <a:rPr lang="en-US" sz="3300" err="1" smtClean="0">
                <a:latin typeface="DevLys 010" pitchFamily="2" charset="0"/>
              </a:rPr>
              <a:t>egRoiw.kZ</a:t>
            </a:r>
            <a:r>
              <a:rPr lang="en-US" sz="3300" smtClean="0">
                <a:latin typeface="DevLys 010" pitchFamily="2" charset="0"/>
              </a:rPr>
              <a:t> </a:t>
            </a:r>
            <a:r>
              <a:rPr lang="en-US" sz="3300" err="1" smtClean="0">
                <a:latin typeface="DevLys 010" pitchFamily="2" charset="0"/>
              </a:rPr>
              <a:t>O;fDr;ka</a:t>
            </a:r>
            <a:r>
              <a:rPr lang="en-US" sz="3300" smtClean="0">
                <a:latin typeface="DevLys 010" pitchFamily="2" charset="0"/>
              </a:rPr>
              <a:t> </a:t>
            </a:r>
            <a:r>
              <a:rPr lang="en-US" sz="3300" err="1" smtClean="0">
                <a:latin typeface="DevLys 010" pitchFamily="2" charset="0"/>
              </a:rPr>
              <a:t>ds</a:t>
            </a:r>
            <a:r>
              <a:rPr lang="en-US" sz="3300" smtClean="0">
                <a:latin typeface="DevLys 010" pitchFamily="2" charset="0"/>
              </a:rPr>
              <a:t> </a:t>
            </a:r>
            <a:r>
              <a:rPr lang="en-US" sz="3300" err="1" smtClean="0">
                <a:latin typeface="DevLys 010" pitchFamily="2" charset="0"/>
              </a:rPr>
              <a:t>Hkk"k.k</a:t>
            </a:r>
            <a:r>
              <a:rPr lang="en-US" sz="3300" smtClean="0">
                <a:latin typeface="DevLys 010" pitchFamily="2" charset="0"/>
              </a:rPr>
              <a:t> dh </a:t>
            </a:r>
            <a:r>
              <a:rPr lang="en-US" sz="3300" err="1" smtClean="0">
                <a:latin typeface="DevLys 010" pitchFamily="2" charset="0"/>
              </a:rPr>
              <a:t>fjdkfMZax</a:t>
            </a:r>
            <a:r>
              <a:rPr lang="en-US" sz="3300" smtClean="0">
                <a:latin typeface="DevLys 010" pitchFamily="2" charset="0"/>
              </a:rPr>
              <a:t> </a:t>
            </a:r>
            <a:r>
              <a:rPr lang="en-US" sz="3300" err="1" smtClean="0">
                <a:latin typeface="DevLys 010" pitchFamily="2" charset="0"/>
              </a:rPr>
              <a:t>djds</a:t>
            </a:r>
            <a:r>
              <a:rPr lang="en-US" sz="3300" smtClean="0">
                <a:latin typeface="DevLys 010" pitchFamily="2" charset="0"/>
              </a:rPr>
              <a:t> </a:t>
            </a:r>
            <a:r>
              <a:rPr lang="en-US" sz="3300" err="1" smtClean="0">
                <a:latin typeface="DevLys 010" pitchFamily="2" charset="0"/>
              </a:rPr>
              <a:t>fyfI;karj.k</a:t>
            </a:r>
            <a:r>
              <a:rPr lang="en-US" sz="3300" smtClean="0">
                <a:latin typeface="DevLys 010" pitchFamily="2" charset="0"/>
              </a:rPr>
              <a:t> ¼</a:t>
            </a:r>
            <a:r>
              <a:rPr lang="en-US" sz="2800" smtClean="0"/>
              <a:t>Transcript</a:t>
            </a:r>
            <a:r>
              <a:rPr lang="en-US" sz="3300" smtClean="0">
                <a:latin typeface="DevLys 010" pitchFamily="2" charset="0"/>
              </a:rPr>
              <a:t>½ </a:t>
            </a:r>
            <a:r>
              <a:rPr lang="en-US" sz="3300" err="1" smtClean="0">
                <a:latin typeface="DevLys 010" pitchFamily="2" charset="0"/>
              </a:rPr>
              <a:t>lfgr</a:t>
            </a:r>
            <a:r>
              <a:rPr lang="en-US" sz="3300" smtClean="0">
                <a:latin typeface="DevLys 010" pitchFamily="2" charset="0"/>
              </a:rPr>
              <a:t> </a:t>
            </a:r>
            <a:r>
              <a:rPr lang="en-US" sz="3300" err="1" smtClean="0">
                <a:latin typeface="DevLys 010" pitchFamily="2" charset="0"/>
              </a:rPr>
              <a:t>fHktokukA</a:t>
            </a:r>
            <a:endParaRPr lang="en-US" sz="330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ransition>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 xmlns:p14="http://schemas.microsoft.com/office/powerpoint/2010/main" val="698010007"/>
              </p:ext>
            </p:extLst>
          </p:nvPr>
        </p:nvGraphicFramePr>
        <p:xfrm>
          <a:off x="611560" y="2049893"/>
          <a:ext cx="8064899" cy="3755373"/>
        </p:xfrm>
        <a:graphic>
          <a:graphicData uri="http://schemas.openxmlformats.org/drawingml/2006/table">
            <a:tbl>
              <a:tblPr/>
              <a:tblGrid>
                <a:gridCol w="507191"/>
                <a:gridCol w="944490"/>
                <a:gridCol w="967788"/>
                <a:gridCol w="806490"/>
                <a:gridCol w="645192"/>
                <a:gridCol w="806490"/>
                <a:gridCol w="967788"/>
                <a:gridCol w="806490"/>
                <a:gridCol w="806490"/>
                <a:gridCol w="806490"/>
              </a:tblGrid>
              <a:tr h="932276">
                <a:tc>
                  <a:txBody>
                    <a:bodyPr/>
                    <a:lstStyle/>
                    <a:p>
                      <a:pPr marL="0" marR="0" algn="ctr">
                        <a:lnSpc>
                          <a:spcPts val="1000"/>
                        </a:lnSpc>
                        <a:spcBef>
                          <a:spcPts val="0"/>
                        </a:spcBef>
                        <a:spcAft>
                          <a:spcPts val="0"/>
                        </a:spcAft>
                      </a:pPr>
                      <a:endParaRPr lang="en-US" sz="1000" b="1">
                        <a:latin typeface="Calibri"/>
                        <a:ea typeface="Calibri"/>
                        <a:cs typeface="Times New Roman"/>
                      </a:endParaRPr>
                    </a:p>
                    <a:p>
                      <a:pPr marL="0" marR="0" algn="ctr">
                        <a:lnSpc>
                          <a:spcPct val="115000"/>
                        </a:lnSpc>
                        <a:spcBef>
                          <a:spcPts val="0"/>
                        </a:spcBef>
                        <a:spcAft>
                          <a:spcPts val="0"/>
                        </a:spcAft>
                      </a:pPr>
                      <a:r>
                        <a:rPr lang="en-US" sz="800" b="1" spc="-5">
                          <a:latin typeface="Times New Roman"/>
                          <a:ea typeface="Times New Roman"/>
                          <a:cs typeface="Times New Roman"/>
                        </a:rPr>
                        <a:t>S</a:t>
                      </a:r>
                      <a:r>
                        <a:rPr lang="en-US" sz="800" b="1" spc="5">
                          <a:latin typeface="Times New Roman"/>
                          <a:ea typeface="Times New Roman"/>
                          <a:cs typeface="Times New Roman"/>
                        </a:rPr>
                        <a:t>l</a:t>
                      </a:r>
                      <a:r>
                        <a:rPr lang="en-US" sz="800" b="1">
                          <a:latin typeface="Times New Roman"/>
                          <a:ea typeface="Times New Roman"/>
                          <a:cs typeface="Times New Roman"/>
                        </a:rPr>
                        <a:t>.</a:t>
                      </a:r>
                      <a:r>
                        <a:rPr lang="en-US" sz="800" b="1" spc="5">
                          <a:latin typeface="Times New Roman"/>
                          <a:ea typeface="Times New Roman"/>
                          <a:cs typeface="Times New Roman"/>
                        </a:rPr>
                        <a:t> </a:t>
                      </a:r>
                      <a:r>
                        <a:rPr lang="en-US" sz="800" b="1" spc="-15">
                          <a:latin typeface="Times New Roman"/>
                          <a:ea typeface="Times New Roman"/>
                          <a:cs typeface="Times New Roman"/>
                        </a:rPr>
                        <a:t>N</a:t>
                      </a:r>
                      <a:r>
                        <a:rPr lang="en-US" sz="800" b="1" spc="5">
                          <a:latin typeface="Times New Roman"/>
                          <a:ea typeface="Times New Roman"/>
                          <a:cs typeface="Times New Roman"/>
                        </a:rPr>
                        <a:t>o</a:t>
                      </a:r>
                      <a:r>
                        <a:rPr lang="en-US" sz="800" b="1">
                          <a:latin typeface="Times New Roman"/>
                          <a:ea typeface="Times New Roman"/>
                          <a:cs typeface="Times New Roman"/>
                        </a:rPr>
                        <a: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000"/>
                        </a:lnSpc>
                        <a:spcBef>
                          <a:spcPts val="0"/>
                        </a:spcBef>
                        <a:spcAft>
                          <a:spcPts val="0"/>
                        </a:spcAft>
                      </a:pPr>
                      <a:endParaRPr lang="en-US" sz="1000" b="1">
                        <a:latin typeface="Calibri"/>
                        <a:ea typeface="Calibri"/>
                        <a:cs typeface="Times New Roman"/>
                      </a:endParaRPr>
                    </a:p>
                    <a:p>
                      <a:pPr marL="0" marR="67310" indent="1270" algn="ctr">
                        <a:lnSpc>
                          <a:spcPct val="120000"/>
                        </a:lnSpc>
                        <a:spcBef>
                          <a:spcPts val="0"/>
                        </a:spcBef>
                        <a:spcAft>
                          <a:spcPts val="0"/>
                        </a:spcAft>
                      </a:pPr>
                      <a:r>
                        <a:rPr lang="en-US" sz="800" b="1" spc="-5">
                          <a:latin typeface="Times New Roman"/>
                          <a:ea typeface="Times New Roman"/>
                          <a:cs typeface="Times New Roman"/>
                        </a:rPr>
                        <a:t>N</a:t>
                      </a:r>
                      <a:r>
                        <a:rPr lang="en-US" sz="800" b="1" spc="5">
                          <a:latin typeface="Times New Roman"/>
                          <a:ea typeface="Times New Roman"/>
                          <a:cs typeface="Times New Roman"/>
                        </a:rPr>
                        <a:t>o</a:t>
                      </a:r>
                      <a:r>
                        <a:rPr lang="en-US" sz="800" b="1">
                          <a:latin typeface="Times New Roman"/>
                          <a:ea typeface="Times New Roman"/>
                          <a:cs typeface="Times New Roman"/>
                        </a:rPr>
                        <a:t>.</a:t>
                      </a:r>
                      <a:r>
                        <a:rPr lang="en-US" sz="800" b="1" spc="-5">
                          <a:latin typeface="Times New Roman"/>
                          <a:ea typeface="Times New Roman"/>
                          <a:cs typeface="Times New Roman"/>
                        </a:rPr>
                        <a:t> </a:t>
                      </a:r>
                      <a:r>
                        <a:rPr lang="en-US" sz="800" b="1" spc="5">
                          <a:latin typeface="Times New Roman"/>
                          <a:ea typeface="Times New Roman"/>
                          <a:cs typeface="Times New Roman"/>
                        </a:rPr>
                        <a:t>a</a:t>
                      </a:r>
                      <a:r>
                        <a:rPr lang="en-US" sz="800" b="1" spc="-5">
                          <a:latin typeface="Times New Roman"/>
                          <a:ea typeface="Times New Roman"/>
                          <a:cs typeface="Times New Roman"/>
                        </a:rPr>
                        <a:t>n</a:t>
                      </a:r>
                      <a:r>
                        <a:rPr lang="en-US" sz="800" b="1">
                          <a:latin typeface="Times New Roman"/>
                          <a:ea typeface="Times New Roman"/>
                          <a:cs typeface="Times New Roman"/>
                        </a:rPr>
                        <a:t>d </a:t>
                      </a:r>
                      <a:r>
                        <a:rPr lang="en-US" sz="800" b="1" spc="-5">
                          <a:latin typeface="Times New Roman"/>
                          <a:ea typeface="Times New Roman"/>
                          <a:cs typeface="Times New Roman"/>
                        </a:rPr>
                        <a:t>N</a:t>
                      </a:r>
                      <a:r>
                        <a:rPr lang="en-US" sz="800" b="1" spc="5">
                          <a:latin typeface="Times New Roman"/>
                          <a:ea typeface="Times New Roman"/>
                          <a:cs typeface="Times New Roman"/>
                        </a:rPr>
                        <a:t>a</a:t>
                      </a:r>
                      <a:r>
                        <a:rPr lang="en-US" sz="800" b="1" spc="-20">
                          <a:latin typeface="Times New Roman"/>
                          <a:ea typeface="Times New Roman"/>
                          <a:cs typeface="Times New Roman"/>
                        </a:rPr>
                        <a:t>m</a:t>
                      </a:r>
                      <a:r>
                        <a:rPr lang="en-US" sz="800" b="1">
                          <a:latin typeface="Times New Roman"/>
                          <a:ea typeface="Times New Roman"/>
                          <a:cs typeface="Times New Roman"/>
                        </a:rPr>
                        <a:t>e</a:t>
                      </a:r>
                      <a:r>
                        <a:rPr lang="en-US" sz="800" b="1" spc="5">
                          <a:latin typeface="Times New Roman"/>
                          <a:ea typeface="Times New Roman"/>
                          <a:cs typeface="Times New Roman"/>
                        </a:rPr>
                        <a:t> o</a:t>
                      </a:r>
                      <a:r>
                        <a:rPr lang="en-US" sz="800" b="1">
                          <a:latin typeface="Times New Roman"/>
                          <a:ea typeface="Times New Roman"/>
                          <a:cs typeface="Times New Roman"/>
                        </a:rPr>
                        <a:t>f </a:t>
                      </a:r>
                      <a:r>
                        <a:rPr lang="en-US" sz="800" b="1" spc="-5">
                          <a:latin typeface="Times New Roman"/>
                          <a:ea typeface="Times New Roman"/>
                          <a:cs typeface="Times New Roman"/>
                        </a:rPr>
                        <a:t>C</a:t>
                      </a:r>
                      <a:r>
                        <a:rPr lang="en-US" sz="800" b="1" spc="5">
                          <a:latin typeface="Times New Roman"/>
                          <a:ea typeface="Times New Roman"/>
                          <a:cs typeface="Times New Roman"/>
                        </a:rPr>
                        <a:t>o</a:t>
                      </a:r>
                      <a:r>
                        <a:rPr lang="en-US" sz="800" b="1" spc="-5">
                          <a:latin typeface="Times New Roman"/>
                          <a:ea typeface="Times New Roman"/>
                          <a:cs typeface="Times New Roman"/>
                        </a:rPr>
                        <a:t>n</a:t>
                      </a:r>
                      <a:r>
                        <a:rPr lang="en-US" sz="800" b="1">
                          <a:latin typeface="Times New Roman"/>
                          <a:ea typeface="Times New Roman"/>
                          <a:cs typeface="Times New Roman"/>
                        </a:rPr>
                        <a:t>s</a:t>
                      </a:r>
                      <a:r>
                        <a:rPr lang="en-US" sz="800" b="1" spc="-5">
                          <a:latin typeface="Times New Roman"/>
                          <a:ea typeface="Times New Roman"/>
                          <a:cs typeface="Times New Roman"/>
                        </a:rPr>
                        <a:t>t</a:t>
                      </a:r>
                      <a:r>
                        <a:rPr lang="en-US" sz="800" b="1" spc="5">
                          <a:latin typeface="Times New Roman"/>
                          <a:ea typeface="Times New Roman"/>
                          <a:cs typeface="Times New Roman"/>
                        </a:rPr>
                        <a:t>i</a:t>
                      </a:r>
                      <a:r>
                        <a:rPr lang="en-US" sz="800" b="1" spc="-5">
                          <a:latin typeface="Times New Roman"/>
                          <a:ea typeface="Times New Roman"/>
                          <a:cs typeface="Times New Roman"/>
                        </a:rPr>
                        <a:t>tu</a:t>
                      </a:r>
                      <a:r>
                        <a:rPr lang="en-US" sz="800" b="1" spc="5">
                          <a:latin typeface="Times New Roman"/>
                          <a:ea typeface="Times New Roman"/>
                          <a:cs typeface="Times New Roman"/>
                        </a:rPr>
                        <a:t>e</a:t>
                      </a:r>
                      <a:r>
                        <a:rPr lang="en-US" sz="800" b="1" spc="-5">
                          <a:latin typeface="Times New Roman"/>
                          <a:ea typeface="Times New Roman"/>
                          <a:cs typeface="Times New Roman"/>
                        </a:rPr>
                        <a:t>n</a:t>
                      </a:r>
                      <a:r>
                        <a:rPr lang="en-US" sz="800" b="1" spc="-10">
                          <a:latin typeface="Times New Roman"/>
                          <a:ea typeface="Times New Roman"/>
                          <a:cs typeface="Times New Roman"/>
                        </a:rPr>
                        <a:t>c</a:t>
                      </a:r>
                      <a:r>
                        <a:rPr lang="en-US" sz="800" b="1">
                          <a:latin typeface="Times New Roman"/>
                          <a:ea typeface="Times New Roman"/>
                          <a:cs typeface="Times New Roman"/>
                        </a:rPr>
                        <a:t>y</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20"/>
                        </a:spcBef>
                        <a:spcAft>
                          <a:spcPts val="0"/>
                        </a:spcAft>
                      </a:pPr>
                      <a:endParaRPr lang="en-US" sz="550" b="1">
                        <a:latin typeface="Calibri"/>
                        <a:ea typeface="Calibri"/>
                        <a:cs typeface="Times New Roman"/>
                      </a:endParaRPr>
                    </a:p>
                    <a:p>
                      <a:pPr marL="154940" marR="0" algn="ctr">
                        <a:lnSpc>
                          <a:spcPct val="115000"/>
                        </a:lnSpc>
                        <a:spcBef>
                          <a:spcPts val="0"/>
                        </a:spcBef>
                        <a:spcAft>
                          <a:spcPts val="0"/>
                        </a:spcAft>
                      </a:pPr>
                      <a:r>
                        <a:rPr lang="en-US" sz="800" b="1" spc="-5">
                          <a:latin typeface="Times New Roman"/>
                          <a:ea typeface="Times New Roman"/>
                          <a:cs typeface="Times New Roman"/>
                        </a:rPr>
                        <a:t>N</a:t>
                      </a:r>
                      <a:r>
                        <a:rPr lang="en-US" sz="800" b="1" spc="5">
                          <a:latin typeface="Times New Roman"/>
                          <a:ea typeface="Times New Roman"/>
                          <a:cs typeface="Times New Roman"/>
                        </a:rPr>
                        <a:t>a</a:t>
                      </a:r>
                      <a:r>
                        <a:rPr lang="en-US" sz="800" b="1" spc="-20">
                          <a:latin typeface="Times New Roman"/>
                          <a:ea typeface="Times New Roman"/>
                          <a:cs typeface="Times New Roman"/>
                        </a:rPr>
                        <a:t>m</a:t>
                      </a:r>
                      <a:r>
                        <a:rPr lang="en-US" sz="800" b="1">
                          <a:latin typeface="Times New Roman"/>
                          <a:ea typeface="Times New Roman"/>
                          <a:cs typeface="Times New Roman"/>
                        </a:rPr>
                        <a:t>e</a:t>
                      </a:r>
                      <a:r>
                        <a:rPr lang="en-US" sz="800" b="1" spc="5">
                          <a:latin typeface="Times New Roman"/>
                          <a:ea typeface="Times New Roman"/>
                          <a:cs typeface="Times New Roman"/>
                        </a:rPr>
                        <a:t> o</a:t>
                      </a:r>
                      <a:r>
                        <a:rPr lang="en-US" sz="800" b="1">
                          <a:latin typeface="Times New Roman"/>
                          <a:ea typeface="Times New Roman"/>
                          <a:cs typeface="Times New Roman"/>
                        </a:rPr>
                        <a:t>f</a:t>
                      </a:r>
                      <a:endParaRPr lang="en-US" sz="1100" b="1">
                        <a:latin typeface="Calibri"/>
                        <a:ea typeface="Calibri"/>
                        <a:cs typeface="Times New Roman"/>
                      </a:endParaRPr>
                    </a:p>
                    <a:p>
                      <a:pPr marL="110490" marR="0" algn="ctr">
                        <a:lnSpc>
                          <a:spcPct val="115000"/>
                        </a:lnSpc>
                        <a:spcBef>
                          <a:spcPts val="185"/>
                        </a:spcBef>
                        <a:spcAft>
                          <a:spcPts val="0"/>
                        </a:spcAft>
                      </a:pPr>
                      <a:r>
                        <a:rPr lang="en-US" sz="800" b="1" spc="-5">
                          <a:latin typeface="Times New Roman"/>
                          <a:ea typeface="Times New Roman"/>
                          <a:cs typeface="Times New Roman"/>
                        </a:rPr>
                        <a:t>C</a:t>
                      </a:r>
                      <a:r>
                        <a:rPr lang="en-US" sz="800" b="1" spc="5">
                          <a:latin typeface="Times New Roman"/>
                          <a:ea typeface="Times New Roman"/>
                          <a:cs typeface="Times New Roman"/>
                        </a:rPr>
                        <a:t>a</a:t>
                      </a:r>
                      <a:r>
                        <a:rPr lang="en-US" sz="800" b="1" spc="-5">
                          <a:latin typeface="Times New Roman"/>
                          <a:ea typeface="Times New Roman"/>
                          <a:cs typeface="Times New Roman"/>
                        </a:rPr>
                        <a:t>nd</a:t>
                      </a:r>
                      <a:r>
                        <a:rPr lang="en-US" sz="800" b="1" spc="5">
                          <a:latin typeface="Times New Roman"/>
                          <a:ea typeface="Times New Roman"/>
                          <a:cs typeface="Times New Roman"/>
                        </a:rPr>
                        <a:t>i</a:t>
                      </a:r>
                      <a:r>
                        <a:rPr lang="en-US" sz="800" b="1" spc="-5">
                          <a:latin typeface="Times New Roman"/>
                          <a:ea typeface="Times New Roman"/>
                          <a:cs typeface="Times New Roman"/>
                        </a:rPr>
                        <a:t>d</a:t>
                      </a:r>
                      <a:r>
                        <a:rPr lang="en-US" sz="800" b="1" spc="5">
                          <a:latin typeface="Times New Roman"/>
                          <a:ea typeface="Times New Roman"/>
                          <a:cs typeface="Times New Roman"/>
                        </a:rPr>
                        <a:t>a</a:t>
                      </a:r>
                      <a:r>
                        <a:rPr lang="en-US" sz="800" b="1" spc="-15">
                          <a:latin typeface="Times New Roman"/>
                          <a:ea typeface="Times New Roman"/>
                          <a:cs typeface="Times New Roman"/>
                        </a:rPr>
                        <a:t>t</a:t>
                      </a:r>
                      <a:r>
                        <a:rPr lang="en-US" sz="800" b="1">
                          <a:latin typeface="Times New Roman"/>
                          <a:ea typeface="Times New Roman"/>
                          <a:cs typeface="Times New Roman"/>
                        </a:rPr>
                        <a:t>e</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000"/>
                        </a:lnSpc>
                        <a:spcBef>
                          <a:spcPts val="0"/>
                        </a:spcBef>
                        <a:spcAft>
                          <a:spcPts val="0"/>
                        </a:spcAft>
                      </a:pPr>
                      <a:endParaRPr lang="en-US" sz="1000" b="1">
                        <a:latin typeface="Calibri"/>
                        <a:ea typeface="Calibri"/>
                        <a:cs typeface="Times New Roman"/>
                      </a:endParaRPr>
                    </a:p>
                    <a:p>
                      <a:pPr marL="53975" marR="0" algn="ctr">
                        <a:lnSpc>
                          <a:spcPct val="115000"/>
                        </a:lnSpc>
                        <a:spcBef>
                          <a:spcPts val="0"/>
                        </a:spcBef>
                        <a:spcAft>
                          <a:spcPts val="0"/>
                        </a:spcAft>
                      </a:pPr>
                      <a:r>
                        <a:rPr lang="en-US" sz="800" b="1" spc="5">
                          <a:latin typeface="Times New Roman"/>
                          <a:ea typeface="Times New Roman"/>
                          <a:cs typeface="Times New Roman"/>
                        </a:rPr>
                        <a:t>L</a:t>
                      </a:r>
                      <a:r>
                        <a:rPr lang="en-US" sz="800" b="1" spc="-5">
                          <a:latin typeface="Times New Roman"/>
                          <a:ea typeface="Times New Roman"/>
                          <a:cs typeface="Times New Roman"/>
                        </a:rPr>
                        <a:t>o</a:t>
                      </a:r>
                      <a:r>
                        <a:rPr lang="en-US" sz="800" b="1" spc="5">
                          <a:latin typeface="Times New Roman"/>
                          <a:ea typeface="Times New Roman"/>
                          <a:cs typeface="Times New Roman"/>
                        </a:rPr>
                        <a:t>ca</a:t>
                      </a:r>
                      <a:r>
                        <a:rPr lang="en-US" sz="800" b="1" spc="-15">
                          <a:latin typeface="Times New Roman"/>
                          <a:ea typeface="Times New Roman"/>
                          <a:cs typeface="Times New Roman"/>
                        </a:rPr>
                        <a:t>t</a:t>
                      </a:r>
                      <a:r>
                        <a:rPr lang="en-US" sz="800" b="1" spc="5">
                          <a:latin typeface="Times New Roman"/>
                          <a:ea typeface="Times New Roman"/>
                          <a:cs typeface="Times New Roman"/>
                        </a:rPr>
                        <a:t>io</a:t>
                      </a:r>
                      <a:r>
                        <a:rPr lang="en-US" sz="800" b="1">
                          <a:latin typeface="Times New Roman"/>
                          <a:ea typeface="Times New Roman"/>
                          <a:cs typeface="Times New Roman"/>
                        </a:rPr>
                        <a:t>n</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000"/>
                        </a:lnSpc>
                        <a:spcBef>
                          <a:spcPts val="0"/>
                        </a:spcBef>
                        <a:spcAft>
                          <a:spcPts val="0"/>
                        </a:spcAft>
                      </a:pPr>
                      <a:endParaRPr lang="en-US" sz="1000" b="1">
                        <a:latin typeface="Calibri"/>
                        <a:ea typeface="Calibri"/>
                        <a:cs typeface="Times New Roman"/>
                      </a:endParaRPr>
                    </a:p>
                    <a:p>
                      <a:pPr marL="63500" marR="0" algn="ctr">
                        <a:lnSpc>
                          <a:spcPct val="115000"/>
                        </a:lnSpc>
                        <a:spcBef>
                          <a:spcPts val="0"/>
                        </a:spcBef>
                        <a:spcAft>
                          <a:spcPts val="0"/>
                        </a:spcAft>
                      </a:pPr>
                      <a:r>
                        <a:rPr lang="en-US" sz="800" b="1" spc="5">
                          <a:latin typeface="Times New Roman"/>
                          <a:ea typeface="Times New Roman"/>
                          <a:cs typeface="Times New Roman"/>
                        </a:rPr>
                        <a:t>E</a:t>
                      </a:r>
                      <a:r>
                        <a:rPr lang="en-US" sz="800" b="1" spc="-5">
                          <a:latin typeface="Times New Roman"/>
                          <a:ea typeface="Times New Roman"/>
                          <a:cs typeface="Times New Roman"/>
                        </a:rPr>
                        <a:t>v</a:t>
                      </a:r>
                      <a:r>
                        <a:rPr lang="en-US" sz="800" b="1" spc="5">
                          <a:latin typeface="Times New Roman"/>
                          <a:ea typeface="Times New Roman"/>
                          <a:cs typeface="Times New Roman"/>
                        </a:rPr>
                        <a:t>e</a:t>
                      </a:r>
                      <a:r>
                        <a:rPr lang="en-US" sz="800" b="1" spc="-5">
                          <a:latin typeface="Times New Roman"/>
                          <a:ea typeface="Times New Roman"/>
                          <a:cs typeface="Times New Roman"/>
                        </a:rPr>
                        <a:t>n</a:t>
                      </a:r>
                      <a:r>
                        <a:rPr lang="en-US" sz="800" b="1">
                          <a:latin typeface="Times New Roman"/>
                          <a:ea typeface="Times New Roman"/>
                          <a:cs typeface="Times New Roman"/>
                        </a:rPr>
                        <a:t>t</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30"/>
                        </a:spcBef>
                        <a:spcAft>
                          <a:spcPts val="0"/>
                        </a:spcAft>
                      </a:pPr>
                      <a:endParaRPr lang="en-US" sz="550" b="1">
                        <a:latin typeface="Calibri"/>
                        <a:ea typeface="Calibri"/>
                        <a:cs typeface="Times New Roman"/>
                      </a:endParaRPr>
                    </a:p>
                    <a:p>
                      <a:pPr marL="0" marR="46990" algn="ctr">
                        <a:lnSpc>
                          <a:spcPct val="120000"/>
                        </a:lnSpc>
                        <a:spcBef>
                          <a:spcPts val="0"/>
                        </a:spcBef>
                        <a:spcAft>
                          <a:spcPts val="0"/>
                        </a:spcAft>
                      </a:pPr>
                      <a:r>
                        <a:rPr lang="en-US" sz="800" b="1" spc="5">
                          <a:latin typeface="Times New Roman"/>
                          <a:ea typeface="Times New Roman"/>
                          <a:cs typeface="Times New Roman"/>
                        </a:rPr>
                        <a:t>Ti</a:t>
                      </a:r>
                      <a:r>
                        <a:rPr lang="en-US" sz="800" b="1" spc="-20">
                          <a:latin typeface="Times New Roman"/>
                          <a:ea typeface="Times New Roman"/>
                          <a:cs typeface="Times New Roman"/>
                        </a:rPr>
                        <a:t>m</a:t>
                      </a:r>
                      <a:r>
                        <a:rPr lang="en-US" sz="800" b="1">
                          <a:latin typeface="Times New Roman"/>
                          <a:ea typeface="Times New Roman"/>
                          <a:cs typeface="Times New Roman"/>
                        </a:rPr>
                        <a:t>e</a:t>
                      </a:r>
                      <a:r>
                        <a:rPr lang="en-US" sz="800" b="1" spc="5">
                          <a:latin typeface="Times New Roman"/>
                          <a:ea typeface="Times New Roman"/>
                          <a:cs typeface="Times New Roman"/>
                        </a:rPr>
                        <a:t> </a:t>
                      </a:r>
                      <a:r>
                        <a:rPr lang="en-US" sz="800" b="1" spc="-5">
                          <a:latin typeface="Times New Roman"/>
                          <a:ea typeface="Times New Roman"/>
                          <a:cs typeface="Times New Roman"/>
                        </a:rPr>
                        <a:t>o</a:t>
                      </a:r>
                      <a:r>
                        <a:rPr lang="en-US" sz="800" b="1">
                          <a:latin typeface="Times New Roman"/>
                          <a:ea typeface="Times New Roman"/>
                          <a:cs typeface="Times New Roman"/>
                        </a:rPr>
                        <a:t>f</a:t>
                      </a:r>
                      <a:r>
                        <a:rPr lang="en-US" sz="800" b="1" spc="10">
                          <a:latin typeface="Times New Roman"/>
                          <a:ea typeface="Times New Roman"/>
                          <a:cs typeface="Times New Roman"/>
                        </a:rPr>
                        <a:t> </a:t>
                      </a:r>
                      <a:r>
                        <a:rPr lang="en-US" sz="800" b="1" spc="-5">
                          <a:latin typeface="Times New Roman"/>
                          <a:ea typeface="Times New Roman"/>
                          <a:cs typeface="Times New Roman"/>
                        </a:rPr>
                        <a:t>th</a:t>
                      </a:r>
                      <a:r>
                        <a:rPr lang="en-US" sz="800" b="1">
                          <a:latin typeface="Times New Roman"/>
                          <a:ea typeface="Times New Roman"/>
                          <a:cs typeface="Times New Roman"/>
                        </a:rPr>
                        <a:t>e </a:t>
                      </a:r>
                      <a:r>
                        <a:rPr lang="en-US" sz="800" b="1" spc="-5">
                          <a:latin typeface="Times New Roman"/>
                          <a:ea typeface="Times New Roman"/>
                          <a:cs typeface="Times New Roman"/>
                        </a:rPr>
                        <a:t>d</a:t>
                      </a:r>
                      <a:r>
                        <a:rPr lang="en-US" sz="800" b="1" spc="5">
                          <a:latin typeface="Times New Roman"/>
                          <a:ea typeface="Times New Roman"/>
                          <a:cs typeface="Times New Roman"/>
                        </a:rPr>
                        <a:t>a</a:t>
                      </a:r>
                      <a:r>
                        <a:rPr lang="en-US" sz="800" b="1">
                          <a:latin typeface="Times New Roman"/>
                          <a:ea typeface="Times New Roman"/>
                          <a:cs typeface="Times New Roman"/>
                        </a:rPr>
                        <a:t>y </a:t>
                      </a:r>
                      <a:r>
                        <a:rPr lang="en-US" sz="800" b="1" spc="10">
                          <a:latin typeface="Times New Roman"/>
                          <a:ea typeface="Times New Roman"/>
                          <a:cs typeface="Times New Roman"/>
                        </a:rPr>
                        <a:t>w</a:t>
                      </a:r>
                      <a:r>
                        <a:rPr lang="en-US" sz="800" b="1" spc="-15">
                          <a:latin typeface="Times New Roman"/>
                          <a:ea typeface="Times New Roman"/>
                          <a:cs typeface="Times New Roman"/>
                        </a:rPr>
                        <a:t>h</a:t>
                      </a:r>
                      <a:r>
                        <a:rPr lang="en-US" sz="800" b="1" spc="5">
                          <a:latin typeface="Times New Roman"/>
                          <a:ea typeface="Times New Roman"/>
                          <a:cs typeface="Times New Roman"/>
                        </a:rPr>
                        <a:t>e</a:t>
                      </a:r>
                      <a:r>
                        <a:rPr lang="en-US" sz="800" b="1">
                          <a:latin typeface="Times New Roman"/>
                          <a:ea typeface="Times New Roman"/>
                          <a:cs typeface="Times New Roman"/>
                        </a:rPr>
                        <a:t>n </a:t>
                      </a:r>
                      <a:r>
                        <a:rPr lang="en-US" sz="800" b="1" spc="5">
                          <a:latin typeface="Times New Roman"/>
                          <a:ea typeface="Times New Roman"/>
                          <a:cs typeface="Times New Roman"/>
                        </a:rPr>
                        <a:t>re</a:t>
                      </a:r>
                      <a:r>
                        <a:rPr lang="en-US" sz="800" b="1" spc="-10">
                          <a:latin typeface="Times New Roman"/>
                          <a:ea typeface="Times New Roman"/>
                          <a:cs typeface="Times New Roman"/>
                        </a:rPr>
                        <a:t>c</a:t>
                      </a:r>
                      <a:r>
                        <a:rPr lang="en-US" sz="800" b="1" spc="5">
                          <a:latin typeface="Times New Roman"/>
                          <a:ea typeface="Times New Roman"/>
                          <a:cs typeface="Times New Roman"/>
                        </a:rPr>
                        <a:t>or</a:t>
                      </a:r>
                      <a:r>
                        <a:rPr lang="en-US" sz="800" b="1" spc="-15">
                          <a:latin typeface="Times New Roman"/>
                          <a:ea typeface="Times New Roman"/>
                          <a:cs typeface="Times New Roman"/>
                        </a:rPr>
                        <a:t>d</a:t>
                      </a:r>
                      <a:r>
                        <a:rPr lang="en-US" sz="800" b="1" spc="5">
                          <a:latin typeface="Times New Roman"/>
                          <a:ea typeface="Times New Roman"/>
                          <a:cs typeface="Times New Roman"/>
                        </a:rPr>
                        <a:t>i</a:t>
                      </a:r>
                      <a:r>
                        <a:rPr lang="en-US" sz="800" b="1" spc="-5">
                          <a:latin typeface="Times New Roman"/>
                          <a:ea typeface="Times New Roman"/>
                          <a:cs typeface="Times New Roman"/>
                        </a:rPr>
                        <a:t>n</a:t>
                      </a:r>
                      <a:r>
                        <a:rPr lang="en-US" sz="800" b="1">
                          <a:latin typeface="Times New Roman"/>
                          <a:ea typeface="Times New Roman"/>
                          <a:cs typeface="Times New Roman"/>
                        </a:rPr>
                        <a:t>g </a:t>
                      </a:r>
                      <a:r>
                        <a:rPr lang="en-US" sz="800" b="1" spc="-5">
                          <a:latin typeface="Times New Roman"/>
                          <a:ea typeface="Times New Roman"/>
                          <a:cs typeface="Times New Roman"/>
                        </a:rPr>
                        <a:t>b</a:t>
                      </a:r>
                      <a:r>
                        <a:rPr lang="en-US" sz="800" b="1" spc="5">
                          <a:latin typeface="Times New Roman"/>
                          <a:ea typeface="Times New Roman"/>
                          <a:cs typeface="Times New Roman"/>
                        </a:rPr>
                        <a:t>e</a:t>
                      </a:r>
                      <a:r>
                        <a:rPr lang="en-US" sz="800" b="1" spc="-5">
                          <a:latin typeface="Times New Roman"/>
                          <a:ea typeface="Times New Roman"/>
                          <a:cs typeface="Times New Roman"/>
                        </a:rPr>
                        <a:t>g</a:t>
                      </a:r>
                      <a:r>
                        <a:rPr lang="en-US" sz="800" b="1" spc="5">
                          <a:latin typeface="Times New Roman"/>
                          <a:ea typeface="Times New Roman"/>
                          <a:cs typeface="Times New Roman"/>
                        </a:rPr>
                        <a:t>a</a:t>
                      </a:r>
                      <a:r>
                        <a:rPr lang="en-US" sz="800" b="1">
                          <a:latin typeface="Times New Roman"/>
                          <a:ea typeface="Times New Roman"/>
                          <a:cs typeface="Times New Roman"/>
                        </a:rPr>
                        <a:t>n</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00"/>
                        </a:lnSpc>
                        <a:spcBef>
                          <a:spcPts val="70"/>
                        </a:spcBef>
                        <a:spcAft>
                          <a:spcPts val="0"/>
                        </a:spcAft>
                      </a:pPr>
                      <a:endParaRPr lang="en-US" sz="1400" b="1">
                        <a:latin typeface="Calibri"/>
                        <a:ea typeface="Calibri"/>
                        <a:cs typeface="Times New Roman"/>
                      </a:endParaRPr>
                    </a:p>
                    <a:p>
                      <a:pPr marL="28575" marR="86995" algn="ctr">
                        <a:lnSpc>
                          <a:spcPct val="120000"/>
                        </a:lnSpc>
                        <a:spcBef>
                          <a:spcPts val="0"/>
                        </a:spcBef>
                        <a:spcAft>
                          <a:spcPts val="0"/>
                        </a:spcAft>
                      </a:pPr>
                      <a:r>
                        <a:rPr lang="en-US" sz="800" b="1" spc="5">
                          <a:latin typeface="Times New Roman"/>
                          <a:ea typeface="Times New Roman"/>
                          <a:cs typeface="Times New Roman"/>
                        </a:rPr>
                        <a:t>Ti</a:t>
                      </a:r>
                      <a:r>
                        <a:rPr lang="en-US" sz="800" b="1" spc="-20">
                          <a:latin typeface="Times New Roman"/>
                          <a:ea typeface="Times New Roman"/>
                          <a:cs typeface="Times New Roman"/>
                        </a:rPr>
                        <a:t>m</a:t>
                      </a:r>
                      <a:r>
                        <a:rPr lang="en-US" sz="800" b="1">
                          <a:latin typeface="Times New Roman"/>
                          <a:ea typeface="Times New Roman"/>
                          <a:cs typeface="Times New Roman"/>
                        </a:rPr>
                        <a:t>e</a:t>
                      </a:r>
                      <a:r>
                        <a:rPr lang="en-US" sz="800" b="1" spc="5">
                          <a:latin typeface="Times New Roman"/>
                          <a:ea typeface="Times New Roman"/>
                          <a:cs typeface="Times New Roman"/>
                        </a:rPr>
                        <a:t> o</a:t>
                      </a:r>
                      <a:r>
                        <a:rPr lang="en-US" sz="800" b="1">
                          <a:latin typeface="Times New Roman"/>
                          <a:ea typeface="Times New Roman"/>
                          <a:cs typeface="Times New Roman"/>
                        </a:rPr>
                        <a:t>n </a:t>
                      </a:r>
                      <a:r>
                        <a:rPr lang="en-US" sz="800" b="1" spc="-5">
                          <a:latin typeface="Times New Roman"/>
                          <a:ea typeface="Times New Roman"/>
                          <a:cs typeface="Times New Roman"/>
                        </a:rPr>
                        <a:t>C</a:t>
                      </a:r>
                      <a:r>
                        <a:rPr lang="en-US" sz="800" b="1">
                          <a:latin typeface="Times New Roman"/>
                          <a:ea typeface="Times New Roman"/>
                          <a:cs typeface="Times New Roman"/>
                        </a:rPr>
                        <a:t>D </a:t>
                      </a:r>
                      <a:r>
                        <a:rPr lang="en-US" sz="800" b="1" spc="10">
                          <a:latin typeface="Times New Roman"/>
                          <a:ea typeface="Times New Roman"/>
                          <a:cs typeface="Times New Roman"/>
                        </a:rPr>
                        <a:t>w</a:t>
                      </a:r>
                      <a:r>
                        <a:rPr lang="en-US" sz="800" b="1" spc="-5">
                          <a:latin typeface="Times New Roman"/>
                          <a:ea typeface="Times New Roman"/>
                          <a:cs typeface="Times New Roman"/>
                        </a:rPr>
                        <a:t>h</a:t>
                      </a:r>
                      <a:r>
                        <a:rPr lang="en-US" sz="800" b="1" spc="5">
                          <a:latin typeface="Times New Roman"/>
                          <a:ea typeface="Times New Roman"/>
                          <a:cs typeface="Times New Roman"/>
                        </a:rPr>
                        <a:t>e</a:t>
                      </a:r>
                      <a:r>
                        <a:rPr lang="en-US" sz="800" b="1">
                          <a:latin typeface="Times New Roman"/>
                          <a:ea typeface="Times New Roman"/>
                          <a:cs typeface="Times New Roman"/>
                        </a:rPr>
                        <a:t>n </a:t>
                      </a:r>
                      <a:r>
                        <a:rPr lang="en-US" sz="800" b="1" spc="5">
                          <a:latin typeface="Times New Roman"/>
                          <a:ea typeface="Times New Roman"/>
                          <a:cs typeface="Times New Roman"/>
                        </a:rPr>
                        <a:t>re</a:t>
                      </a:r>
                      <a:r>
                        <a:rPr lang="en-US" sz="800" b="1" spc="-10">
                          <a:latin typeface="Times New Roman"/>
                          <a:ea typeface="Times New Roman"/>
                          <a:cs typeface="Times New Roman"/>
                        </a:rPr>
                        <a:t>c</a:t>
                      </a:r>
                      <a:r>
                        <a:rPr lang="en-US" sz="800" b="1" spc="5">
                          <a:latin typeface="Times New Roman"/>
                          <a:ea typeface="Times New Roman"/>
                          <a:cs typeface="Times New Roman"/>
                        </a:rPr>
                        <a:t>or</a:t>
                      </a:r>
                      <a:r>
                        <a:rPr lang="en-US" sz="800" b="1" spc="-15">
                          <a:latin typeface="Times New Roman"/>
                          <a:ea typeface="Times New Roman"/>
                          <a:cs typeface="Times New Roman"/>
                        </a:rPr>
                        <a:t>d</a:t>
                      </a:r>
                      <a:r>
                        <a:rPr lang="en-US" sz="800" b="1" spc="5">
                          <a:latin typeface="Times New Roman"/>
                          <a:ea typeface="Times New Roman"/>
                          <a:cs typeface="Times New Roman"/>
                        </a:rPr>
                        <a:t>i</a:t>
                      </a:r>
                      <a:r>
                        <a:rPr lang="en-US" sz="800" b="1" spc="-5">
                          <a:latin typeface="Times New Roman"/>
                          <a:ea typeface="Times New Roman"/>
                          <a:cs typeface="Times New Roman"/>
                        </a:rPr>
                        <a:t>n</a:t>
                      </a:r>
                      <a:r>
                        <a:rPr lang="en-US" sz="800" b="1">
                          <a:latin typeface="Times New Roman"/>
                          <a:ea typeface="Times New Roman"/>
                          <a:cs typeface="Times New Roman"/>
                        </a:rPr>
                        <a:t>g </a:t>
                      </a:r>
                      <a:r>
                        <a:rPr lang="en-US" sz="800" b="1" spc="-5">
                          <a:latin typeface="Times New Roman"/>
                          <a:ea typeface="Times New Roman"/>
                          <a:cs typeface="Times New Roman"/>
                        </a:rPr>
                        <a:t>b</a:t>
                      </a:r>
                      <a:r>
                        <a:rPr lang="en-US" sz="800" b="1" spc="5">
                          <a:latin typeface="Times New Roman"/>
                          <a:ea typeface="Times New Roman"/>
                          <a:cs typeface="Times New Roman"/>
                        </a:rPr>
                        <a:t>e</a:t>
                      </a:r>
                      <a:r>
                        <a:rPr lang="en-US" sz="800" b="1" spc="-5">
                          <a:latin typeface="Times New Roman"/>
                          <a:ea typeface="Times New Roman"/>
                          <a:cs typeface="Times New Roman"/>
                        </a:rPr>
                        <a:t>g</a:t>
                      </a:r>
                      <a:r>
                        <a:rPr lang="en-US" sz="800" b="1" spc="5">
                          <a:latin typeface="Times New Roman"/>
                          <a:ea typeface="Times New Roman"/>
                          <a:cs typeface="Times New Roman"/>
                        </a:rPr>
                        <a:t>a</a:t>
                      </a:r>
                      <a:r>
                        <a:rPr lang="en-US" sz="800" b="1">
                          <a:latin typeface="Times New Roman"/>
                          <a:ea typeface="Times New Roman"/>
                          <a:cs typeface="Times New Roman"/>
                        </a:rPr>
                        <a:t>n</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00"/>
                        </a:lnSpc>
                        <a:spcBef>
                          <a:spcPts val="70"/>
                        </a:spcBef>
                        <a:spcAft>
                          <a:spcPts val="0"/>
                        </a:spcAft>
                      </a:pPr>
                      <a:endParaRPr lang="en-US" sz="1400" b="1">
                        <a:latin typeface="Calibri"/>
                        <a:ea typeface="Calibri"/>
                        <a:cs typeface="Times New Roman"/>
                      </a:endParaRPr>
                    </a:p>
                    <a:p>
                      <a:pPr marL="39370" marR="69850" indent="-635" algn="ctr">
                        <a:lnSpc>
                          <a:spcPct val="120000"/>
                        </a:lnSpc>
                        <a:spcBef>
                          <a:spcPts val="0"/>
                        </a:spcBef>
                        <a:spcAft>
                          <a:spcPts val="0"/>
                        </a:spcAft>
                      </a:pPr>
                      <a:r>
                        <a:rPr lang="en-US" sz="800" b="1" spc="5">
                          <a:latin typeface="Times New Roman"/>
                          <a:ea typeface="Times New Roman"/>
                          <a:cs typeface="Times New Roman"/>
                        </a:rPr>
                        <a:t>Ti</a:t>
                      </a:r>
                      <a:r>
                        <a:rPr lang="en-US" sz="800" b="1" spc="-20">
                          <a:latin typeface="Times New Roman"/>
                          <a:ea typeface="Times New Roman"/>
                          <a:cs typeface="Times New Roman"/>
                        </a:rPr>
                        <a:t>m</a:t>
                      </a:r>
                      <a:r>
                        <a:rPr lang="en-US" sz="800" b="1">
                          <a:latin typeface="Times New Roman"/>
                          <a:ea typeface="Times New Roman"/>
                          <a:cs typeface="Times New Roman"/>
                        </a:rPr>
                        <a:t>e</a:t>
                      </a:r>
                      <a:r>
                        <a:rPr lang="en-US" sz="800" b="1" spc="5">
                          <a:latin typeface="Times New Roman"/>
                          <a:ea typeface="Times New Roman"/>
                          <a:cs typeface="Times New Roman"/>
                        </a:rPr>
                        <a:t> o</a:t>
                      </a:r>
                      <a:r>
                        <a:rPr lang="en-US" sz="800" b="1">
                          <a:latin typeface="Times New Roman"/>
                          <a:ea typeface="Times New Roman"/>
                          <a:cs typeface="Times New Roman"/>
                        </a:rPr>
                        <a:t>n </a:t>
                      </a:r>
                      <a:r>
                        <a:rPr lang="en-US" sz="800" b="1" spc="-5">
                          <a:latin typeface="Times New Roman"/>
                          <a:ea typeface="Times New Roman"/>
                          <a:cs typeface="Times New Roman"/>
                        </a:rPr>
                        <a:t>C</a:t>
                      </a:r>
                      <a:r>
                        <a:rPr lang="en-US" sz="800" b="1">
                          <a:latin typeface="Times New Roman"/>
                          <a:ea typeface="Times New Roman"/>
                          <a:cs typeface="Times New Roman"/>
                        </a:rPr>
                        <a:t>D </a:t>
                      </a:r>
                      <a:r>
                        <a:rPr lang="en-US" sz="800" b="1" spc="10">
                          <a:latin typeface="Times New Roman"/>
                          <a:ea typeface="Times New Roman"/>
                          <a:cs typeface="Times New Roman"/>
                        </a:rPr>
                        <a:t>w</a:t>
                      </a:r>
                      <a:r>
                        <a:rPr lang="en-US" sz="800" b="1" spc="-5">
                          <a:latin typeface="Times New Roman"/>
                          <a:ea typeface="Times New Roman"/>
                          <a:cs typeface="Times New Roman"/>
                        </a:rPr>
                        <a:t>h</a:t>
                      </a:r>
                      <a:r>
                        <a:rPr lang="en-US" sz="800" b="1" spc="5">
                          <a:latin typeface="Times New Roman"/>
                          <a:ea typeface="Times New Roman"/>
                          <a:cs typeface="Times New Roman"/>
                        </a:rPr>
                        <a:t>e</a:t>
                      </a:r>
                      <a:r>
                        <a:rPr lang="en-US" sz="800" b="1">
                          <a:latin typeface="Times New Roman"/>
                          <a:ea typeface="Times New Roman"/>
                          <a:cs typeface="Times New Roman"/>
                        </a:rPr>
                        <a:t>n </a:t>
                      </a:r>
                      <a:r>
                        <a:rPr lang="en-US" sz="800" b="1" spc="5">
                          <a:latin typeface="Times New Roman"/>
                          <a:ea typeface="Times New Roman"/>
                          <a:cs typeface="Times New Roman"/>
                        </a:rPr>
                        <a:t>re</a:t>
                      </a:r>
                      <a:r>
                        <a:rPr lang="en-US" sz="800" b="1" spc="-10">
                          <a:latin typeface="Times New Roman"/>
                          <a:ea typeface="Times New Roman"/>
                          <a:cs typeface="Times New Roman"/>
                        </a:rPr>
                        <a:t>c</a:t>
                      </a:r>
                      <a:r>
                        <a:rPr lang="en-US" sz="800" b="1" spc="5">
                          <a:latin typeface="Times New Roman"/>
                          <a:ea typeface="Times New Roman"/>
                          <a:cs typeface="Times New Roman"/>
                        </a:rPr>
                        <a:t>or</a:t>
                      </a:r>
                      <a:r>
                        <a:rPr lang="en-US" sz="800" b="1" spc="-15">
                          <a:latin typeface="Times New Roman"/>
                          <a:ea typeface="Times New Roman"/>
                          <a:cs typeface="Times New Roman"/>
                        </a:rPr>
                        <a:t>d</a:t>
                      </a:r>
                      <a:r>
                        <a:rPr lang="en-US" sz="800" b="1" spc="5">
                          <a:latin typeface="Times New Roman"/>
                          <a:ea typeface="Times New Roman"/>
                          <a:cs typeface="Times New Roman"/>
                        </a:rPr>
                        <a:t>i</a:t>
                      </a:r>
                      <a:r>
                        <a:rPr lang="en-US" sz="800" b="1" spc="-5">
                          <a:latin typeface="Times New Roman"/>
                          <a:ea typeface="Times New Roman"/>
                          <a:cs typeface="Times New Roman"/>
                        </a:rPr>
                        <a:t>n</a:t>
                      </a:r>
                      <a:r>
                        <a:rPr lang="en-US" sz="800" b="1">
                          <a:latin typeface="Times New Roman"/>
                          <a:ea typeface="Times New Roman"/>
                          <a:cs typeface="Times New Roman"/>
                        </a:rPr>
                        <a:t>g </a:t>
                      </a:r>
                      <a:r>
                        <a:rPr lang="en-US" sz="800" b="1" spc="5">
                          <a:latin typeface="Times New Roman"/>
                          <a:ea typeface="Times New Roman"/>
                          <a:cs typeface="Times New Roman"/>
                        </a:rPr>
                        <a:t>e</a:t>
                      </a:r>
                      <a:r>
                        <a:rPr lang="en-US" sz="800" b="1" spc="-5">
                          <a:latin typeface="Times New Roman"/>
                          <a:ea typeface="Times New Roman"/>
                          <a:cs typeface="Times New Roman"/>
                        </a:rPr>
                        <a:t>nd</a:t>
                      </a:r>
                      <a:r>
                        <a:rPr lang="en-US" sz="800" b="1" spc="5">
                          <a:latin typeface="Times New Roman"/>
                          <a:ea typeface="Times New Roman"/>
                          <a:cs typeface="Times New Roman"/>
                        </a:rPr>
                        <a:t>e</a:t>
                      </a:r>
                      <a:r>
                        <a:rPr lang="en-US" sz="800" b="1">
                          <a:latin typeface="Times New Roman"/>
                          <a:ea typeface="Times New Roman"/>
                          <a:cs typeface="Times New Roman"/>
                        </a:rPr>
                        <a:t>d</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20"/>
                        </a:spcBef>
                        <a:spcAft>
                          <a:spcPts val="0"/>
                        </a:spcAft>
                      </a:pPr>
                      <a:endParaRPr lang="en-US" sz="550" b="1">
                        <a:latin typeface="Calibri"/>
                        <a:ea typeface="Calibri"/>
                        <a:cs typeface="Times New Roman"/>
                      </a:endParaRPr>
                    </a:p>
                    <a:p>
                      <a:pPr marL="28575" marR="38735" indent="-39370" algn="ctr">
                        <a:lnSpc>
                          <a:spcPct val="120000"/>
                        </a:lnSpc>
                        <a:spcBef>
                          <a:spcPts val="0"/>
                        </a:spcBef>
                        <a:spcAft>
                          <a:spcPts val="0"/>
                        </a:spcAft>
                      </a:pPr>
                      <a:r>
                        <a:rPr lang="en-US" sz="800" b="1" spc="-5">
                          <a:latin typeface="Times New Roman"/>
                          <a:ea typeface="Times New Roman"/>
                          <a:cs typeface="Times New Roman"/>
                        </a:rPr>
                        <a:t>Du</a:t>
                      </a:r>
                      <a:r>
                        <a:rPr lang="en-US" sz="800" b="1" spc="5">
                          <a:latin typeface="Times New Roman"/>
                          <a:ea typeface="Times New Roman"/>
                          <a:cs typeface="Times New Roman"/>
                        </a:rPr>
                        <a:t>ra</a:t>
                      </a:r>
                      <a:r>
                        <a:rPr lang="en-US" sz="800" b="1" spc="-5">
                          <a:latin typeface="Times New Roman"/>
                          <a:ea typeface="Times New Roman"/>
                          <a:cs typeface="Times New Roman"/>
                        </a:rPr>
                        <a:t>ti</a:t>
                      </a:r>
                      <a:r>
                        <a:rPr lang="en-US" sz="800" b="1" spc="5">
                          <a:latin typeface="Times New Roman"/>
                          <a:ea typeface="Times New Roman"/>
                          <a:cs typeface="Times New Roman"/>
                        </a:rPr>
                        <a:t>o</a:t>
                      </a:r>
                      <a:r>
                        <a:rPr lang="en-US" sz="800" b="1">
                          <a:latin typeface="Times New Roman"/>
                          <a:ea typeface="Times New Roman"/>
                          <a:cs typeface="Times New Roman"/>
                        </a:rPr>
                        <a:t>n</a:t>
                      </a:r>
                      <a:r>
                        <a:rPr lang="en-US" sz="800" b="1" spc="-10">
                          <a:latin typeface="Times New Roman"/>
                          <a:ea typeface="Times New Roman"/>
                          <a:cs typeface="Times New Roman"/>
                        </a:rPr>
                        <a:t> </a:t>
                      </a:r>
                      <a:r>
                        <a:rPr lang="en-US" sz="800" b="1" spc="5">
                          <a:latin typeface="Times New Roman"/>
                          <a:ea typeface="Times New Roman"/>
                          <a:cs typeface="Times New Roman"/>
                        </a:rPr>
                        <a:t>o</a:t>
                      </a:r>
                      <a:r>
                        <a:rPr lang="en-US" sz="800" b="1">
                          <a:latin typeface="Times New Roman"/>
                          <a:ea typeface="Times New Roman"/>
                          <a:cs typeface="Times New Roman"/>
                        </a:rPr>
                        <a:t>f </a:t>
                      </a:r>
                      <a:r>
                        <a:rPr lang="en-US" sz="800" b="1" spc="5">
                          <a:latin typeface="Times New Roman"/>
                          <a:ea typeface="Times New Roman"/>
                          <a:cs typeface="Times New Roman"/>
                        </a:rPr>
                        <a:t>re</a:t>
                      </a:r>
                      <a:r>
                        <a:rPr lang="en-US" sz="800" b="1" spc="-10">
                          <a:latin typeface="Times New Roman"/>
                          <a:ea typeface="Times New Roman"/>
                          <a:cs typeface="Times New Roman"/>
                        </a:rPr>
                        <a:t>c</a:t>
                      </a:r>
                      <a:r>
                        <a:rPr lang="en-US" sz="800" b="1" spc="5">
                          <a:latin typeface="Times New Roman"/>
                          <a:ea typeface="Times New Roman"/>
                          <a:cs typeface="Times New Roman"/>
                        </a:rPr>
                        <a:t>or</a:t>
                      </a:r>
                      <a:r>
                        <a:rPr lang="en-US" sz="800" b="1" spc="-15">
                          <a:latin typeface="Times New Roman"/>
                          <a:ea typeface="Times New Roman"/>
                          <a:cs typeface="Times New Roman"/>
                        </a:rPr>
                        <a:t>d</a:t>
                      </a:r>
                      <a:r>
                        <a:rPr lang="en-US" sz="800" b="1" spc="5">
                          <a:latin typeface="Times New Roman"/>
                          <a:ea typeface="Times New Roman"/>
                          <a:cs typeface="Times New Roman"/>
                        </a:rPr>
                        <a:t>i</a:t>
                      </a:r>
                      <a:r>
                        <a:rPr lang="en-US" sz="800" b="1" spc="-5">
                          <a:latin typeface="Times New Roman"/>
                          <a:ea typeface="Times New Roman"/>
                          <a:cs typeface="Times New Roman"/>
                        </a:rPr>
                        <a:t>n</a:t>
                      </a:r>
                      <a:r>
                        <a:rPr lang="en-US" sz="800" b="1">
                          <a:latin typeface="Times New Roman"/>
                          <a:ea typeface="Times New Roman"/>
                          <a:cs typeface="Times New Roman"/>
                        </a:rPr>
                        <a:t>g</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400"/>
                        </a:lnSpc>
                        <a:spcBef>
                          <a:spcPts val="70"/>
                        </a:spcBef>
                        <a:spcAft>
                          <a:spcPts val="0"/>
                        </a:spcAft>
                      </a:pPr>
                      <a:endParaRPr lang="en-US" sz="1400" b="1">
                        <a:latin typeface="Calibri"/>
                        <a:ea typeface="Calibri"/>
                        <a:cs typeface="Times New Roman"/>
                      </a:endParaRPr>
                    </a:p>
                    <a:p>
                      <a:pPr marL="0" marR="37465" indent="-4445" algn="ctr">
                        <a:lnSpc>
                          <a:spcPct val="120000"/>
                        </a:lnSpc>
                        <a:spcBef>
                          <a:spcPts val="0"/>
                        </a:spcBef>
                        <a:spcAft>
                          <a:spcPts val="0"/>
                        </a:spcAft>
                      </a:pPr>
                      <a:r>
                        <a:rPr lang="en-US" sz="800" b="1" spc="5">
                          <a:latin typeface="Times New Roman"/>
                          <a:ea typeface="Times New Roman"/>
                          <a:cs typeface="Times New Roman"/>
                        </a:rPr>
                        <a:t>Br</a:t>
                      </a:r>
                      <a:r>
                        <a:rPr lang="en-US" sz="800" b="1" spc="-5">
                          <a:latin typeface="Times New Roman"/>
                          <a:ea typeface="Times New Roman"/>
                          <a:cs typeface="Times New Roman"/>
                        </a:rPr>
                        <a:t>i</a:t>
                      </a:r>
                      <a:r>
                        <a:rPr lang="en-US" sz="800" b="1" spc="-10">
                          <a:latin typeface="Times New Roman"/>
                          <a:ea typeface="Times New Roman"/>
                          <a:cs typeface="Times New Roman"/>
                        </a:rPr>
                        <a:t>e</a:t>
                      </a:r>
                      <a:r>
                        <a:rPr lang="en-US" sz="800" b="1">
                          <a:latin typeface="Times New Roman"/>
                          <a:ea typeface="Times New Roman"/>
                          <a:cs typeface="Times New Roman"/>
                        </a:rPr>
                        <a:t>f </a:t>
                      </a:r>
                      <a:r>
                        <a:rPr lang="en-US" sz="800" b="1" spc="-5">
                          <a:latin typeface="Times New Roman"/>
                          <a:ea typeface="Times New Roman"/>
                          <a:cs typeface="Times New Roman"/>
                        </a:rPr>
                        <a:t>D</a:t>
                      </a:r>
                      <a:r>
                        <a:rPr lang="en-US" sz="800" b="1" spc="5">
                          <a:latin typeface="Times New Roman"/>
                          <a:ea typeface="Times New Roman"/>
                          <a:cs typeface="Times New Roman"/>
                        </a:rPr>
                        <a:t>e</a:t>
                      </a:r>
                      <a:r>
                        <a:rPr lang="en-US" sz="800" b="1">
                          <a:latin typeface="Times New Roman"/>
                          <a:ea typeface="Times New Roman"/>
                          <a:cs typeface="Times New Roman"/>
                        </a:rPr>
                        <a:t>s</a:t>
                      </a:r>
                      <a:r>
                        <a:rPr lang="en-US" sz="800" b="1" spc="5">
                          <a:latin typeface="Times New Roman"/>
                          <a:ea typeface="Times New Roman"/>
                          <a:cs typeface="Times New Roman"/>
                        </a:rPr>
                        <a:t>c</a:t>
                      </a:r>
                      <a:r>
                        <a:rPr lang="en-US" sz="800" b="1" spc="-10">
                          <a:latin typeface="Times New Roman"/>
                          <a:ea typeface="Times New Roman"/>
                          <a:cs typeface="Times New Roman"/>
                        </a:rPr>
                        <a:t>r</a:t>
                      </a:r>
                      <a:r>
                        <a:rPr lang="en-US" sz="800" b="1" spc="5">
                          <a:latin typeface="Times New Roman"/>
                          <a:ea typeface="Times New Roman"/>
                          <a:cs typeface="Times New Roman"/>
                        </a:rPr>
                        <a:t>i</a:t>
                      </a:r>
                      <a:r>
                        <a:rPr lang="en-US" sz="800" b="1" spc="-5">
                          <a:latin typeface="Times New Roman"/>
                          <a:ea typeface="Times New Roman"/>
                          <a:cs typeface="Times New Roman"/>
                        </a:rPr>
                        <a:t>pt</a:t>
                      </a:r>
                      <a:r>
                        <a:rPr lang="en-US" sz="800" b="1" spc="5">
                          <a:latin typeface="Times New Roman"/>
                          <a:ea typeface="Times New Roman"/>
                          <a:cs typeface="Times New Roman"/>
                        </a:rPr>
                        <a:t>io</a:t>
                      </a:r>
                      <a:r>
                        <a:rPr lang="en-US" sz="800" b="1">
                          <a:latin typeface="Times New Roman"/>
                          <a:ea typeface="Times New Roman"/>
                          <a:cs typeface="Times New Roman"/>
                        </a:rPr>
                        <a:t>n </a:t>
                      </a:r>
                      <a:r>
                        <a:rPr lang="en-US" sz="800" b="1" spc="5">
                          <a:latin typeface="Times New Roman"/>
                          <a:ea typeface="Times New Roman"/>
                          <a:cs typeface="Times New Roman"/>
                        </a:rPr>
                        <a:t>o</a:t>
                      </a:r>
                      <a:r>
                        <a:rPr lang="en-US" sz="800" b="1">
                          <a:latin typeface="Times New Roman"/>
                          <a:ea typeface="Times New Roman"/>
                          <a:cs typeface="Times New Roman"/>
                        </a:rPr>
                        <a:t>f </a:t>
                      </a:r>
                      <a:r>
                        <a:rPr lang="en-US" sz="800" b="1" spc="5">
                          <a:latin typeface="Times New Roman"/>
                          <a:ea typeface="Times New Roman"/>
                          <a:cs typeface="Times New Roman"/>
                        </a:rPr>
                        <a:t>e</a:t>
                      </a:r>
                      <a:r>
                        <a:rPr lang="en-US" sz="800" b="1" spc="-5">
                          <a:latin typeface="Times New Roman"/>
                          <a:ea typeface="Times New Roman"/>
                          <a:cs typeface="Times New Roman"/>
                        </a:rPr>
                        <a:t>v</a:t>
                      </a:r>
                      <a:r>
                        <a:rPr lang="en-US" sz="800" b="1" spc="5">
                          <a:latin typeface="Times New Roman"/>
                          <a:ea typeface="Times New Roman"/>
                          <a:cs typeface="Times New Roman"/>
                        </a:rPr>
                        <a:t>i</a:t>
                      </a:r>
                      <a:r>
                        <a:rPr lang="en-US" sz="800" b="1" spc="-15">
                          <a:latin typeface="Times New Roman"/>
                          <a:ea typeface="Times New Roman"/>
                          <a:cs typeface="Times New Roman"/>
                        </a:rPr>
                        <a:t>d</a:t>
                      </a:r>
                      <a:r>
                        <a:rPr lang="en-US" sz="800" b="1" spc="5">
                          <a:latin typeface="Times New Roman"/>
                          <a:ea typeface="Times New Roman"/>
                          <a:cs typeface="Times New Roman"/>
                        </a:rPr>
                        <a:t>e</a:t>
                      </a:r>
                      <a:r>
                        <a:rPr lang="en-US" sz="800" b="1" spc="-5">
                          <a:latin typeface="Times New Roman"/>
                          <a:ea typeface="Times New Roman"/>
                          <a:cs typeface="Times New Roman"/>
                        </a:rPr>
                        <a:t>n</a:t>
                      </a:r>
                      <a:r>
                        <a:rPr lang="en-US" sz="800" b="1" spc="5">
                          <a:latin typeface="Times New Roman"/>
                          <a:ea typeface="Times New Roman"/>
                          <a:cs typeface="Times New Roman"/>
                        </a:rPr>
                        <a:t>c</a:t>
                      </a:r>
                      <a:r>
                        <a:rPr lang="en-US" sz="800" b="1">
                          <a:latin typeface="Times New Roman"/>
                          <a:ea typeface="Times New Roman"/>
                          <a:cs typeface="Times New Roman"/>
                        </a:rPr>
                        <a:t>e </a:t>
                      </a:r>
                      <a:r>
                        <a:rPr lang="en-US" sz="800" b="1" spc="-5">
                          <a:latin typeface="Times New Roman"/>
                          <a:ea typeface="Times New Roman"/>
                          <a:cs typeface="Times New Roman"/>
                        </a:rPr>
                        <a:t>R</a:t>
                      </a:r>
                      <a:r>
                        <a:rPr lang="en-US" sz="800" b="1" spc="5">
                          <a:latin typeface="Times New Roman"/>
                          <a:ea typeface="Times New Roman"/>
                          <a:cs typeface="Times New Roman"/>
                        </a:rPr>
                        <a:t>ec</a:t>
                      </a:r>
                      <a:r>
                        <a:rPr lang="en-US" sz="800" b="1" spc="-5">
                          <a:latin typeface="Times New Roman"/>
                          <a:ea typeface="Times New Roman"/>
                          <a:cs typeface="Times New Roman"/>
                        </a:rPr>
                        <a:t>o</a:t>
                      </a:r>
                      <a:r>
                        <a:rPr lang="en-US" sz="800" b="1" spc="5">
                          <a:latin typeface="Times New Roman"/>
                          <a:ea typeface="Times New Roman"/>
                          <a:cs typeface="Times New Roman"/>
                        </a:rPr>
                        <a:t>r</a:t>
                      </a:r>
                      <a:r>
                        <a:rPr lang="en-US" sz="800" b="1" spc="-5">
                          <a:latin typeface="Times New Roman"/>
                          <a:ea typeface="Times New Roman"/>
                          <a:cs typeface="Times New Roman"/>
                        </a:rPr>
                        <a:t>d</a:t>
                      </a:r>
                      <a:r>
                        <a:rPr lang="en-US" sz="800" b="1" spc="5">
                          <a:latin typeface="Times New Roman"/>
                          <a:ea typeface="Times New Roman"/>
                          <a:cs typeface="Times New Roman"/>
                        </a:rPr>
                        <a:t>e</a:t>
                      </a:r>
                      <a:r>
                        <a:rPr lang="en-US" sz="800" b="1">
                          <a:latin typeface="Times New Roman"/>
                          <a:ea typeface="Times New Roman"/>
                          <a:cs typeface="Times New Roman"/>
                        </a:rPr>
                        <a:t>d</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078">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125730" marR="114300" algn="ctr">
                        <a:lnSpc>
                          <a:spcPct val="115000"/>
                        </a:lnSpc>
                        <a:spcBef>
                          <a:spcPts val="0"/>
                        </a:spcBef>
                        <a:spcAft>
                          <a:spcPts val="0"/>
                        </a:spcAft>
                      </a:pPr>
                      <a:r>
                        <a:rPr lang="en-US" sz="900" b="1">
                          <a:latin typeface="Times New Roman"/>
                          <a:ea typeface="Times New Roman"/>
                          <a:cs typeface="Times New Roman"/>
                        </a:rPr>
                        <a:t>1</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80035" marR="269240" algn="ctr">
                        <a:lnSpc>
                          <a:spcPct val="115000"/>
                        </a:lnSpc>
                        <a:spcBef>
                          <a:spcPts val="0"/>
                        </a:spcBef>
                        <a:spcAft>
                          <a:spcPts val="0"/>
                        </a:spcAft>
                      </a:pPr>
                      <a:r>
                        <a:rPr lang="en-US" sz="900" b="1">
                          <a:latin typeface="Times New Roman"/>
                          <a:ea typeface="Times New Roman"/>
                          <a:cs typeface="Times New Roman"/>
                        </a:rPr>
                        <a:t>2</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88925" marR="276860" algn="ctr">
                        <a:lnSpc>
                          <a:spcPct val="115000"/>
                        </a:lnSpc>
                        <a:spcBef>
                          <a:spcPts val="0"/>
                        </a:spcBef>
                        <a:spcAft>
                          <a:spcPts val="0"/>
                        </a:spcAft>
                      </a:pPr>
                      <a:r>
                        <a:rPr lang="en-US" sz="900" b="1">
                          <a:latin typeface="Times New Roman"/>
                          <a:ea typeface="Times New Roman"/>
                          <a:cs typeface="Times New Roman"/>
                        </a:rPr>
                        <a:t>3</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31140" marR="220980" algn="ctr">
                        <a:lnSpc>
                          <a:spcPct val="115000"/>
                        </a:lnSpc>
                        <a:spcBef>
                          <a:spcPts val="0"/>
                        </a:spcBef>
                        <a:spcAft>
                          <a:spcPts val="0"/>
                        </a:spcAft>
                      </a:pPr>
                      <a:r>
                        <a:rPr lang="en-US" sz="900" b="1">
                          <a:latin typeface="Times New Roman"/>
                          <a:ea typeface="Times New Roman"/>
                          <a:cs typeface="Times New Roman"/>
                        </a:rPr>
                        <a:t>4</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174625" marR="162560" algn="ctr">
                        <a:lnSpc>
                          <a:spcPct val="115000"/>
                        </a:lnSpc>
                        <a:spcBef>
                          <a:spcPts val="0"/>
                        </a:spcBef>
                        <a:spcAft>
                          <a:spcPts val="0"/>
                        </a:spcAft>
                      </a:pPr>
                      <a:r>
                        <a:rPr lang="en-US" sz="900" b="1">
                          <a:latin typeface="Times New Roman"/>
                          <a:ea typeface="Times New Roman"/>
                          <a:cs typeface="Times New Roman"/>
                        </a:rPr>
                        <a:t>5</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31140" marR="220980" algn="ctr">
                        <a:lnSpc>
                          <a:spcPct val="115000"/>
                        </a:lnSpc>
                        <a:spcBef>
                          <a:spcPts val="0"/>
                        </a:spcBef>
                        <a:spcAft>
                          <a:spcPts val="0"/>
                        </a:spcAft>
                      </a:pPr>
                      <a:r>
                        <a:rPr lang="en-US" sz="900" b="1">
                          <a:latin typeface="Times New Roman"/>
                          <a:ea typeface="Times New Roman"/>
                          <a:cs typeface="Times New Roman"/>
                        </a:rPr>
                        <a:t>6</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88925" marR="276860" algn="ctr">
                        <a:lnSpc>
                          <a:spcPct val="115000"/>
                        </a:lnSpc>
                        <a:spcBef>
                          <a:spcPts val="0"/>
                        </a:spcBef>
                        <a:spcAft>
                          <a:spcPts val="0"/>
                        </a:spcAft>
                      </a:pPr>
                      <a:r>
                        <a:rPr lang="en-US" sz="900" b="1">
                          <a:latin typeface="Times New Roman"/>
                          <a:ea typeface="Times New Roman"/>
                          <a:cs typeface="Times New Roman"/>
                        </a:rPr>
                        <a:t>7</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31140" marR="220980" algn="ctr">
                        <a:lnSpc>
                          <a:spcPct val="115000"/>
                        </a:lnSpc>
                        <a:spcBef>
                          <a:spcPts val="0"/>
                        </a:spcBef>
                        <a:spcAft>
                          <a:spcPts val="0"/>
                        </a:spcAft>
                      </a:pPr>
                      <a:r>
                        <a:rPr lang="en-US" sz="900" b="1">
                          <a:latin typeface="Times New Roman"/>
                          <a:ea typeface="Times New Roman"/>
                          <a:cs typeface="Times New Roman"/>
                        </a:rPr>
                        <a:t>8</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31140" marR="220980" algn="ctr">
                        <a:lnSpc>
                          <a:spcPct val="115000"/>
                        </a:lnSpc>
                        <a:spcBef>
                          <a:spcPts val="0"/>
                        </a:spcBef>
                        <a:spcAft>
                          <a:spcPts val="0"/>
                        </a:spcAft>
                      </a:pPr>
                      <a:r>
                        <a:rPr lang="en-US" sz="900" b="1">
                          <a:latin typeface="Times New Roman"/>
                          <a:ea typeface="Times New Roman"/>
                          <a:cs typeface="Times New Roman"/>
                        </a:rPr>
                        <a:t>9</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550"/>
                        </a:lnSpc>
                        <a:spcBef>
                          <a:spcPts val="45"/>
                        </a:spcBef>
                        <a:spcAft>
                          <a:spcPts val="0"/>
                        </a:spcAft>
                      </a:pPr>
                      <a:endParaRPr lang="en-US" sz="550" b="1">
                        <a:latin typeface="Calibri"/>
                        <a:ea typeface="Calibri"/>
                        <a:cs typeface="Times New Roman"/>
                      </a:endParaRPr>
                    </a:p>
                    <a:p>
                      <a:pPr marL="201930" marR="191770" algn="ctr">
                        <a:lnSpc>
                          <a:spcPct val="115000"/>
                        </a:lnSpc>
                        <a:spcBef>
                          <a:spcPts val="0"/>
                        </a:spcBef>
                        <a:spcAft>
                          <a:spcPts val="0"/>
                        </a:spcAft>
                      </a:pPr>
                      <a:r>
                        <a:rPr lang="en-US" sz="900" b="1" spc="5">
                          <a:latin typeface="Times New Roman"/>
                          <a:ea typeface="Times New Roman"/>
                          <a:cs typeface="Times New Roman"/>
                        </a:rPr>
                        <a:t>1</a:t>
                      </a:r>
                      <a:r>
                        <a:rPr lang="en-US" sz="900" b="1">
                          <a:latin typeface="Times New Roman"/>
                          <a:ea typeface="Times New Roman"/>
                          <a:cs typeface="Times New Roman"/>
                        </a:rPr>
                        <a:t>0</a:t>
                      </a:r>
                      <a:endParaRPr lang="en-US" sz="1100" b="1">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17">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US" sz="110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2400" y="936013"/>
            <a:ext cx="874008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en-US" sz="1100" b="1" smtClean="0">
                <a:latin typeface="Arial" pitchFamily="34" charset="0"/>
                <a:ea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To be filled at the time of Video Recording)</a:t>
            </a:r>
            <a:r>
              <a:rPr kumimoji="0" lang="en-US"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lang="en-US" sz="2000" b="1" smtClean="0">
              <a:latin typeface="Arial" pitchFamily="34" charset="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Name of District –</a:t>
            </a:r>
            <a:endParaRPr kumimoji="0" lang="en-US" sz="1400" b="1"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Name of the Officer In-charge of Video Surveillance Team – Name of the Videographer –</a:t>
            </a:r>
            <a:endParaRPr kumimoji="0" lang="en-US" sz="900" b="1"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Date-</a:t>
            </a:r>
            <a:endParaRPr kumimoji="0" lang="en-US" sz="900" b="1" i="0" u="none" strike="noStrike" cap="none" normalizeH="0" baseline="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CD Number</a:t>
            </a:r>
            <a:endParaRPr kumimoji="0" lang="en-US" sz="900" b="1" i="0" u="none" strike="noStrike" cap="none" normalizeH="0" baseline="0" smtClean="0">
              <a:ln>
                <a:noFill/>
              </a:ln>
              <a:solidFill>
                <a:schemeClr val="tx1"/>
              </a:solidFill>
              <a:effectLst/>
              <a:latin typeface="Arial" pitchFamily="34" charset="0"/>
              <a:cs typeface="Arial" pitchFamily="34" charset="0"/>
            </a:endParaRPr>
          </a:p>
        </p:txBody>
      </p:sp>
      <p:sp>
        <p:nvSpPr>
          <p:cNvPr id="7" name="Subtitle 6"/>
          <p:cNvSpPr txBox="1">
            <a:spLocks/>
          </p:cNvSpPr>
          <p:nvPr/>
        </p:nvSpPr>
        <p:spPr>
          <a:xfrm>
            <a:off x="1371600" y="6093296"/>
            <a:ext cx="7467600" cy="381000"/>
          </a:xfrm>
          <a:prstGeom prst="rect">
            <a:avLst/>
          </a:prstGeom>
        </p:spPr>
        <p:txBody>
          <a:bodyPr>
            <a:normAutofit fontScale="85000"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1400" b="1" i="0" u="none" strike="noStrike" kern="1200" cap="none" spc="0" normalizeH="0" baseline="0" noProof="0" smtClean="0">
                <a:ln>
                  <a:noFill/>
                </a:ln>
                <a:solidFill>
                  <a:schemeClr val="tx1"/>
                </a:solidFill>
                <a:effectLst/>
                <a:uLnTx/>
                <a:uFillTx/>
                <a:latin typeface="+mn-lt"/>
                <a:ea typeface="+mn-ea"/>
                <a:cs typeface="+mn-cs"/>
              </a:rPr>
              <a:t>	                                                       </a:t>
            </a:r>
            <a:r>
              <a:rPr kumimoji="0" lang="en-US" sz="1400" b="1"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Signature of Officer In-Charge of Video Surveillance Team</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55944" y="108501"/>
            <a:ext cx="9052560" cy="80021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lvl="0" indent="-571500" algn="r">
              <a:defRPr/>
            </a:pPr>
            <a:r>
              <a:rPr lang="en-US" smtClean="0">
                <a:solidFill>
                  <a:srgbClr val="FFC000"/>
                </a:solidFill>
                <a:latin typeface="Arial" pitchFamily="34" charset="0"/>
                <a:ea typeface="Times New Roman" pitchFamily="18" charset="0"/>
                <a:cs typeface="Times New Roman" pitchFamily="18" charset="0"/>
              </a:rPr>
              <a:t>Annexure --7</a:t>
            </a:r>
            <a:endParaRPr lang="en-US" smtClean="0">
              <a:solidFill>
                <a:srgbClr val="FFC000"/>
              </a:solidFill>
              <a:latin typeface="Arial" pitchFamily="34" charset="0"/>
              <a:ea typeface="Times New Roman" pitchFamily="18" charset="0"/>
              <a:cs typeface="Arial" pitchFamily="34" charset="0"/>
            </a:endParaRPr>
          </a:p>
          <a:p>
            <a:pPr marL="571500" lvl="0" indent="-571500" algn="ctr">
              <a:defRPr/>
            </a:pPr>
            <a:r>
              <a:rPr lang="en-US" sz="2800" smtClean="0">
                <a:solidFill>
                  <a:srgbClr val="FFC000"/>
                </a:solidFill>
                <a:latin typeface="Arial" pitchFamily="34" charset="0"/>
                <a:ea typeface="Times New Roman" pitchFamily="18" charset="0"/>
                <a:cs typeface="Arial" pitchFamily="34" charset="0"/>
              </a:rPr>
              <a:t>Cue-Sheet for Video Surveillance Teams</a:t>
            </a:r>
            <a:endParaRPr lang="en-IN" sz="2800" smtClean="0">
              <a:solidFill>
                <a:srgbClr val="FFC000"/>
              </a:solidFill>
              <a:latin typeface="DevLys 010" pitchFamily="2"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79512" y="908720"/>
            <a:ext cx="8712968" cy="5755422"/>
          </a:xfrm>
          <a:prstGeom prst="rect">
            <a:avLst/>
          </a:prstGeom>
          <a:noFill/>
          <a:ln w="9525">
            <a:noFill/>
            <a:miter lim="800000"/>
            <a:headEnd/>
            <a:tailEnd/>
          </a:ln>
        </p:spPr>
        <p:txBody>
          <a:bodyPr wrap="square">
            <a:spAutoFit/>
          </a:bodyPr>
          <a:lstStyle/>
          <a:p>
            <a:pPr algn="ctr"/>
            <a:endParaRPr lang="en-US" sz="1600" u="sng"/>
          </a:p>
          <a:p>
            <a:pPr marL="347663" indent="-347663" algn="just" eaLnBrk="0" hangingPunct="0">
              <a:buClr>
                <a:srgbClr val="FFC000"/>
              </a:buClr>
              <a:buFont typeface="Arial" pitchFamily="34" charset="0"/>
              <a:buChar char="•"/>
            </a:pPr>
            <a:r>
              <a:rPr lang="en-US" sz="3200" err="1" smtClean="0">
                <a:latin typeface="DevLys 010" pitchFamily="2" charset="0"/>
              </a:rPr>
              <a:t>bl</a:t>
            </a:r>
            <a:r>
              <a:rPr lang="en-US" sz="3200" smtClean="0">
                <a:latin typeface="DevLys 010" pitchFamily="2" charset="0"/>
              </a:rPr>
              <a:t> </a:t>
            </a:r>
            <a:r>
              <a:rPr lang="en-US" sz="3200" err="1" smtClean="0">
                <a:latin typeface="DevLys 010" pitchFamily="2" charset="0"/>
              </a:rPr>
              <a:t>ny</a:t>
            </a:r>
            <a:r>
              <a:rPr lang="en-US" sz="3200" smtClean="0">
                <a:latin typeface="DevLys 010" pitchFamily="2" charset="0"/>
              </a:rPr>
              <a:t> </a:t>
            </a:r>
            <a:r>
              <a:rPr lang="en-US" sz="3200" err="1" smtClean="0">
                <a:latin typeface="DevLys 010" pitchFamily="2" charset="0"/>
              </a:rPr>
              <a:t>esa</a:t>
            </a:r>
            <a:r>
              <a:rPr lang="en-US" sz="3200" smtClean="0">
                <a:latin typeface="DevLys 010" pitchFamily="2" charset="0"/>
              </a:rPr>
              <a:t> ,d </a:t>
            </a:r>
            <a:r>
              <a:rPr lang="en-US" sz="3200" err="1">
                <a:latin typeface="DevLys 010" pitchFamily="2" charset="0"/>
              </a:rPr>
              <a:t>vf</a:t>
            </a:r>
            <a:r>
              <a:rPr lang="en-US" sz="3200">
                <a:latin typeface="DevLys 010" pitchFamily="2" charset="0"/>
              </a:rPr>
              <a:t>/</a:t>
            </a:r>
            <a:r>
              <a:rPr lang="en-US" sz="3200" err="1">
                <a:latin typeface="DevLys 010" pitchFamily="2" charset="0"/>
              </a:rPr>
              <a:t>kdkjh</a:t>
            </a:r>
            <a:r>
              <a:rPr lang="en-US" sz="3200">
                <a:latin typeface="DevLys 010" pitchFamily="2" charset="0"/>
              </a:rPr>
              <a:t>] 2 </a:t>
            </a:r>
            <a:r>
              <a:rPr lang="en-US" sz="3200" err="1">
                <a:latin typeface="DevLys 010" pitchFamily="2" charset="0"/>
              </a:rPr>
              <a:t>deZpkjh</a:t>
            </a:r>
            <a:r>
              <a:rPr lang="en-US" sz="3200" smtClean="0">
                <a:latin typeface="DevLys 010" pitchFamily="2" charset="0"/>
              </a:rPr>
              <a:t>] </a:t>
            </a:r>
            <a:r>
              <a:rPr lang="en-US" sz="3200" err="1" smtClean="0">
                <a:latin typeface="DevLys 010" pitchFamily="2" charset="0"/>
              </a:rPr>
              <a:t>ohfM;ks</a:t>
            </a:r>
            <a:r>
              <a:rPr lang="en-US" sz="3200" smtClean="0">
                <a:latin typeface="DevLys 010" pitchFamily="2" charset="0"/>
              </a:rPr>
              <a:t> </a:t>
            </a:r>
            <a:r>
              <a:rPr lang="en-US" sz="3200" err="1">
                <a:latin typeface="DevLys 010" pitchFamily="2" charset="0"/>
              </a:rPr>
              <a:t>Iys;j</a:t>
            </a:r>
            <a:r>
              <a:rPr lang="en-US" sz="3200">
                <a:latin typeface="DevLys 010" pitchFamily="2" charset="0"/>
              </a:rPr>
              <a:t> </a:t>
            </a:r>
            <a:r>
              <a:rPr lang="en-US" sz="3200" err="1" smtClean="0">
                <a:latin typeface="DevLys 010" pitchFamily="2" charset="0"/>
              </a:rPr>
              <a:t>vkfn</a:t>
            </a:r>
            <a:r>
              <a:rPr lang="en-US" sz="3200" smtClean="0">
                <a:latin typeface="DevLys 010" pitchFamily="2" charset="0"/>
              </a:rPr>
              <a:t> </a:t>
            </a:r>
            <a:r>
              <a:rPr lang="en-US" sz="3200" err="1" smtClean="0">
                <a:latin typeface="DevLys 010" pitchFamily="2" charset="0"/>
              </a:rPr>
              <a:t>gksaxsA</a:t>
            </a:r>
            <a:r>
              <a:rPr lang="en-US" sz="3200" smtClean="0">
                <a:latin typeface="DevLys 010" pitchFamily="2" charset="0"/>
              </a:rPr>
              <a:t> </a:t>
            </a:r>
            <a:r>
              <a:rPr lang="en-US" sz="3200" err="1" smtClean="0">
                <a:latin typeface="DevLys 010" pitchFamily="2" charset="0"/>
              </a:rPr>
              <a:t>izR;sd</a:t>
            </a:r>
            <a:r>
              <a:rPr lang="en-US" sz="3200" smtClean="0">
                <a:latin typeface="DevLys 010" pitchFamily="2" charset="0"/>
              </a:rPr>
              <a:t> </a:t>
            </a:r>
            <a:r>
              <a:rPr lang="en-US" sz="3200" err="1" smtClean="0">
                <a:latin typeface="DevLys 010" pitchFamily="2" charset="0"/>
              </a:rPr>
              <a:t>fo</a:t>
            </a:r>
            <a:r>
              <a:rPr lang="en-US" sz="3200" smtClean="0">
                <a:latin typeface="DevLys 010" pitchFamily="2" charset="0"/>
              </a:rPr>
              <a:t>/</a:t>
            </a:r>
            <a:r>
              <a:rPr lang="en-US" sz="3200" err="1" smtClean="0">
                <a:latin typeface="DevLys 010" pitchFamily="2" charset="0"/>
              </a:rPr>
              <a:t>kkulHkk</a:t>
            </a:r>
            <a:r>
              <a:rPr lang="en-US" sz="3200" smtClean="0">
                <a:latin typeface="DevLys 010" pitchFamily="2" charset="0"/>
              </a:rPr>
              <a:t> ds </a:t>
            </a:r>
            <a:r>
              <a:rPr lang="en-US" sz="3200" err="1" smtClean="0">
                <a:latin typeface="DevLys 010" pitchFamily="2" charset="0"/>
              </a:rPr>
              <a:t>fy</a:t>
            </a:r>
            <a:r>
              <a:rPr lang="en-US" sz="3200" smtClean="0">
                <a:latin typeface="DevLys 010" pitchFamily="2" charset="0"/>
              </a:rPr>
              <a:t>, de </a:t>
            </a:r>
            <a:r>
              <a:rPr lang="en-US" sz="3200" err="1" smtClean="0">
                <a:latin typeface="DevLys 010" pitchFamily="2" charset="0"/>
              </a:rPr>
              <a:t>ls</a:t>
            </a:r>
            <a:r>
              <a:rPr lang="en-US" sz="3200" smtClean="0">
                <a:latin typeface="DevLys 010" pitchFamily="2" charset="0"/>
              </a:rPr>
              <a:t> de ,d </a:t>
            </a:r>
            <a:r>
              <a:rPr lang="en-US" sz="3200" err="1" smtClean="0">
                <a:latin typeface="DevLys 010" pitchFamily="2" charset="0"/>
              </a:rPr>
              <a:t>ohfM;ks</a:t>
            </a:r>
            <a:r>
              <a:rPr lang="en-US" sz="3200" smtClean="0">
                <a:latin typeface="DevLys 010" pitchFamily="2" charset="0"/>
              </a:rPr>
              <a:t> </a:t>
            </a:r>
            <a:r>
              <a:rPr lang="en-US" sz="3200" err="1" smtClean="0">
                <a:latin typeface="DevLys 010" pitchFamily="2" charset="0"/>
              </a:rPr>
              <a:t>voyksdu</a:t>
            </a:r>
            <a:r>
              <a:rPr lang="en-US" sz="3200" smtClean="0">
                <a:latin typeface="DevLys 010" pitchFamily="2" charset="0"/>
              </a:rPr>
              <a:t> </a:t>
            </a:r>
            <a:r>
              <a:rPr lang="en-US" sz="3200" err="1" smtClean="0">
                <a:latin typeface="DevLys 010" pitchFamily="2" charset="0"/>
              </a:rPr>
              <a:t>Vhe</a:t>
            </a:r>
            <a:r>
              <a:rPr lang="en-US" sz="3200" smtClean="0">
                <a:latin typeface="DevLys 010" pitchFamily="2" charset="0"/>
              </a:rPr>
              <a:t> </a:t>
            </a:r>
            <a:r>
              <a:rPr lang="en-US" sz="3200" err="1" smtClean="0">
                <a:latin typeface="DevLys 010" pitchFamily="2" charset="0"/>
              </a:rPr>
              <a:t>gksxhA</a:t>
            </a:r>
            <a:r>
              <a:rPr lang="en-US" sz="3200" smtClean="0">
                <a:latin typeface="DevLys 010" pitchFamily="2" charset="0"/>
              </a:rPr>
              <a:t> </a:t>
            </a:r>
            <a:endParaRPr lang="en-US" sz="3200"/>
          </a:p>
          <a:p>
            <a:pPr marL="347663" indent="-347663" algn="just" eaLnBrk="0" hangingPunct="0">
              <a:buClr>
                <a:srgbClr val="FFC000"/>
              </a:buClr>
              <a:buFont typeface="Arial" pitchFamily="34" charset="0"/>
              <a:buChar char="•"/>
            </a:pPr>
            <a:r>
              <a:rPr lang="en-US" sz="3200" smtClean="0">
                <a:latin typeface="DevLys 010" pitchFamily="2" charset="0"/>
              </a:rPr>
              <a:t>O;; </a:t>
            </a:r>
            <a:r>
              <a:rPr lang="en-US" sz="3200" err="1" smtClean="0">
                <a:latin typeface="DevLys 010" pitchFamily="2" charset="0"/>
              </a:rPr>
              <a:t>ls</a:t>
            </a:r>
            <a:r>
              <a:rPr lang="en-US" sz="3200" smtClean="0">
                <a:latin typeface="DevLys 010" pitchFamily="2" charset="0"/>
              </a:rPr>
              <a:t> </a:t>
            </a:r>
            <a:r>
              <a:rPr lang="en-US" sz="3200" err="1" smtClean="0">
                <a:latin typeface="DevLys 010" pitchFamily="2" charset="0"/>
              </a:rPr>
              <a:t>lacaf</a:t>
            </a:r>
            <a:r>
              <a:rPr lang="en-US" sz="3200" smtClean="0">
                <a:latin typeface="DevLys 010" pitchFamily="2" charset="0"/>
              </a:rPr>
              <a:t>/</a:t>
            </a:r>
            <a:r>
              <a:rPr lang="en-US" sz="3200" err="1" smtClean="0">
                <a:latin typeface="DevLys 010" pitchFamily="2" charset="0"/>
              </a:rPr>
              <a:t>kr</a:t>
            </a:r>
            <a:r>
              <a:rPr lang="en-US" sz="3200" smtClean="0">
                <a:latin typeface="DevLys 010" pitchFamily="2" charset="0"/>
              </a:rPr>
              <a:t> </a:t>
            </a:r>
            <a:r>
              <a:rPr lang="en-US" sz="3200" err="1" smtClean="0">
                <a:latin typeface="DevLys 010" pitchFamily="2" charset="0"/>
              </a:rPr>
              <a:t>ekeyksa</a:t>
            </a:r>
            <a:r>
              <a:rPr lang="en-US" sz="3200" smtClean="0">
                <a:latin typeface="DevLys 010" pitchFamily="2" charset="0"/>
              </a:rPr>
              <a:t> </a:t>
            </a:r>
            <a:r>
              <a:rPr lang="en-US" sz="3200" err="1" smtClean="0">
                <a:latin typeface="DevLys 010" pitchFamily="2" charset="0"/>
              </a:rPr>
              <a:t>vkSj</a:t>
            </a:r>
            <a:r>
              <a:rPr lang="en-US" sz="3200" smtClean="0">
                <a:latin typeface="DevLys 010" pitchFamily="2" charset="0"/>
              </a:rPr>
              <a:t> </a:t>
            </a:r>
            <a:r>
              <a:rPr lang="en-US" sz="3200" err="1" smtClean="0">
                <a:latin typeface="DevLys 010" pitchFamily="2" charset="0"/>
              </a:rPr>
              <a:t>vkpkj</a:t>
            </a:r>
            <a:r>
              <a:rPr lang="en-US" sz="3200" smtClean="0">
                <a:latin typeface="DevLys 010" pitchFamily="2" charset="0"/>
              </a:rPr>
              <a:t> </a:t>
            </a:r>
            <a:r>
              <a:rPr lang="en-US" sz="3200" err="1" smtClean="0">
                <a:latin typeface="DevLys 010" pitchFamily="2" charset="0"/>
              </a:rPr>
              <a:t>lafgrk</a:t>
            </a:r>
            <a:r>
              <a:rPr lang="en-US" sz="3200" smtClean="0">
                <a:latin typeface="DevLys 010" pitchFamily="2" charset="0"/>
              </a:rPr>
              <a:t> </a:t>
            </a:r>
            <a:r>
              <a:rPr lang="en-US" sz="3200" err="1" smtClean="0">
                <a:latin typeface="DevLys 010" pitchFamily="2" charset="0"/>
              </a:rPr>
              <a:t>ls</a:t>
            </a:r>
            <a:r>
              <a:rPr lang="en-US" sz="3200" smtClean="0">
                <a:latin typeface="DevLys 010" pitchFamily="2" charset="0"/>
              </a:rPr>
              <a:t> </a:t>
            </a:r>
            <a:r>
              <a:rPr lang="en-US" sz="3200" err="1" smtClean="0">
                <a:latin typeface="DevLys 010" pitchFamily="2" charset="0"/>
              </a:rPr>
              <a:t>lacaf</a:t>
            </a:r>
            <a:r>
              <a:rPr lang="en-US" sz="3200" smtClean="0">
                <a:latin typeface="DevLys 010" pitchFamily="2" charset="0"/>
              </a:rPr>
              <a:t>/</a:t>
            </a:r>
            <a:r>
              <a:rPr lang="en-US" sz="3200" err="1" smtClean="0">
                <a:latin typeface="DevLys 010" pitchFamily="2" charset="0"/>
              </a:rPr>
              <a:t>kr</a:t>
            </a:r>
            <a:r>
              <a:rPr lang="en-US" sz="3200" smtClean="0">
                <a:latin typeface="DevLys 010" pitchFamily="2" charset="0"/>
              </a:rPr>
              <a:t> </a:t>
            </a:r>
            <a:r>
              <a:rPr lang="en-US" sz="3200" err="1" smtClean="0">
                <a:latin typeface="DevLys 010" pitchFamily="2" charset="0"/>
              </a:rPr>
              <a:t>ekeyksa</a:t>
            </a:r>
            <a:r>
              <a:rPr lang="en-US" sz="3200" smtClean="0">
                <a:latin typeface="DevLys 010" pitchFamily="2" charset="0"/>
              </a:rPr>
              <a:t> dh </a:t>
            </a:r>
            <a:r>
              <a:rPr lang="en-US" sz="3200" err="1" smtClean="0">
                <a:latin typeface="DevLys 010" pitchFamily="2" charset="0"/>
              </a:rPr>
              <a:t>igpku</a:t>
            </a:r>
            <a:r>
              <a:rPr lang="en-US" sz="3200" smtClean="0">
                <a:latin typeface="DevLys 010" pitchFamily="2" charset="0"/>
              </a:rPr>
              <a:t> ds </a:t>
            </a:r>
            <a:r>
              <a:rPr lang="en-US" sz="3200" err="1" smtClean="0">
                <a:latin typeface="DevLys 010" pitchFamily="2" charset="0"/>
              </a:rPr>
              <a:t>fy</a:t>
            </a:r>
            <a:r>
              <a:rPr lang="en-US" sz="3200">
                <a:latin typeface="DevLys 010" pitchFamily="2" charset="0"/>
              </a:rPr>
              <a:t>, </a:t>
            </a:r>
            <a:r>
              <a:rPr lang="en-US" sz="2400" smtClean="0">
                <a:latin typeface="Times New Roman" pitchFamily="18" charset="0"/>
              </a:rPr>
              <a:t>FS/SST</a:t>
            </a:r>
            <a:r>
              <a:rPr lang="en-US" sz="3200" smtClean="0">
                <a:latin typeface="Times New Roman" pitchFamily="18" charset="0"/>
              </a:rPr>
              <a:t> </a:t>
            </a:r>
            <a:r>
              <a:rPr lang="en-US" sz="3200" smtClean="0">
                <a:latin typeface="DevLys 010" pitchFamily="2" charset="0"/>
              </a:rPr>
              <a:t>,</a:t>
            </a:r>
            <a:r>
              <a:rPr lang="en-US" sz="3200" err="1" smtClean="0">
                <a:latin typeface="DevLys 010" pitchFamily="2" charset="0"/>
              </a:rPr>
              <a:t>oa</a:t>
            </a:r>
            <a:r>
              <a:rPr lang="en-US" sz="3200" smtClean="0">
                <a:latin typeface="Times New Roman" pitchFamily="18" charset="0"/>
              </a:rPr>
              <a:t> </a:t>
            </a:r>
            <a:r>
              <a:rPr lang="en-US" sz="3200" err="1" smtClean="0">
                <a:latin typeface="DevLys 010" pitchFamily="2" charset="0"/>
              </a:rPr>
              <a:t>ohfM;ks</a:t>
            </a:r>
            <a:r>
              <a:rPr lang="en-US" sz="3200" smtClean="0">
                <a:latin typeface="DevLys 010" pitchFamily="2" charset="0"/>
              </a:rPr>
              <a:t> </a:t>
            </a:r>
            <a:r>
              <a:rPr lang="en-US" sz="3200" err="1">
                <a:latin typeface="DevLys 010" pitchFamily="2" charset="0"/>
              </a:rPr>
              <a:t>voyksdu</a:t>
            </a:r>
            <a:r>
              <a:rPr lang="en-US" sz="3200">
                <a:latin typeface="DevLys 010" pitchFamily="2" charset="0"/>
              </a:rPr>
              <a:t> </a:t>
            </a:r>
            <a:r>
              <a:rPr lang="en-US" sz="3200" err="1" smtClean="0">
                <a:latin typeface="DevLys 010" pitchFamily="2" charset="0"/>
              </a:rPr>
              <a:t>Vhe</a:t>
            </a:r>
            <a:r>
              <a:rPr lang="en-US" sz="3200" smtClean="0">
                <a:latin typeface="DevLys 010" pitchFamily="2" charset="0"/>
              </a:rPr>
              <a:t> ¼</a:t>
            </a:r>
            <a:r>
              <a:rPr lang="en-US" sz="2000" smtClean="0"/>
              <a:t>Use</a:t>
            </a:r>
            <a:r>
              <a:rPr lang="en-US" sz="3200" smtClean="0">
                <a:latin typeface="DevLys 010" pitchFamily="2" charset="0"/>
              </a:rPr>
              <a:t>½ }</a:t>
            </a:r>
            <a:r>
              <a:rPr lang="en-US" sz="3200" err="1" smtClean="0">
                <a:latin typeface="DevLys 010" pitchFamily="2" charset="0"/>
              </a:rPr>
              <a:t>kjk</a:t>
            </a:r>
            <a:r>
              <a:rPr lang="en-US" sz="3200" smtClean="0">
                <a:latin typeface="DevLys 010" pitchFamily="2" charset="0"/>
              </a:rPr>
              <a:t> </a:t>
            </a:r>
            <a:r>
              <a:rPr lang="en-US" sz="3200" err="1">
                <a:latin typeface="DevLys 010" pitchFamily="2" charset="0"/>
              </a:rPr>
              <a:t>izLrqr</a:t>
            </a:r>
            <a:r>
              <a:rPr lang="en-US" sz="3200">
                <a:latin typeface="DevLys 010" pitchFamily="2" charset="0"/>
              </a:rPr>
              <a:t> </a:t>
            </a:r>
            <a:r>
              <a:rPr lang="en-US" sz="3200" err="1">
                <a:latin typeface="DevLys 010" pitchFamily="2" charset="0"/>
              </a:rPr>
              <a:t>lhMh@MhohMh</a:t>
            </a:r>
            <a:r>
              <a:rPr lang="en-US" sz="3200">
                <a:latin typeface="DevLys 010" pitchFamily="2" charset="0"/>
              </a:rPr>
              <a:t> </a:t>
            </a:r>
            <a:r>
              <a:rPr lang="en-US" sz="3200" err="1">
                <a:latin typeface="DevLys 010" pitchFamily="2" charset="0"/>
              </a:rPr>
              <a:t>dks</a:t>
            </a:r>
            <a:r>
              <a:rPr lang="en-US" sz="3200">
                <a:latin typeface="DevLys 010" pitchFamily="2" charset="0"/>
              </a:rPr>
              <a:t> </a:t>
            </a:r>
            <a:r>
              <a:rPr lang="en-US" sz="3200" smtClean="0">
                <a:latin typeface="DevLys 010" pitchFamily="2" charset="0"/>
              </a:rPr>
              <a:t>ns[</a:t>
            </a:r>
            <a:r>
              <a:rPr lang="en-US" sz="3200" err="1" smtClean="0">
                <a:latin typeface="DevLys 010" pitchFamily="2" charset="0"/>
              </a:rPr>
              <a:t>kukA</a:t>
            </a:r>
            <a:endParaRPr lang="en-US" sz="3200"/>
          </a:p>
          <a:p>
            <a:pPr marL="347663" indent="-347663" algn="just" eaLnBrk="0" hangingPunct="0">
              <a:buClr>
                <a:srgbClr val="FFC000"/>
              </a:buClr>
              <a:buFont typeface="Arial" pitchFamily="34" charset="0"/>
              <a:buChar char="•"/>
            </a:pPr>
            <a:r>
              <a:rPr lang="en-US" sz="3200" err="1" smtClean="0">
                <a:latin typeface="DevLys 010" pitchFamily="2" charset="0"/>
              </a:rPr>
              <a:t>vH;FkhZokj</a:t>
            </a:r>
            <a:r>
              <a:rPr lang="en-US" sz="3200" smtClean="0">
                <a:latin typeface="DevLys 010" pitchFamily="2" charset="0"/>
              </a:rPr>
              <a:t> </a:t>
            </a:r>
            <a:r>
              <a:rPr lang="en-US" sz="3200">
                <a:latin typeface="DevLys 010" pitchFamily="2" charset="0"/>
              </a:rPr>
              <a:t>[</a:t>
            </a:r>
            <a:r>
              <a:rPr lang="en-US" sz="3200" err="1" smtClean="0">
                <a:latin typeface="DevLys 010" pitchFamily="2" charset="0"/>
              </a:rPr>
              <a:t>kpksZa</a:t>
            </a:r>
            <a:r>
              <a:rPr lang="en-US" sz="3200" smtClean="0">
                <a:latin typeface="DevLys 010" pitchFamily="2" charset="0"/>
              </a:rPr>
              <a:t> </a:t>
            </a:r>
            <a:r>
              <a:rPr lang="en-US" sz="3200" err="1">
                <a:latin typeface="DevLys 010" pitchFamily="2" charset="0"/>
              </a:rPr>
              <a:t>dk</a:t>
            </a:r>
            <a:r>
              <a:rPr lang="en-US" sz="3200">
                <a:latin typeface="DevLys 010" pitchFamily="2" charset="0"/>
              </a:rPr>
              <a:t> </a:t>
            </a:r>
            <a:r>
              <a:rPr lang="en-US" sz="3200" err="1">
                <a:latin typeface="DevLys 010" pitchFamily="2" charset="0"/>
              </a:rPr>
              <a:t>fooj.k</a:t>
            </a:r>
            <a:r>
              <a:rPr lang="en-US" sz="3200">
                <a:latin typeface="DevLys 010" pitchFamily="2" charset="0"/>
              </a:rPr>
              <a:t> </a:t>
            </a:r>
            <a:r>
              <a:rPr lang="en-US" sz="3200" err="1">
                <a:latin typeface="DevLys 010" pitchFamily="2" charset="0"/>
              </a:rPr>
              <a:t>ys</a:t>
            </a:r>
            <a:r>
              <a:rPr lang="en-US" sz="3200">
                <a:latin typeface="DevLys 010" pitchFamily="2" charset="0"/>
              </a:rPr>
              <a:t>[</a:t>
            </a:r>
            <a:r>
              <a:rPr lang="en-US" sz="3200" err="1">
                <a:latin typeface="DevLys 010" pitchFamily="2" charset="0"/>
              </a:rPr>
              <a:t>kk</a:t>
            </a:r>
            <a:r>
              <a:rPr lang="en-US" sz="3200">
                <a:latin typeface="DevLys 010" pitchFamily="2" charset="0"/>
              </a:rPr>
              <a:t> </a:t>
            </a:r>
            <a:r>
              <a:rPr lang="en-US" sz="3200" err="1" smtClean="0">
                <a:latin typeface="DevLys 010" pitchFamily="2" charset="0"/>
              </a:rPr>
              <a:t>ny@,-bZ-vks</a:t>
            </a:r>
            <a:r>
              <a:rPr lang="en-US" sz="3200" smtClean="0">
                <a:latin typeface="DevLys 010" pitchFamily="2" charset="0"/>
              </a:rPr>
              <a:t>- </a:t>
            </a:r>
            <a:r>
              <a:rPr lang="en-US" sz="3200" err="1">
                <a:latin typeface="DevLys 010" pitchFamily="2" charset="0"/>
              </a:rPr>
              <a:t>dks</a:t>
            </a:r>
            <a:r>
              <a:rPr lang="en-US" sz="3200">
                <a:latin typeface="DevLys 010" pitchFamily="2" charset="0"/>
              </a:rPr>
              <a:t> </a:t>
            </a:r>
            <a:r>
              <a:rPr lang="en-US" sz="3200" err="1">
                <a:latin typeface="DevLys 010" pitchFamily="2" charset="0"/>
              </a:rPr>
              <a:t>miyC</a:t>
            </a:r>
            <a:r>
              <a:rPr lang="en-US" sz="3200">
                <a:latin typeface="DevLys 010" pitchFamily="2" charset="0"/>
              </a:rPr>
              <a:t>/k </a:t>
            </a:r>
            <a:r>
              <a:rPr lang="en-US" sz="3200" err="1">
                <a:latin typeface="DevLys 010" pitchFamily="2" charset="0"/>
              </a:rPr>
              <a:t>djkuk&amp;vxys</a:t>
            </a:r>
            <a:r>
              <a:rPr lang="en-US" sz="3200">
                <a:latin typeface="DevLys 010" pitchFamily="2" charset="0"/>
              </a:rPr>
              <a:t> </a:t>
            </a:r>
            <a:r>
              <a:rPr lang="en-US" sz="3200" err="1">
                <a:latin typeface="DevLys 010" pitchFamily="2" charset="0"/>
              </a:rPr>
              <a:t>fnu</a:t>
            </a:r>
            <a:r>
              <a:rPr lang="en-US" sz="3200">
                <a:latin typeface="DevLys 010" pitchFamily="2" charset="0"/>
              </a:rPr>
              <a:t> </a:t>
            </a:r>
            <a:r>
              <a:rPr lang="en-US" sz="3200" err="1" smtClean="0">
                <a:latin typeface="DevLys 010" pitchFamily="2" charset="0"/>
              </a:rPr>
              <a:t>rdA</a:t>
            </a:r>
            <a:endParaRPr lang="en-US" sz="3200" smtClean="0">
              <a:latin typeface="DevLys 010" pitchFamily="2" charset="0"/>
            </a:endParaRPr>
          </a:p>
          <a:p>
            <a:pPr marL="347663" indent="-347663" algn="just" eaLnBrk="0" hangingPunct="0">
              <a:buClr>
                <a:srgbClr val="FFC000"/>
              </a:buClr>
              <a:buFont typeface="Arial" pitchFamily="34" charset="0"/>
              <a:buChar char="•"/>
            </a:pPr>
            <a:r>
              <a:rPr lang="en-US" sz="3200" err="1" smtClean="0">
                <a:latin typeface="DevLys 010" pitchFamily="2" charset="0"/>
              </a:rPr>
              <a:t>vkn'kZ</a:t>
            </a:r>
            <a:r>
              <a:rPr lang="en-US" sz="3200" smtClean="0">
                <a:latin typeface="DevLys 010" pitchFamily="2" charset="0"/>
              </a:rPr>
              <a:t> </a:t>
            </a:r>
            <a:r>
              <a:rPr lang="en-US" sz="3200" err="1" smtClean="0">
                <a:latin typeface="DevLys 010" pitchFamily="2" charset="0"/>
              </a:rPr>
              <a:t>vkpkj</a:t>
            </a:r>
            <a:r>
              <a:rPr lang="en-US" sz="3200" smtClean="0">
                <a:latin typeface="DevLys 010" pitchFamily="2" charset="0"/>
              </a:rPr>
              <a:t> </a:t>
            </a:r>
            <a:r>
              <a:rPr lang="en-US" sz="3200" err="1">
                <a:latin typeface="DevLys 010" pitchFamily="2" charset="0"/>
              </a:rPr>
              <a:t>lafgrk</a:t>
            </a:r>
            <a:r>
              <a:rPr lang="en-US" sz="3200">
                <a:latin typeface="DevLys 010" pitchFamily="2" charset="0"/>
              </a:rPr>
              <a:t> </a:t>
            </a:r>
            <a:r>
              <a:rPr lang="en-US" sz="3200" err="1">
                <a:latin typeface="DevLys 010" pitchFamily="2" charset="0"/>
              </a:rPr>
              <a:t>ds</a:t>
            </a:r>
            <a:r>
              <a:rPr lang="en-US" sz="3200">
                <a:latin typeface="DevLys 010" pitchFamily="2" charset="0"/>
              </a:rPr>
              <a:t> </a:t>
            </a:r>
            <a:r>
              <a:rPr lang="en-US" sz="3200" err="1" smtClean="0">
                <a:latin typeface="DevLys 010" pitchFamily="2" charset="0"/>
              </a:rPr>
              <a:t>mYya?ku</a:t>
            </a:r>
            <a:r>
              <a:rPr lang="en-US" sz="3200" smtClean="0">
                <a:latin typeface="DevLys 010" pitchFamily="2" charset="0"/>
              </a:rPr>
              <a:t> </a:t>
            </a:r>
            <a:r>
              <a:rPr lang="en-US" sz="3200" err="1" smtClean="0">
                <a:latin typeface="DevLys 010" pitchFamily="2" charset="0"/>
              </a:rPr>
              <a:t>ds</a:t>
            </a:r>
            <a:r>
              <a:rPr lang="en-US" sz="3200" smtClean="0">
                <a:latin typeface="DevLys 010" pitchFamily="2" charset="0"/>
              </a:rPr>
              <a:t> </a:t>
            </a:r>
            <a:r>
              <a:rPr lang="en-US" sz="3200" err="1" smtClean="0">
                <a:latin typeface="DevLys 010" pitchFamily="2" charset="0"/>
              </a:rPr>
              <a:t>ekeyksa</a:t>
            </a:r>
            <a:r>
              <a:rPr lang="en-US" sz="3200" smtClean="0">
                <a:latin typeface="DevLys 010" pitchFamily="2" charset="0"/>
              </a:rPr>
              <a:t> </a:t>
            </a:r>
            <a:r>
              <a:rPr lang="en-US" sz="3200" err="1">
                <a:latin typeface="DevLys 010" pitchFamily="2" charset="0"/>
              </a:rPr>
              <a:t>esa</a:t>
            </a:r>
            <a:r>
              <a:rPr lang="en-US" sz="3200">
                <a:latin typeface="DevLys 010" pitchFamily="2" charset="0"/>
              </a:rPr>
              <a:t> </a:t>
            </a:r>
            <a:r>
              <a:rPr lang="en-US" sz="3200" err="1">
                <a:latin typeface="DevLys 010" pitchFamily="2" charset="0"/>
              </a:rPr>
              <a:t>fjiksVZ</a:t>
            </a:r>
            <a:r>
              <a:rPr lang="en-US" sz="3200">
                <a:latin typeface="DevLys 010" pitchFamily="2" charset="0"/>
              </a:rPr>
              <a:t> </a:t>
            </a:r>
            <a:r>
              <a:rPr lang="en-US" sz="2800">
                <a:latin typeface="Calibri" pitchFamily="34" charset="0"/>
              </a:rPr>
              <a:t>R.O.</a:t>
            </a:r>
            <a:r>
              <a:rPr lang="en-US" sz="3200">
                <a:latin typeface="DevLys 010" pitchFamily="2" charset="0"/>
              </a:rPr>
              <a:t> o </a:t>
            </a:r>
            <a:r>
              <a:rPr lang="en-US" sz="3200" err="1" smtClean="0">
                <a:latin typeface="DevLys 010" pitchFamily="2" charset="0"/>
              </a:rPr>
              <a:t>lk</a:t>
            </a:r>
            <a:r>
              <a:rPr lang="en-US" sz="3200" smtClean="0">
                <a:latin typeface="DevLys 010" pitchFamily="2" charset="0"/>
              </a:rPr>
              <a:t>/</a:t>
            </a:r>
            <a:r>
              <a:rPr lang="en-US" sz="3200" err="1" smtClean="0">
                <a:latin typeface="DevLys 010" pitchFamily="2" charset="0"/>
              </a:rPr>
              <a:t>kkj.k</a:t>
            </a:r>
            <a:r>
              <a:rPr lang="en-US" sz="3200" smtClean="0">
                <a:latin typeface="DevLys 010" pitchFamily="2" charset="0"/>
              </a:rPr>
              <a:t> </a:t>
            </a:r>
            <a:r>
              <a:rPr lang="en-US" sz="3200" err="1" smtClean="0">
                <a:latin typeface="DevLys 010" pitchFamily="2" charset="0"/>
              </a:rPr>
              <a:t>izs</a:t>
            </a:r>
            <a:r>
              <a:rPr lang="en-US" sz="3200" smtClean="0">
                <a:latin typeface="DevLys 010" pitchFamily="2" charset="0"/>
              </a:rPr>
              <a:t>{</a:t>
            </a:r>
            <a:r>
              <a:rPr lang="en-US" sz="3200" err="1" smtClean="0">
                <a:latin typeface="DevLys 010" pitchFamily="2" charset="0"/>
              </a:rPr>
              <a:t>kd</a:t>
            </a:r>
            <a:r>
              <a:rPr lang="en-US" sz="3200" smtClean="0">
                <a:latin typeface="DevLys 010" pitchFamily="2" charset="0"/>
              </a:rPr>
              <a:t> </a:t>
            </a:r>
            <a:r>
              <a:rPr lang="en-US" sz="3200" err="1">
                <a:latin typeface="DevLys 010" pitchFamily="2" charset="0"/>
              </a:rPr>
              <a:t>dks</a:t>
            </a:r>
            <a:r>
              <a:rPr lang="en-US" sz="3200">
                <a:latin typeface="DevLys 010" pitchFamily="2" charset="0"/>
              </a:rPr>
              <a:t> </a:t>
            </a:r>
            <a:r>
              <a:rPr lang="en-US" sz="3200" err="1">
                <a:latin typeface="DevLys 010" pitchFamily="2" charset="0"/>
              </a:rPr>
              <a:t>miyC</a:t>
            </a:r>
            <a:r>
              <a:rPr lang="en-US" sz="3200">
                <a:latin typeface="DevLys 010" pitchFamily="2" charset="0"/>
              </a:rPr>
              <a:t>/k </a:t>
            </a:r>
            <a:r>
              <a:rPr lang="en-US" sz="3200" err="1" smtClean="0">
                <a:latin typeface="DevLys 010" pitchFamily="2" charset="0"/>
              </a:rPr>
              <a:t>djokukA</a:t>
            </a:r>
            <a:endParaRPr lang="en-US" sz="3200" smtClean="0">
              <a:latin typeface="DevLys 010" pitchFamily="2" charset="0"/>
            </a:endParaRPr>
          </a:p>
          <a:p>
            <a:pPr marL="347663" indent="-347663" algn="just" eaLnBrk="0" hangingPunct="0">
              <a:buClr>
                <a:srgbClr val="FFC000"/>
              </a:buClr>
              <a:buFont typeface="Arial" pitchFamily="34" charset="0"/>
              <a:buChar char="•"/>
            </a:pPr>
            <a:r>
              <a:rPr lang="en-US" sz="3200" err="1" smtClean="0">
                <a:latin typeface="DevLys 010" pitchFamily="2" charset="0"/>
              </a:rPr>
              <a:t>vkn'kZ</a:t>
            </a:r>
            <a:r>
              <a:rPr lang="en-US" sz="3200" smtClean="0">
                <a:latin typeface="DevLys 010" pitchFamily="2" charset="0"/>
              </a:rPr>
              <a:t> </a:t>
            </a:r>
            <a:r>
              <a:rPr lang="en-US" sz="3200" err="1" smtClean="0">
                <a:latin typeface="DevLys 010" pitchFamily="2" charset="0"/>
              </a:rPr>
              <a:t>vkpkj</a:t>
            </a:r>
            <a:r>
              <a:rPr lang="en-US" sz="3200" smtClean="0">
                <a:latin typeface="DevLys 010" pitchFamily="2" charset="0"/>
              </a:rPr>
              <a:t> </a:t>
            </a:r>
            <a:r>
              <a:rPr lang="en-US" sz="3200" err="1" smtClean="0">
                <a:latin typeface="DevLys 010" pitchFamily="2" charset="0"/>
              </a:rPr>
              <a:t>lafgrk</a:t>
            </a:r>
            <a:r>
              <a:rPr lang="en-US" sz="3200" smtClean="0">
                <a:latin typeface="DevLys 010" pitchFamily="2" charset="0"/>
              </a:rPr>
              <a:t> dh </a:t>
            </a:r>
            <a:r>
              <a:rPr lang="en-US" sz="3200" err="1" smtClean="0">
                <a:latin typeface="DevLys 010" pitchFamily="2" charset="0"/>
              </a:rPr>
              <a:t>tkudkjh</a:t>
            </a:r>
            <a:r>
              <a:rPr lang="en-US" sz="3200" smtClean="0">
                <a:latin typeface="DevLys 010" pitchFamily="2" charset="0"/>
              </a:rPr>
              <a:t> </a:t>
            </a:r>
            <a:r>
              <a:rPr lang="en-US" sz="3200" err="1" smtClean="0">
                <a:latin typeface="DevLys 010" pitchFamily="2" charset="0"/>
              </a:rPr>
              <a:t>gksuhA</a:t>
            </a:r>
            <a:endParaRPr lang="en-US" sz="3200"/>
          </a:p>
        </p:txBody>
      </p:sp>
      <p:sp>
        <p:nvSpPr>
          <p:cNvPr id="5" name="Rectangle 4"/>
          <p:cNvSpPr/>
          <p:nvPr/>
        </p:nvSpPr>
        <p:spPr>
          <a:xfrm>
            <a:off x="0" y="44624"/>
            <a:ext cx="91440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571500" indent="-571500" algn="ctr">
              <a:defRPr/>
            </a:pPr>
            <a:r>
              <a:rPr lang="en-US" sz="4000" err="1" smtClean="0">
                <a:solidFill>
                  <a:srgbClr val="FFC000"/>
                </a:solidFill>
                <a:latin typeface="DevLys 010" pitchFamily="2" charset="0"/>
                <a:ea typeface="Calibri" pitchFamily="34" charset="0"/>
                <a:cs typeface="Mangal" pitchFamily="18" charset="0"/>
              </a:rPr>
              <a:t>ohfM;ks</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voyksdu</a:t>
            </a:r>
            <a:r>
              <a:rPr lang="en-US" sz="4000" smtClean="0">
                <a:solidFill>
                  <a:srgbClr val="FFC000"/>
                </a:solidFill>
                <a:latin typeface="DevLys 010" pitchFamily="2" charset="0"/>
                <a:ea typeface="Calibri" pitchFamily="34" charset="0"/>
                <a:cs typeface="Mangal" pitchFamily="18" charset="0"/>
              </a:rPr>
              <a:t> </a:t>
            </a:r>
            <a:r>
              <a:rPr lang="en-US" sz="4000" err="1" smtClean="0">
                <a:solidFill>
                  <a:srgbClr val="FFC000"/>
                </a:solidFill>
                <a:latin typeface="DevLys 010" pitchFamily="2" charset="0"/>
                <a:ea typeface="Calibri" pitchFamily="34" charset="0"/>
                <a:cs typeface="Mangal" pitchFamily="18" charset="0"/>
              </a:rPr>
              <a:t>ny</a:t>
            </a:r>
            <a:r>
              <a:rPr lang="en-US" sz="4000" smtClean="0">
                <a:solidFill>
                  <a:srgbClr val="FFC000"/>
                </a:solidFill>
                <a:latin typeface="DevLys 010" pitchFamily="2" charset="0"/>
                <a:ea typeface="Calibri" pitchFamily="34" charset="0"/>
                <a:cs typeface="Mangal" pitchFamily="18" charset="0"/>
              </a:rPr>
              <a:t> ¼</a:t>
            </a:r>
            <a:r>
              <a:rPr lang="en-US" sz="4000" smtClean="0">
                <a:solidFill>
                  <a:srgbClr val="FFC000"/>
                </a:solidFill>
                <a:latin typeface="Times New Roman" pitchFamily="18" charset="0"/>
                <a:ea typeface="Calibri" pitchFamily="34" charset="0"/>
                <a:cs typeface="Times New Roman" pitchFamily="18" charset="0"/>
              </a:rPr>
              <a:t>VVT</a:t>
            </a:r>
            <a:r>
              <a:rPr lang="en-US" sz="4000" smtClean="0">
                <a:solidFill>
                  <a:srgbClr val="FFC000"/>
                </a:solidFill>
                <a:latin typeface="DevLys 010" pitchFamily="2" charset="0"/>
                <a:ea typeface="Calibri" pitchFamily="34" charset="0"/>
                <a:cs typeface="Mangal" pitchFamily="18" charset="0"/>
              </a:rPr>
              <a:t>½</a:t>
            </a:r>
            <a:endParaRPr lang="en-IN" sz="4000" smtClean="0">
              <a:solidFill>
                <a:srgbClr val="FFC000"/>
              </a:solidFill>
              <a:latin typeface="DevLys 010" pitchFamily="2"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3344</TotalTime>
  <Words>16564</Words>
  <Application>Microsoft Office PowerPoint</Application>
  <PresentationFormat>On-screen Show (4:3)</PresentationFormat>
  <Paragraphs>3436</Paragraphs>
  <Slides>212</Slides>
  <Notes>13</Notes>
  <HiddenSlides>0</HiddenSlides>
  <MMClips>0</MMClips>
  <ScaleCrop>false</ScaleCrop>
  <HeadingPairs>
    <vt:vector size="4" baseType="variant">
      <vt:variant>
        <vt:lpstr>Theme</vt:lpstr>
      </vt:variant>
      <vt:variant>
        <vt:i4>1</vt:i4>
      </vt:variant>
      <vt:variant>
        <vt:lpstr>Slide Titles</vt:lpstr>
      </vt:variant>
      <vt:variant>
        <vt:i4>212</vt:i4>
      </vt:variant>
    </vt:vector>
  </HeadingPairs>
  <TitlesOfParts>
    <vt:vector size="213" baseType="lpstr">
      <vt:lpstr>Office Theme</vt:lpstr>
      <vt:lpstr>Slide 1</vt:lpstr>
      <vt:lpstr>Slide 2</vt:lpstr>
      <vt:lpstr>Slide 3</vt:lpstr>
      <vt:lpstr>Slide 4</vt:lpstr>
      <vt:lpstr>pquko izfØ;k dks izHkkfor djrk gS %</vt:lpstr>
      <vt:lpstr>Slide 6</vt:lpstr>
      <vt:lpstr>fuokZpu O;; ij fu;U=.k D;ksa \</vt:lpstr>
      <vt:lpstr>fuokZpu O;; ds izdkj</vt:lpstr>
      <vt:lpstr>voS/kkfud ¼Not Permissible½ O;; </vt:lpstr>
      <vt:lpstr>Slide 10</vt:lpstr>
      <vt:lpstr>Slide 11</vt:lpstr>
      <vt:lpstr>Slide 12</vt:lpstr>
      <vt:lpstr>Slide 13</vt:lpstr>
      <vt:lpstr>Slide 14</vt:lpstr>
      <vt:lpstr>Slide 15</vt:lpstr>
      <vt:lpstr>Slide 16</vt:lpstr>
      <vt:lpstr>Slide 17</vt:lpstr>
      <vt:lpstr>fuokZpu O;; ls lacaf/kr oS/kkfud izko/kku</vt:lpstr>
      <vt:lpstr>Ykksd izfrfuf/kRo vf/kfu;e 1951 ds egRoiw.kZ izko/kku</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yxkrkj-----</vt:lpstr>
      <vt:lpstr>yxkrkj-----</vt:lpstr>
      <vt:lpstr>Slide 56</vt:lpstr>
      <vt:lpstr>Slide 57</vt:lpstr>
      <vt:lpstr>Slide 58</vt:lpstr>
      <vt:lpstr>Slide 59</vt:lpstr>
      <vt:lpstr>Slide 60</vt:lpstr>
      <vt:lpstr>Slide 61</vt:lpstr>
      <vt:lpstr> </vt:lpstr>
      <vt:lpstr>Slide 63</vt:lpstr>
      <vt:lpstr>Slide 64</vt:lpstr>
      <vt:lpstr>Slide 65</vt:lpstr>
      <vt:lpstr>Slide 66</vt:lpstr>
      <vt:lpstr>Slide 67</vt:lpstr>
      <vt:lpstr>Slide 68</vt:lpstr>
      <vt:lpstr>Slide 69</vt:lpstr>
      <vt:lpstr>Slide 70</vt:lpstr>
      <vt:lpstr>Slide 71</vt:lpstr>
      <vt:lpstr>Reference No. ……………………..… Name of the Sub-Division …………..    Name and Designation of the Magistrate…………………………..   State……………………………………     Name of the Police Officer………………………………………….</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TELEFAX NO. / E-MAIL ID FOR REPORTING</vt:lpstr>
      <vt:lpstr>Slide 211</vt:lpstr>
      <vt:lpstr>Slide 212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FS/SST/VST/VVT/ATs Incharge  Election Department  Rajasthan</dc:title>
  <dc:creator>HS GOYAL</dc:creator>
  <cp:lastModifiedBy>HS GOYAL</cp:lastModifiedBy>
  <cp:revision>2936</cp:revision>
  <dcterms:created xsi:type="dcterms:W3CDTF">2006-08-16T00:00:00Z</dcterms:created>
  <dcterms:modified xsi:type="dcterms:W3CDTF">2014-01-30T09:39:39Z</dcterms:modified>
</cp:coreProperties>
</file>