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3/20/2014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44780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How to install App from Google Play</a:t>
            </a:r>
            <a:endParaRPr lang="en-US" sz="4000" dirty="0">
              <a:solidFill>
                <a:schemeClr val="accent5">
                  <a:lumMod val="75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 smtClean="0">
                <a:latin typeface="Arial" pitchFamily="34" charset="0"/>
                <a:cs typeface="Arial" pitchFamily="34" charset="0"/>
              </a:rPr>
              <a:t>1- Click on Google Play store icon.</a:t>
            </a:r>
            <a:endParaRPr lang="en-US" sz="1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Content Placeholder 5" descr="First_imag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676400"/>
            <a:ext cx="6324600" cy="3858419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econd_imag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752600"/>
            <a:ext cx="5791200" cy="4343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dirty="0" smtClean="0">
                <a:latin typeface="Arial" pitchFamily="34" charset="0"/>
                <a:cs typeface="Arial" pitchFamily="34" charset="0"/>
              </a:rPr>
              <a:t>2- Type Raj-Election in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serach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bar of google play store and click    on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serach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button.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third_images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752600"/>
            <a:ext cx="4955433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3-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 You will find the Raj-Election Application. Please click on the App link to go to detail page.</a:t>
            </a: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ourth_imag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33600" y="1481138"/>
            <a:ext cx="4876799" cy="48434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4- After step 3 you will get whole application page and all description about app. Please click on install button to install this app on your mobile phone.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ifth_imag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28800" y="1676400"/>
            <a:ext cx="5715000" cy="47244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5-  After step 4, to open this application please click on open button, Then you will come on application and you can use it.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ixth_image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1828800"/>
            <a:ext cx="4190706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Arial" pitchFamily="34" charset="0"/>
                <a:cs typeface="Arial" pitchFamily="34" charset="0"/>
              </a:rPr>
              <a:t>6 - When app is downloaded it will create an app icon on Apps screen/ Home screen. </a:t>
            </a:r>
            <a:r>
              <a:rPr lang="en-US" sz="2000" smtClean="0">
                <a:latin typeface="Arial" pitchFamily="34" charset="0"/>
                <a:cs typeface="Arial" pitchFamily="34" charset="0"/>
              </a:rPr>
              <a:t>Click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on this app icon to use app next time.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82</TotalTime>
  <Words>138</Words>
  <Application>Microsoft Office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How to install App from Google Play</vt:lpstr>
      <vt:lpstr>1- Click on Google Play store icon.</vt:lpstr>
      <vt:lpstr>2- Type Raj-Election in serach bar of google play store and click    on serach button.</vt:lpstr>
      <vt:lpstr>3- You will find the Raj-Election Application. Please click on the App link to go to detail page. </vt:lpstr>
      <vt:lpstr>4- After step 3 you will get whole application page and all description about app. Please click on install button to install this app on your mobile phone.</vt:lpstr>
      <vt:lpstr>5-  After step 4, to open this application please click on open button, Then you will come on application and you can use it.</vt:lpstr>
      <vt:lpstr>6 - When app is downloaded it will create an app icon on Apps screen/ Home screen. Click on this app icon to use app next time.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tapesh.sharma</dc:creator>
  <cp:lastModifiedBy>anktech</cp:lastModifiedBy>
  <cp:revision>19</cp:revision>
  <dcterms:created xsi:type="dcterms:W3CDTF">2006-08-16T00:00:00Z</dcterms:created>
  <dcterms:modified xsi:type="dcterms:W3CDTF">2014-03-20T08:05:51Z</dcterms:modified>
</cp:coreProperties>
</file>